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56" r:id="rId3"/>
    <p:sldId id="260" r:id="rId4"/>
    <p:sldId id="261" r:id="rId5"/>
    <p:sldId id="657" r:id="rId6"/>
    <p:sldId id="259" r:id="rId7"/>
    <p:sldId id="646" r:id="rId8"/>
    <p:sldId id="647" r:id="rId9"/>
    <p:sldId id="648" r:id="rId10"/>
    <p:sldId id="641" r:id="rId11"/>
    <p:sldId id="665" r:id="rId12"/>
    <p:sldId id="658" r:id="rId13"/>
    <p:sldId id="649" r:id="rId14"/>
    <p:sldId id="659" r:id="rId15"/>
    <p:sldId id="650" r:id="rId16"/>
    <p:sldId id="632" r:id="rId17"/>
    <p:sldId id="654" r:id="rId18"/>
    <p:sldId id="630" r:id="rId19"/>
    <p:sldId id="652" r:id="rId20"/>
    <p:sldId id="660" r:id="rId21"/>
    <p:sldId id="661" r:id="rId22"/>
    <p:sldId id="662" r:id="rId23"/>
    <p:sldId id="663" r:id="rId24"/>
    <p:sldId id="664" r:id="rId25"/>
    <p:sldId id="628" r:id="rId26"/>
    <p:sldId id="258" r:id="rId27"/>
    <p:sldId id="655" r:id="rId28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等线 Light" panose="02010600030101010101" pitchFamily="2" charset="-122"/>
      <p:regular r:id="rId33"/>
    </p:embeddedFont>
    <p:embeddedFont>
      <p:font typeface="#9Slide03 AmpleSoft Bold" panose="02000000000000000000" pitchFamily="2" charset="0"/>
      <p:regular r:id="rId34"/>
    </p:embeddedFont>
    <p:embeddedFont>
      <p:font typeface="#9Slide07 HoneyCream" pitchFamily="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UTM Akashi" panose="02040603050506020204" pitchFamily="18" charset="0"/>
      <p:regular r:id="rId46"/>
    </p:embeddedFont>
    <p:embeddedFont>
      <p:font typeface="UTM Beautiful Caps" panose="02040603050506020204" pitchFamily="18" charset="0"/>
      <p:regular r:id="rId47"/>
    </p:embeddedFont>
    <p:embeddedFont>
      <p:font typeface="UTM Chickenhawk" panose="02040603050506020204" pitchFamily="18" charset="0"/>
      <p:regular r:id="rId48"/>
    </p:embeddedFont>
    <p:embeddedFont>
      <p:font typeface="Vogue-ExtraBold" panose="020B0500000000000000" pitchFamily="34" charset="0"/>
      <p:regular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BE7"/>
    <a:srgbClr val="C6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6314" autoAdjust="0"/>
  </p:normalViewPr>
  <p:slideViewPr>
    <p:cSldViewPr snapToGrid="0">
      <p:cViewPr>
        <p:scale>
          <a:sx n="45" d="100"/>
          <a:sy n="45" d="100"/>
        </p:scale>
        <p:origin x="1546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C0BD5-E24B-4B13-A91D-669BAE91AD25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C0D5-21CD-45F6-B016-3776BC4D0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76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ADAFD-1165-4C70-936B-7432C7F3EA3C}" type="datetimeFigureOut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04F6E-9213-4688-B9C6-6E6D2E4CD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019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</a:t>
            </a:r>
            <a:r>
              <a:rPr lang="vi-VN" baseline="0" dirty="0"/>
              <a:t> thầy cô chỉ cần nhất vào nút Start thôi nhé! </a:t>
            </a:r>
            <a:r>
              <a:rPr lang="vi-VN" baseline="0"/>
              <a:t>Ở các slide tiếp theo, chỉ cần bấm mũi tên tới là sẽ tới được bài tập.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104F6E-9213-4688-B9C6-6E6D2E4CD97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4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7B5A98-4063-40E1-B14A-AB8C5DAF2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CC7432C-EB77-48A3-B2BE-99B2EBB9E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32D769-3589-4545-AEF6-81805BA77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D157-5753-437B-B61D-93D983CFEF9D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65D8C4-A482-4A63-80A3-97A78F12B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009900" y="6173787"/>
            <a:ext cx="4114800" cy="365125"/>
          </a:xfrm>
        </p:spPr>
        <p:txBody>
          <a:bodyPr/>
          <a:lstStyle/>
          <a:p>
            <a:r>
              <a:rPr lang="vi-VN" altLang="zh-CN" dirty="0"/>
              <a:t>MN Teams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2688E-61AC-4ADA-B75B-A4137CD4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43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7F0E31-D566-4ED5-9D77-9BCACFC1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45F7F-8FA4-4B4A-AC52-4A725FEB7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3691E-A16F-42A5-B8D0-30A2C6DFB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4F57E-D963-4A84-8982-77FE27C21C62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1348B5-9B13-41CC-B82C-59F3BA05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FAC0E5-6712-4113-A81E-B4FDFEA3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93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7A87EA-F0A7-40C4-AAC7-5E80C8A9C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F9C63-6F6D-4254-87D0-C3C3E402B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F1CE03-1D7C-4905-A0F8-C54B33D2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4708-1D95-471C-8059-2D2D3157604C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EEA2B-7829-4349-A05A-1CFED4E44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B7F7C7-FFAB-4023-80A7-6089B72E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64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843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44195-68D2-4F7B-8420-29F2453105C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0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B4E5F-4DD8-417E-AAA4-265AD90A140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674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D5CA1-6D47-4273-85F3-82FEF7CFC00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2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29AB55-CF02-47BE-95D4-F1E416923D7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446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00DD4-B141-4A22-BA17-2B8F71877BD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35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32ABAF-7C86-47C0-A4B2-914A7C4FCD2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8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77C99-ECB5-484D-9D86-C5A0FF18B7A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1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F424B7-80DA-4857-BCAD-1ABB76D3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AFD568-D1A6-41A0-9672-2A610B341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71DA48-FB4E-43EE-8E24-72F45CED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51AF-6FB2-401C-A00E-17CB601DB0D8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92D6A-EDE3-41AA-A905-A46879993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027FFC-E308-49EA-A697-ADF3E22B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5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25EA6-016B-4875-A08C-EDFFD395280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7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53858-FF12-4604-ACFD-91F8FCECF92F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03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87AD3-53C5-4F01-AED3-ECCC5D0F6AF0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79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AECD2-FCDD-4980-A935-BF2D93750561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02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EACED-9EB8-4DF0-BEA7-FCC6B709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AD7A00-2CD2-4DCA-B423-92E5751D1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09DD99-7214-496B-9119-71812839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546D-7A94-4682-8ADB-573BC8226C51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2688B6-65B5-4BC5-B290-5E593947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BA6C74-160D-4FB6-B539-133D3921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4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B70502-9CA6-49B9-96AE-89638F628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7C6EBA-E603-483B-8910-0157647E91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4597B-B7C7-4377-A5FE-C3043E3BE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8FCE09-6BAE-400B-ABB9-90312B58E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DE45-B034-4BE5-98D6-D9E8839B79C4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521DE-F131-4EFF-802D-7D548E3E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B1E7D0-DE97-4691-B474-A4939708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14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EA6554-0DA7-4B2D-95D4-128E9966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F32A05-2E56-419B-9CEA-2F6517946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382D2B-D4CA-46AC-B6F8-A2CD14889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16F18C9-CF59-4540-BCB0-5239ECE39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B2E689D-C29A-461B-8833-2C9F18DA3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56A734F-5C3C-4A8B-ABFF-F9D4C3D2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604B-273D-4154-A07F-C6E4FF512251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F9C2B6-06A8-4330-B0C2-CAB4E63A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EA3CBCD-21F5-4124-875C-883E33D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7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2F2782-1F5D-4894-960F-C8793B9F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4294CC-F66E-4E07-9566-63A67DF7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2141-BE1D-4D2E-B674-053919675727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F52CA6-4529-4ADC-81D8-BA7427AC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8128F2-AF2D-4A3F-9ECD-EB940DBE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95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A896EF-FBFD-459E-BCD2-18336161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7613-C229-4C9F-B5F2-C3770B9E416E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D7FB31F-5F2C-4208-8078-EB4C7A8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7C3B1E-81D6-4896-B901-CA2A22AA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31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6124A8-F881-4A48-B6F9-74BBCE4F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502C2D-3874-4108-8AC0-C3B396EB4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8B0DE9-1899-414A-BBDE-0E9B2F2B5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5B98B6B-CB6C-48D7-A5CA-ED9F89DD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E44D-85F4-4048-BED4-4EB7A8105FEF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3F43BF-1EFE-4959-A38B-83E64A00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4DC484-8AEE-4BFC-8F97-5C9EAB0A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12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4F7B6F-7392-4E91-8B1C-27795A86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B088A56-F174-400F-9205-B9312A490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648252-2220-4886-A00B-3E77A76D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37F112-A541-4B3B-8CDB-EDDAB811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FA564-DDA8-4FB4-A3DF-C56CCAE84B53}" type="datetime1">
              <a:rPr lang="zh-CN" altLang="en-US" smtClean="0"/>
              <a:t>2022/10/24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B7AA9C-4F1B-42DF-B36B-4C8037DF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MN Teams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6DC6F3-70D9-457C-8946-40324270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7606-D5E2-436E-ACDC-4588F75510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42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D52A37-1368-451C-8730-6A9D8F95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F8CA16-68DD-49D0-BBC2-4FD5E6CAF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4D5F0-EA48-442B-893A-206FA48EC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文泉驿正黑" panose="02000603000000000000" pitchFamily="2" charset="-122"/>
                <a:ea typeface="文泉驿正黑" panose="02000603000000000000" pitchFamily="2" charset="-122"/>
              </a:defRPr>
            </a:lvl1pPr>
          </a:lstStyle>
          <a:p>
            <a:fld id="{E138AC19-9FA5-4915-AB73-238F983FA187}" type="datetime1">
              <a:rPr lang="zh-CN" altLang="en-US" smtClean="0"/>
              <a:t>2022/10/24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F3BE39-2315-408A-85E2-0271677C4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文泉驿正黑" panose="02000603000000000000" pitchFamily="2" charset="-122"/>
                <a:ea typeface="文泉驿正黑" panose="02000603000000000000" pitchFamily="2" charset="-122"/>
              </a:defRPr>
            </a:lvl1pPr>
          </a:lstStyle>
          <a:p>
            <a:r>
              <a:rPr lang="en-US" altLang="zh-CN"/>
              <a:t>MN Teams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1AC507-2251-42EF-8594-60A044AB3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文泉驿正黑" panose="02000603000000000000" pitchFamily="2" charset="-122"/>
                <a:ea typeface="文泉驿正黑" panose="02000603000000000000" pitchFamily="2" charset="-122"/>
              </a:defRPr>
            </a:lvl1pPr>
          </a:lstStyle>
          <a:p>
            <a:fld id="{34D37606-D5E2-436E-ACDC-4588F755102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8869C5-C336-478F-A740-8D51D9E3FD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A68A3F-95EC-4507-A71C-13A4AB445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0" y="681037"/>
            <a:ext cx="2428568" cy="31782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CDC34E-DEAC-452A-8CE7-1BF3E1CA3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0" t="50000" b="25033"/>
          <a:stretch/>
        </p:blipFill>
        <p:spPr>
          <a:xfrm>
            <a:off x="-153169" y="1"/>
            <a:ext cx="12624368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173" y="-288382"/>
            <a:ext cx="1140145" cy="193883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9F728C-0D44-C8FC-3BB8-D3EB644BE225}"/>
              </a:ext>
            </a:extLst>
          </p:cNvPr>
          <p:cNvSpPr txBox="1">
            <a:spLocks/>
          </p:cNvSpPr>
          <p:nvPr userDrawn="1"/>
        </p:nvSpPr>
        <p:spPr>
          <a:xfrm>
            <a:off x="9960600" y="-57433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22658A-0F05-E129-8B04-D19154A6CB6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558531" y="1562422"/>
            <a:ext cx="4438273" cy="3596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CD482-2581-838A-B5C6-91593E8CF0C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55054" y="7077692"/>
            <a:ext cx="10455546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文泉驿正黑" panose="02000603000000000000" pitchFamily="2" charset="-122"/>
          <a:ea typeface="文泉驿正黑" panose="02000603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BE7B7-226E-49E3-8B7C-E1E11C1C2921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2022/10/24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Teams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173" y="-288382"/>
            <a:ext cx="1140145" cy="19388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EC5EBE-40D3-2785-0CF4-214944AF06F1}"/>
              </a:ext>
            </a:extLst>
          </p:cNvPr>
          <p:cNvSpPr txBox="1">
            <a:spLocks/>
          </p:cNvSpPr>
          <p:nvPr userDrawn="1"/>
        </p:nvSpPr>
        <p:spPr>
          <a:xfrm>
            <a:off x="9960600" y="-57433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ABD88-95CD-B5D3-0942-ED03CD68A0A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558531" y="1562422"/>
            <a:ext cx="4438273" cy="3596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1B913-5130-1D00-BB10-74E0218EDC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55054" y="7077692"/>
            <a:ext cx="10455546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1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gif"/><Relationship Id="rId7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24.gi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gif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6" Type="http://schemas.openxmlformats.org/officeDocument/2006/relationships/slide" Target="slide25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"/>
            <a:ext cx="12191482" cy="6936659"/>
            <a:chOff x="0" y="-1"/>
            <a:chExt cx="12191482" cy="693665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D148901-3BDB-4197-BCC7-EFFBCFD3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" y="-1"/>
              <a:ext cx="12190964" cy="693665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0" y="0"/>
              <a:ext cx="2344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#9Slide03 AmpleSoft Bold" panose="02000000000000000000" pitchFamily="2" charset="0"/>
                </a:rPr>
                <a:t>Măng non teams</a:t>
              </a:r>
              <a:endPara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05B07262-D4F6-4CD0-9EE9-4CC00100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EE440-9A0C-45C9-8380-DA86C39E2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994066-D5D3-4AB8-9742-1C4310277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15AB58-EB68-45DC-B4D2-84B9AA3A0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A27776-8560-4924-9E68-38C994DD1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6007" r="2902" b="20767"/>
          <a:stretch/>
        </p:blipFill>
        <p:spPr>
          <a:xfrm>
            <a:off x="3684800" y="106926"/>
            <a:ext cx="8647795" cy="52208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E7E5CF-214D-4CA4-B82B-97F9C2DB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20766" r="59597"/>
          <a:stretch/>
        </p:blipFill>
        <p:spPr>
          <a:xfrm>
            <a:off x="437536" y="1920977"/>
            <a:ext cx="4159045" cy="483009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10D247B-97C1-437F-ADC0-04430AB9C596}"/>
              </a:ext>
            </a:extLst>
          </p:cNvPr>
          <p:cNvGrpSpPr/>
          <p:nvPr/>
        </p:nvGrpSpPr>
        <p:grpSpPr>
          <a:xfrm>
            <a:off x="7481649" y="1198976"/>
            <a:ext cx="3209459" cy="741664"/>
            <a:chOff x="7481649" y="1198976"/>
            <a:chExt cx="3209459" cy="74166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AA54A8A-AEA1-425A-B57D-0BD66B1614BC}"/>
                </a:ext>
              </a:extLst>
            </p:cNvPr>
            <p:cNvGrpSpPr/>
            <p:nvPr/>
          </p:nvGrpSpPr>
          <p:grpSpPr>
            <a:xfrm>
              <a:off x="7843845" y="1262215"/>
              <a:ext cx="2847263" cy="678425"/>
              <a:chOff x="7540195" y="1242552"/>
              <a:chExt cx="2847263" cy="678425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0080DAE5-967A-4B9C-AE94-39861178B849}"/>
                  </a:ext>
                </a:extLst>
              </p:cNvPr>
              <p:cNvSpPr/>
              <p:nvPr/>
            </p:nvSpPr>
            <p:spPr>
              <a:xfrm>
                <a:off x="8254181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56D60E79-94F5-4C25-A2BD-0B5A4367A26D}"/>
                  </a:ext>
                </a:extLst>
              </p:cNvPr>
              <p:cNvSpPr/>
              <p:nvPr/>
            </p:nvSpPr>
            <p:spPr>
              <a:xfrm>
                <a:off x="8981607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A48884EC-5E96-4810-A43A-85B6AB741964}"/>
                  </a:ext>
                </a:extLst>
              </p:cNvPr>
              <p:cNvSpPr/>
              <p:nvPr/>
            </p:nvSpPr>
            <p:spPr>
              <a:xfrm>
                <a:off x="9709033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E0A95BF5-509F-4A29-B4AD-5D41D47AD7AF}"/>
                  </a:ext>
                </a:extLst>
              </p:cNvPr>
              <p:cNvSpPr/>
              <p:nvPr/>
            </p:nvSpPr>
            <p:spPr>
              <a:xfrm>
                <a:off x="7540195" y="1242552"/>
                <a:ext cx="678425" cy="678425"/>
              </a:xfrm>
              <a:prstGeom prst="ellipse">
                <a:avLst/>
              </a:prstGeom>
              <a:solidFill>
                <a:srgbClr val="C6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文泉驿正黑" panose="02000603000000000000" pitchFamily="2" charset="-122"/>
                  <a:ea typeface="文泉驿正黑" panose="02000603000000000000" pitchFamily="2" charset="-122"/>
                </a:endParaRPr>
              </a:p>
            </p:txBody>
          </p: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D8BE9BA-D8FB-4DE2-9902-2CB18B952010}"/>
                </a:ext>
              </a:extLst>
            </p:cNvPr>
            <p:cNvSpPr txBox="1"/>
            <p:nvPr/>
          </p:nvSpPr>
          <p:spPr>
            <a:xfrm>
              <a:off x="7481649" y="1198976"/>
              <a:ext cx="30887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dist"/>
              <a:r>
                <a:rPr lang="vi-VN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</a:t>
              </a: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vi-VN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o</a:t>
              </a: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vi-VN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á</a:t>
              </a:r>
              <a:r>
                <a:rPr lang="en-US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vi-VN" altLang="zh-C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</a:t>
              </a:r>
              <a:endPara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5A3B6DC5-179B-443B-9945-E62E1E46D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42" y="272999"/>
            <a:ext cx="1531794" cy="133040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E42FE69-69F2-4C20-AB53-47B1D7E666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1" t="35050" r="2258" b="43126"/>
          <a:stretch/>
        </p:blipFill>
        <p:spPr>
          <a:xfrm>
            <a:off x="5883916" y="107108"/>
            <a:ext cx="870889" cy="755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E275CE-85FF-97F2-B23B-2ED74F3ED0A8}"/>
              </a:ext>
            </a:extLst>
          </p:cNvPr>
          <p:cNvSpPr txBox="1"/>
          <p:nvPr/>
        </p:nvSpPr>
        <p:spPr>
          <a:xfrm>
            <a:off x="8095909" y="3652761"/>
            <a:ext cx="3057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UTM Beautiful Caps" panose="02040603050506020204" pitchFamily="18" charset="0"/>
                <a:ea typeface="微软雅黑"/>
              </a:rPr>
              <a:t>Trang 77, 78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35BC1-5C6B-4FB8-01E0-D51E44875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7359" y="2342708"/>
            <a:ext cx="7242676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0741" y="2488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309" y="562365"/>
            <a:ext cx="8953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Bài</a:t>
            </a:r>
            <a:r>
              <a:rPr kumimoji="0" lang="vi-VN" sz="7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1: Đặt tính rồi tính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73 + 17</a:t>
            </a:r>
            <a:endParaRPr lang="vi-VN" sz="7200" dirty="0">
              <a:solidFill>
                <a:srgbClr val="FFFF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3" y="3590124"/>
            <a:ext cx="4004307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4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7D90E63-E16E-4BD8-9B42-7F1A5744A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88" y="2744288"/>
            <a:ext cx="4113712" cy="4113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09502" y="1218615"/>
            <a:ext cx="16241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dirty="0">
                <a:solidFill>
                  <a:prstClr val="black"/>
                </a:solidFill>
                <a:latin typeface="UTM Akashi" panose="02040603050506020204" pitchFamily="18" charset="0"/>
              </a:rPr>
              <a:t>73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2576" y="2267207"/>
            <a:ext cx="11368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dirty="0">
                <a:solidFill>
                  <a:prstClr val="black"/>
                </a:solidFill>
                <a:latin typeface="UTM Akashi" panose="02040603050506020204" pitchFamily="18" charset="0"/>
              </a:rPr>
              <a:t>17</a:t>
            </a:r>
            <a:endParaRPr kumimoji="0" lang="en-US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Line 121"/>
          <p:cNvSpPr>
            <a:spLocks noChangeShapeType="1"/>
          </p:cNvSpPr>
          <p:nvPr/>
        </p:nvSpPr>
        <p:spPr bwMode="auto">
          <a:xfrm>
            <a:off x="4953607" y="3590646"/>
            <a:ext cx="15762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33253" y="3428999"/>
            <a:ext cx="13612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dirty="0">
                <a:solidFill>
                  <a:srgbClr val="FF0000"/>
                </a:solidFill>
                <a:latin typeface="UTM Akashi" panose="02040603050506020204" pitchFamily="18" charset="0"/>
              </a:rPr>
              <a:t>0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35719" y="3429000"/>
            <a:ext cx="13612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noProof="0" dirty="0">
                <a:solidFill>
                  <a:srgbClr val="FF0000"/>
                </a:solidFill>
                <a:latin typeface="UTM Akashi" panose="02040603050506020204" pitchFamily="18" charset="0"/>
              </a:rPr>
              <a:t>9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0746E-374D-FD56-10AC-833378D4D908}"/>
              </a:ext>
            </a:extLst>
          </p:cNvPr>
          <p:cNvSpPr/>
          <p:nvPr/>
        </p:nvSpPr>
        <p:spPr>
          <a:xfrm>
            <a:off x="4079324" y="1742911"/>
            <a:ext cx="13740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+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50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15745" y="3993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946" y="957521"/>
            <a:ext cx="98973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Bài 1: Đặt tính rồi tính</a:t>
            </a:r>
          </a:p>
          <a:p>
            <a:pPr lvl="0" algn="ctr">
              <a:defRPr/>
            </a:pPr>
            <a:r>
              <a:rPr lang="en-US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28 + 53</a:t>
            </a:r>
            <a:endParaRPr lang="vi-VN" sz="7200" dirty="0">
              <a:solidFill>
                <a:srgbClr val="FFFF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1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40" y="4913763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7D90E63-E16E-4BD8-9B42-7F1A5744A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88" y="2744288"/>
            <a:ext cx="4113712" cy="4113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09502" y="1218615"/>
            <a:ext cx="18261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dirty="0">
                <a:solidFill>
                  <a:prstClr val="black"/>
                </a:solidFill>
                <a:latin typeface="UTM Akashi" panose="02040603050506020204" pitchFamily="18" charset="0"/>
              </a:rPr>
              <a:t>28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7047" y="2267207"/>
            <a:ext cx="14879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dirty="0">
                <a:solidFill>
                  <a:prstClr val="black"/>
                </a:solidFill>
                <a:latin typeface="UTM Akashi" panose="02040603050506020204" pitchFamily="18" charset="0"/>
              </a:rPr>
              <a:t>53</a:t>
            </a:r>
            <a:endParaRPr kumimoji="0" lang="en-US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Line 121"/>
          <p:cNvSpPr>
            <a:spLocks noChangeShapeType="1"/>
          </p:cNvSpPr>
          <p:nvPr/>
        </p:nvSpPr>
        <p:spPr bwMode="auto">
          <a:xfrm>
            <a:off x="4953607" y="3590646"/>
            <a:ext cx="15762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91212" y="3428998"/>
            <a:ext cx="10102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dirty="0">
                <a:solidFill>
                  <a:srgbClr val="FF0000"/>
                </a:solidFill>
                <a:latin typeface="UTM Akashi" panose="02040603050506020204" pitchFamily="18" charset="0"/>
              </a:rPr>
              <a:t>1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44253" y="3428998"/>
            <a:ext cx="13612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dirty="0">
                <a:solidFill>
                  <a:srgbClr val="FF0000"/>
                </a:solidFill>
                <a:latin typeface="UTM Akashi" panose="02040603050506020204" pitchFamily="18" charset="0"/>
              </a:rPr>
              <a:t>8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0746E-374D-FD56-10AC-833378D4D908}"/>
              </a:ext>
            </a:extLst>
          </p:cNvPr>
          <p:cNvSpPr/>
          <p:nvPr/>
        </p:nvSpPr>
        <p:spPr>
          <a:xfrm>
            <a:off x="4079324" y="1742911"/>
            <a:ext cx="13740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+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4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5" y="3901194"/>
            <a:ext cx="2161451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2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16383" y="1072797"/>
            <a:ext cx="9509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Bài 1: Đặt tính rồi tính:</a:t>
            </a:r>
          </a:p>
          <a:p>
            <a:pPr lvl="0" algn="ctr">
              <a:defRPr/>
            </a:pPr>
            <a:r>
              <a:rPr lang="en-US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25 +35</a:t>
            </a:r>
            <a:endParaRPr lang="en-US" sz="7200" dirty="0">
              <a:solidFill>
                <a:prstClr val="white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63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4" y="4705978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8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01F7C91-584E-4A74-90C8-065F1B57A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431" y="3775587"/>
            <a:ext cx="3082413" cy="3082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81E92C-4ADE-2E24-37F4-909CF9E109A9}"/>
              </a:ext>
            </a:extLst>
          </p:cNvPr>
          <p:cNvSpPr/>
          <p:nvPr/>
        </p:nvSpPr>
        <p:spPr>
          <a:xfrm>
            <a:off x="4809502" y="1218615"/>
            <a:ext cx="18261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dirty="0">
                <a:solidFill>
                  <a:prstClr val="black"/>
                </a:solidFill>
                <a:latin typeface="UTM Akashi" panose="02040603050506020204" pitchFamily="18" charset="0"/>
              </a:rPr>
              <a:t>25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62640-1038-90D5-62BF-6EBD5FEE38A9}"/>
              </a:ext>
            </a:extLst>
          </p:cNvPr>
          <p:cNvSpPr/>
          <p:nvPr/>
        </p:nvSpPr>
        <p:spPr>
          <a:xfrm>
            <a:off x="5077047" y="2267207"/>
            <a:ext cx="14879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dirty="0">
                <a:solidFill>
                  <a:prstClr val="black"/>
                </a:solidFill>
                <a:latin typeface="UTM Akashi" panose="02040603050506020204" pitchFamily="18" charset="0"/>
              </a:rPr>
              <a:t>35</a:t>
            </a:r>
            <a:endParaRPr kumimoji="0" lang="en-US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E3C89-E6C4-BA14-7751-36EA09248BFA}"/>
              </a:ext>
            </a:extLst>
          </p:cNvPr>
          <p:cNvSpPr/>
          <p:nvPr/>
        </p:nvSpPr>
        <p:spPr>
          <a:xfrm>
            <a:off x="4079324" y="1742911"/>
            <a:ext cx="13740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+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7E5D73-0E19-F881-CD8A-4894F1469C1F}"/>
              </a:ext>
            </a:extLst>
          </p:cNvPr>
          <p:cNvCxnSpPr/>
          <p:nvPr/>
        </p:nvCxnSpPr>
        <p:spPr>
          <a:xfrm>
            <a:off x="5077047" y="3429000"/>
            <a:ext cx="1487908" cy="0"/>
          </a:xfrm>
          <a:prstGeom prst="line">
            <a:avLst/>
          </a:prstGeom>
          <a:ln w="603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7F9665A-A61E-2014-E7C8-7273006FAE21}"/>
              </a:ext>
            </a:extLst>
          </p:cNvPr>
          <p:cNvSpPr/>
          <p:nvPr/>
        </p:nvSpPr>
        <p:spPr>
          <a:xfrm>
            <a:off x="4809502" y="3315799"/>
            <a:ext cx="18261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 </a:t>
            </a:r>
            <a:r>
              <a:rPr lang="en-US" altLang="en-US" sz="8000" noProof="0" dirty="0">
                <a:solidFill>
                  <a:srgbClr val="FF0000"/>
                </a:solidFill>
                <a:latin typeface="UTM Akashi" panose="02040603050506020204" pitchFamily="18" charset="0"/>
              </a:rPr>
              <a:t>6</a:t>
            </a:r>
            <a:r>
              <a:rPr lang="en-US" altLang="en-US" sz="8000" dirty="0">
                <a:solidFill>
                  <a:srgbClr val="FF0000"/>
                </a:solidFill>
                <a:latin typeface="UTM Akashi" panose="02040603050506020204" pitchFamily="18" charset="0"/>
              </a:rPr>
              <a:t>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kashi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5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2834" y="519388"/>
            <a:ext cx="12192000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578132" y="516156"/>
            <a:ext cx="136739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5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Bài 2: Con tàu nào ghi đúng phép tính?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902" y="3818898"/>
            <a:ext cx="3078839" cy="2907792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20" y="4879767"/>
            <a:ext cx="1286109" cy="1297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4878F-DE36-6E40-E579-83FF9AE02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4916" y="1451643"/>
            <a:ext cx="8253663" cy="271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F16A547-4D5F-47B5-83FD-31CE5DF9F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749" y="4080176"/>
            <a:ext cx="2524432" cy="2524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15BF65-4AD5-4D17-1FD3-D75CC1231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821" y="1576397"/>
            <a:ext cx="7000365" cy="35164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74" y="3865261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87" y="3916755"/>
            <a:ext cx="3078927" cy="2907876"/>
          </a:xfrm>
          <a:prstGeom prst="rect">
            <a:avLst/>
          </a:prstGeom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38" y="22941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5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370632-B090-8759-B947-481781AD6992}"/>
              </a:ext>
            </a:extLst>
          </p:cNvPr>
          <p:cNvSpPr/>
          <p:nvPr/>
        </p:nvSpPr>
        <p:spPr>
          <a:xfrm>
            <a:off x="216567" y="204537"/>
            <a:ext cx="11844759" cy="10226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9EA6C-486D-2E3A-131D-3378254DEA85}"/>
              </a:ext>
            </a:extLst>
          </p:cNvPr>
          <p:cNvSpPr txBox="1"/>
          <p:nvPr/>
        </p:nvSpPr>
        <p:spPr>
          <a:xfrm>
            <a:off x="216568" y="300380"/>
            <a:ext cx="11844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260C5-D242-3994-173A-AF629E8BD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568" y="1227221"/>
            <a:ext cx="11844759" cy="5630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EDD10CB5-CA8B-F62F-2CFF-9F98E3AFC0AD}"/>
              </a:ext>
            </a:extLst>
          </p:cNvPr>
          <p:cNvCxnSpPr>
            <a:cxnSpLocks/>
          </p:cNvCxnSpPr>
          <p:nvPr/>
        </p:nvCxnSpPr>
        <p:spPr>
          <a:xfrm>
            <a:off x="7627716" y="2326511"/>
            <a:ext cx="3044142" cy="2546431"/>
          </a:xfrm>
          <a:prstGeom prst="curvedConnector3">
            <a:avLst/>
          </a:prstGeom>
          <a:ln w="730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1DF0E0BD-FB1B-22A7-6D81-76BD42455014}"/>
              </a:ext>
            </a:extLst>
          </p:cNvPr>
          <p:cNvCxnSpPr/>
          <p:nvPr/>
        </p:nvCxnSpPr>
        <p:spPr>
          <a:xfrm rot="10800000" flipV="1">
            <a:off x="3592012" y="3255379"/>
            <a:ext cx="1377387" cy="1250066"/>
          </a:xfrm>
          <a:prstGeom prst="curvedConnector3">
            <a:avLst/>
          </a:prstGeom>
          <a:ln w="7302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A039A20D-706B-805C-D868-00A9D9595EE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92414" y="3255379"/>
            <a:ext cx="4797482" cy="1836518"/>
          </a:xfrm>
          <a:prstGeom prst="curvedConnector3">
            <a:avLst/>
          </a:prstGeom>
          <a:ln w="730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70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7EDD6F-A85E-41CF-83C0-B1A15A3CF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D745FF-BFC9-4341-9FB5-756F9BD5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9065" r="54138" b="51379"/>
          <a:stretch/>
        </p:blipFill>
        <p:spPr>
          <a:xfrm>
            <a:off x="3325760" y="-326923"/>
            <a:ext cx="7214419" cy="6227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D23B9-A7CC-4077-BCFD-250A31588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21C1B4-2C21-4479-8266-43945E40C4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7BB6DE-3579-4C7A-BB92-C3AD93E36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B630BA-EF37-4747-9DA1-FE2EFCC983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1655A-5B75-4426-A795-0C1CCECCC2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9936" y="1187244"/>
            <a:ext cx="6076336" cy="6076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F5E93-9ABE-D2E8-9753-2AF551CB6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6775" y="2188142"/>
            <a:ext cx="556003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B1BD-F5CF-A50A-98CC-2E371F26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A3E0-D8FB-F42F-D332-6E0037675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C6BF4-D0E1-FE5F-8580-453DA213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20" y="196360"/>
            <a:ext cx="11829326" cy="64652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BBDE8-7202-D826-BDDF-2076397F7023}"/>
              </a:ext>
            </a:extLst>
          </p:cNvPr>
          <p:cNvSpPr txBox="1"/>
          <p:nvPr/>
        </p:nvSpPr>
        <p:spPr>
          <a:xfrm>
            <a:off x="838200" y="673100"/>
            <a:ext cx="60221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Mai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Mai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Mai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8BAAE-B4D3-09F0-FFB5-3D605AF5BCBF}"/>
              </a:ext>
            </a:extLst>
          </p:cNvPr>
          <p:cNvSpPr txBox="1"/>
          <p:nvPr/>
        </p:nvSpPr>
        <p:spPr>
          <a:xfrm>
            <a:off x="676155" y="5275659"/>
            <a:ext cx="1163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B1BD-F5CF-A50A-98CC-2E371F26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A3E0-D8FB-F42F-D332-6E00376758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C6BF4-D0E1-FE5F-8580-453DA213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20" y="196360"/>
            <a:ext cx="11829326" cy="64652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BBDE8-7202-D826-BDDF-2076397F7023}"/>
              </a:ext>
            </a:extLst>
          </p:cNvPr>
          <p:cNvSpPr txBox="1"/>
          <p:nvPr/>
        </p:nvSpPr>
        <p:spPr>
          <a:xfrm>
            <a:off x="838200" y="806680"/>
            <a:ext cx="8195199" cy="2554545"/>
          </a:xfrm>
          <a:prstGeom prst="rect">
            <a:avLst/>
          </a:prstGeom>
          <a:solidFill>
            <a:srgbClr val="F0EBE7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tắt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29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: 31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: ?   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63578-FC7F-6926-1219-657FBD1DBEA3}"/>
              </a:ext>
            </a:extLst>
          </p:cNvPr>
          <p:cNvSpPr txBox="1"/>
          <p:nvPr/>
        </p:nvSpPr>
        <p:spPr>
          <a:xfrm>
            <a:off x="838200" y="3651737"/>
            <a:ext cx="101461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Mai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29 + 31 = 60 (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</a:t>
            </a:r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60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34AF6-6B2F-6D4C-5016-5B0E56F0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1031" y="1521862"/>
            <a:ext cx="5328762" cy="421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57299-350A-61CF-831E-255EE5A2AB31}"/>
              </a:ext>
            </a:extLst>
          </p:cNvPr>
          <p:cNvSpPr txBox="1"/>
          <p:nvPr/>
        </p:nvSpPr>
        <p:spPr>
          <a:xfrm>
            <a:off x="1695731" y="2274044"/>
            <a:ext cx="60829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bụi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kẹo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cm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6F9BA8-0CFB-62CD-798E-C26591112C12}"/>
              </a:ext>
            </a:extLst>
          </p:cNvPr>
          <p:cNvSpPr/>
          <p:nvPr/>
        </p:nvSpPr>
        <p:spPr>
          <a:xfrm>
            <a:off x="5661645" y="4704478"/>
            <a:ext cx="671332" cy="59030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vi-VN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6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34AF6-6B2F-6D4C-5016-5B0E56F0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3907" y="1321267"/>
            <a:ext cx="5328762" cy="421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57299-350A-61CF-831E-255EE5A2AB31}"/>
              </a:ext>
            </a:extLst>
          </p:cNvPr>
          <p:cNvSpPr txBox="1"/>
          <p:nvPr/>
        </p:nvSpPr>
        <p:spPr>
          <a:xfrm>
            <a:off x="1695731" y="2274044"/>
            <a:ext cx="6753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  <a:r>
              <a:rPr lang="en-US" sz="48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+ 54 = 91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91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57AAE466-5859-8C12-3F27-36D7D6F4418A}"/>
              </a:ext>
            </a:extLst>
          </p:cNvPr>
          <p:cNvSpPr/>
          <p:nvPr/>
        </p:nvSpPr>
        <p:spPr>
          <a:xfrm rot="16801707">
            <a:off x="8590621" y="699546"/>
            <a:ext cx="752354" cy="190464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B531544-05B4-F8F8-A80E-CFF3B624724C}"/>
              </a:ext>
            </a:extLst>
          </p:cNvPr>
          <p:cNvSpPr/>
          <p:nvPr/>
        </p:nvSpPr>
        <p:spPr>
          <a:xfrm rot="18829019">
            <a:off x="10567158" y="1654866"/>
            <a:ext cx="1178832" cy="282170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292A5-7811-47FC-5B02-235BD7A37F23}"/>
              </a:ext>
            </a:extLst>
          </p:cNvPr>
          <p:cNvSpPr txBox="1"/>
          <p:nvPr/>
        </p:nvSpPr>
        <p:spPr>
          <a:xfrm>
            <a:off x="8646289" y="8102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300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1770E3-EAB4-49CA-86A1-F46A9C0237B9}"/>
              </a:ext>
            </a:extLst>
          </p:cNvPr>
          <p:cNvGrpSpPr/>
          <p:nvPr/>
        </p:nvGrpSpPr>
        <p:grpSpPr>
          <a:xfrm>
            <a:off x="1708485" y="1174038"/>
            <a:ext cx="11008894" cy="5912561"/>
            <a:chOff x="2146889" y="1330449"/>
            <a:chExt cx="7678994" cy="5912561"/>
          </a:xfrm>
        </p:grpSpPr>
        <p:sp>
          <p:nvSpPr>
            <p:cNvPr id="2" name="矩形 1"/>
            <p:cNvSpPr/>
            <p:nvPr/>
          </p:nvSpPr>
          <p:spPr>
            <a:xfrm>
              <a:off x="2146889" y="2099450"/>
              <a:ext cx="7678994" cy="2765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795">
                <a:lnSpc>
                  <a:spcPct val="196000"/>
                </a:lnSpc>
                <a:spcAft>
                  <a:spcPts val="20"/>
                </a:spcAft>
              </a:pPr>
              <a:r>
                <a:rPr lang="vi-VN" altLang="zh-CN" sz="4800" kern="100" dirty="0">
                  <a:solidFill>
                    <a:srgbClr val="C63B3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Ôn lại các bài đã học</a:t>
              </a:r>
            </a:p>
            <a:p>
              <a:pPr marL="10795">
                <a:lnSpc>
                  <a:spcPct val="196000"/>
                </a:lnSpc>
                <a:spcAft>
                  <a:spcPts val="20"/>
                </a:spcAft>
              </a:pPr>
              <a:r>
                <a:rPr lang="vi-VN" altLang="zh-CN" sz="4800" kern="100" dirty="0">
                  <a:solidFill>
                    <a:srgbClr val="C63B3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Chuẩn bị bài mới: Luyện tập chung </a:t>
              </a:r>
              <a:endParaRPr lang="zh-CN" altLang="zh-CN" sz="4800" kern="100" dirty="0">
                <a:solidFill>
                  <a:srgbClr val="C63B3B"/>
                </a:solidFill>
                <a:latin typeface="Cambria" panose="02040503050406030204" pitchFamily="18" charset="0"/>
                <a:ea typeface="文泉驿正黑" panose="02000603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AAABD97-A211-4C6E-AF38-7228DD66FD6F}"/>
                </a:ext>
              </a:extLst>
            </p:cNvPr>
            <p:cNvSpPr txBox="1"/>
            <p:nvPr/>
          </p:nvSpPr>
          <p:spPr>
            <a:xfrm>
              <a:off x="3971306" y="1330449"/>
              <a:ext cx="40301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vi-VN" altLang="zh-CN" sz="8000" b="1" dirty="0">
                  <a:ln w="22225">
                    <a:noFill/>
                  </a:ln>
                  <a:solidFill>
                    <a:srgbClr val="C63B3B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rPr>
                <a:t>Dặn dò</a:t>
              </a:r>
              <a:endParaRPr lang="zh-CN" altLang="en-US" sz="8000" b="1" dirty="0">
                <a:ln w="22225">
                  <a:noFill/>
                </a:ln>
                <a:solidFill>
                  <a:srgbClr val="C63B3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D6F1CE-27AD-45B2-87EB-022DBE6E3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4638" y="4531765"/>
              <a:ext cx="2711245" cy="27112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D148901-3BDB-4197-BCC7-EFFBCFD3D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5B07262-D4F6-4CD0-9EE9-4CC00100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EE440-9A0C-45C9-8380-DA86C39E2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994066-D5D3-4AB8-9742-1C4310277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315AB58-EB68-45DC-B4D2-84B9AA3A0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A27776-8560-4924-9E68-38C994DD1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6007" r="2902" b="20767"/>
          <a:stretch/>
        </p:blipFill>
        <p:spPr>
          <a:xfrm>
            <a:off x="3680400" y="107108"/>
            <a:ext cx="8647795" cy="52208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E7E5CF-214D-4CA4-B82B-97F9C2DB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20766" r="59597"/>
          <a:stretch/>
        </p:blipFill>
        <p:spPr>
          <a:xfrm>
            <a:off x="437536" y="1920977"/>
            <a:ext cx="4159045" cy="483009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3B6DC5-179B-443B-9945-E62E1E46D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42" y="272999"/>
            <a:ext cx="1531794" cy="133040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E42FE69-69F2-4C20-AB53-47B1D7E666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1" t="35050" r="2258" b="43126"/>
          <a:stretch/>
        </p:blipFill>
        <p:spPr>
          <a:xfrm>
            <a:off x="5883916" y="107108"/>
            <a:ext cx="870889" cy="75538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77542" y="1563384"/>
            <a:ext cx="60590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Chúc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các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em</a:t>
            </a:r>
            <a:endParaRPr lang="en-US" sz="7200" b="1" dirty="0">
              <a:ln/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Chickenhawk" panose="02040603050506020204" pitchFamily="18" charset="0"/>
            </a:endParaRPr>
          </a:p>
          <a:p>
            <a:pPr algn="ctr"/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học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tốt</a:t>
            </a:r>
            <a:r>
              <a:rPr lang="en-US" sz="7200" b="1" dirty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hickenhawk" panose="020406030505060202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213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</a:rPr>
              <a:t>0382348780</a:t>
            </a:r>
            <a:r>
              <a:rPr lang="en-US" sz="2400" dirty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8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7EDD6F-A85E-41CF-83C0-B1A15A3CF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D745FF-BFC9-4341-9FB5-756F9BD5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9065" r="54138" b="51379"/>
          <a:stretch/>
        </p:blipFill>
        <p:spPr>
          <a:xfrm>
            <a:off x="3238714" y="-590958"/>
            <a:ext cx="8496583" cy="6227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D23B9-A7CC-4077-BCFD-250A31588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21C1B4-2C21-4479-8266-43945E40C4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7BB6DE-3579-4C7A-BB92-C3AD93E36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B630BA-EF37-4747-9DA1-FE2EFCC983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1655A-5B75-4426-A795-0C1CCECCC2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561" y="1262215"/>
            <a:ext cx="6076336" cy="607633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88543" y="1262215"/>
            <a:ext cx="5535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7200" dirty="0">
                <a:solidFill>
                  <a:srgbClr val="FF0000"/>
                </a:solidFill>
                <a:latin typeface="UTM Akashi" panose="02040603050506020204" pitchFamily="18" charset="0"/>
              </a:rPr>
              <a:t>27 + 63= ? </a:t>
            </a:r>
            <a:endParaRPr lang="en-US" sz="72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3D5275-E76E-7F2B-AAEC-8BA1EA541D00}"/>
              </a:ext>
            </a:extLst>
          </p:cNvPr>
          <p:cNvSpPr/>
          <p:nvPr/>
        </p:nvSpPr>
        <p:spPr>
          <a:xfrm>
            <a:off x="0" y="0"/>
            <a:ext cx="991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UTM Akashi" panose="02040603050506020204" pitchFamily="18" charset="0"/>
              </a:rPr>
              <a:t>Tính vào bảng con</a:t>
            </a:r>
            <a:endParaRPr lang="en-US" sz="48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7EDD6F-A85E-41CF-83C0-B1A15A3CF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D745FF-BFC9-4341-9FB5-756F9BD5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9065" r="54138" b="51379"/>
          <a:stretch/>
        </p:blipFill>
        <p:spPr>
          <a:xfrm>
            <a:off x="3135974" y="-590958"/>
            <a:ext cx="8496583" cy="6227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D23B9-A7CC-4077-BCFD-250A31588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81" b="47863"/>
          <a:stretch/>
        </p:blipFill>
        <p:spPr>
          <a:xfrm>
            <a:off x="353962" y="-326923"/>
            <a:ext cx="2428568" cy="31782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21C1B4-2C21-4479-8266-43945E40C4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9"/>
          <a:stretch/>
        </p:blipFill>
        <p:spPr>
          <a:xfrm>
            <a:off x="0" y="4414684"/>
            <a:ext cx="12192000" cy="24433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7BB6DE-3579-4C7A-BB92-C3AD93E36E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16" r="64516"/>
          <a:stretch/>
        </p:blipFill>
        <p:spPr>
          <a:xfrm>
            <a:off x="0" y="6066502"/>
            <a:ext cx="4326194" cy="7914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B630BA-EF37-4747-9DA1-FE2EFCC983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78710"/>
          <a:stretch/>
        </p:blipFill>
        <p:spPr>
          <a:xfrm>
            <a:off x="5860026" y="5565058"/>
            <a:ext cx="6331974" cy="12978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951655A-5B75-4426-A795-0C1CCECCC2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561" y="1262215"/>
            <a:ext cx="6076336" cy="607633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120286" y="1992697"/>
            <a:ext cx="6076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+mn-cs"/>
              </a:rPr>
              <a:t>59 + 32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kashi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1DAD75-5990-FBAE-0CCA-9766BD93376E}"/>
              </a:ext>
            </a:extLst>
          </p:cNvPr>
          <p:cNvSpPr/>
          <p:nvPr/>
        </p:nvSpPr>
        <p:spPr>
          <a:xfrm>
            <a:off x="0" y="0"/>
            <a:ext cx="991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UTM Akashi" panose="02040603050506020204" pitchFamily="18" charset="0"/>
              </a:rPr>
              <a:t>Tính vào bảng con</a:t>
            </a:r>
            <a:endParaRPr lang="en-US" sz="48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C272E-29CC-4C54-A761-B789D8FA6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" y="-1"/>
            <a:ext cx="12190964" cy="6936659"/>
          </a:xfrm>
          <a:prstGeom prst="rect">
            <a:avLst/>
          </a:prstGeom>
        </p:spPr>
      </p:pic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9B395B1D-8E6D-4115-B8E1-FF270BC3ECE9}"/>
              </a:ext>
            </a:extLst>
          </p:cNvPr>
          <p:cNvSpPr/>
          <p:nvPr/>
        </p:nvSpPr>
        <p:spPr>
          <a:xfrm>
            <a:off x="1357745" y="794327"/>
            <a:ext cx="9762837" cy="47474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3B3B"/>
              </a:solidFill>
              <a:latin typeface="文泉驿正黑" panose="02000603000000000000" pitchFamily="2" charset="-122"/>
              <a:ea typeface="文泉驿正黑" panose="02000603000000000000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E492236-AEA9-4F6B-AC37-D6CBC590F4D7}"/>
              </a:ext>
            </a:extLst>
          </p:cNvPr>
          <p:cNvGrpSpPr/>
          <p:nvPr/>
        </p:nvGrpSpPr>
        <p:grpSpPr>
          <a:xfrm>
            <a:off x="769084" y="514928"/>
            <a:ext cx="10637827" cy="5403271"/>
            <a:chOff x="769084" y="514928"/>
            <a:chExt cx="10637827" cy="5403271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2E31B55-F782-4EF7-9DF3-E1E4C8C79010}"/>
                </a:ext>
              </a:extLst>
            </p:cNvPr>
            <p:cNvGrpSpPr/>
            <p:nvPr/>
          </p:nvGrpSpPr>
          <p:grpSpPr>
            <a:xfrm>
              <a:off x="775854" y="514928"/>
              <a:ext cx="10631057" cy="5403271"/>
              <a:chOff x="775854" y="514928"/>
              <a:chExt cx="10631057" cy="5403271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C6796C2-F74B-4430-8667-3C9F8CE80C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12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45" t="5152" r="10553" b="3805"/>
              <a:stretch/>
            </p:blipFill>
            <p:spPr>
              <a:xfrm rot="5400000">
                <a:off x="3389747" y="-2098965"/>
                <a:ext cx="5403271" cy="10631057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10996F9-0369-46D2-A691-02038568D9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550" t="13417" r="11900" b="49089"/>
              <a:stretch/>
            </p:blipFill>
            <p:spPr>
              <a:xfrm rot="5400000">
                <a:off x="4425372" y="3166916"/>
                <a:ext cx="939804" cy="4378037"/>
              </a:xfrm>
              <a:prstGeom prst="rect">
                <a:avLst/>
              </a:prstGeom>
            </p:spPr>
          </p:pic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7A45FC9-1BF2-4C88-B80E-3C500D7B1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8" t="44983" r="3842" b="6196"/>
            <a:stretch/>
          </p:blipFill>
          <p:spPr>
            <a:xfrm flipH="1">
              <a:off x="769084" y="2867887"/>
              <a:ext cx="2322636" cy="2985658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A69CA373-E099-4958-A8F2-5B8133F8B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3" y="2510680"/>
            <a:ext cx="4750703" cy="47507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B35FF-F218-3B56-B7CA-1F432F434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681" y="485278"/>
            <a:ext cx="11302964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3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5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2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VƯỢT CHƯỚNG NGẠI VẬT</a:t>
            </a:r>
          </a:p>
        </p:txBody>
      </p:sp>
      <p:pic>
        <p:nvPicPr>
          <p:cNvPr id="8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246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3" y="2225994"/>
            <a:ext cx="2082219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406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5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0" y="4308226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1" y="4884832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0741" y="2488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309" y="562365"/>
            <a:ext cx="8953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Bài</a:t>
            </a:r>
            <a:r>
              <a:rPr kumimoji="0" lang="vi-VN" sz="7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0"/>
                <a:cs typeface="Times New Roman" pitchFamily="18" charset="0"/>
              </a:rPr>
              <a:t> 1: Đặt tính rồi tính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7200" dirty="0">
                <a:solidFill>
                  <a:srgbClr val="FFFF00"/>
                </a:solidFill>
                <a:latin typeface="#9Slide03 AmpleSoft Bold" panose="02000000000000000000" pitchFamily="2" charset="0"/>
                <a:cs typeface="Times New Roman" pitchFamily="18" charset="0"/>
              </a:rPr>
              <a:t>36 + 36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3" y="3590124"/>
            <a:ext cx="4004307" cy="3163824"/>
          </a:xfrm>
          <a:prstGeom prst="rect">
            <a:avLst/>
          </a:prstGeom>
        </p:spPr>
      </p:pic>
      <p:pic>
        <p:nvPicPr>
          <p:cNvPr id="34" name="c2 2">
            <a:hlinkClick r:id="rId6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4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7D90E63-E16E-4BD8-9B42-7F1A5744A3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88" y="2744288"/>
            <a:ext cx="4113712" cy="4113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09502" y="1218615"/>
            <a:ext cx="17251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latin typeface="UTM Akashi" panose="02040603050506020204" pitchFamily="18" charset="0"/>
              </a:rPr>
              <a:t> </a:t>
            </a:r>
            <a:r>
              <a:rPr lang="en-US" altLang="en-US" sz="8000" dirty="0">
                <a:latin typeface="UTM Akashi" panose="02040603050506020204" pitchFamily="18" charset="0"/>
              </a:rPr>
              <a:t>36</a:t>
            </a:r>
            <a:endParaRPr lang="en-US" sz="8000" dirty="0">
              <a:latin typeface="UTM Akashi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7048" y="2267207"/>
            <a:ext cx="14879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dirty="0">
                <a:latin typeface="UTM Akashi" panose="02040603050506020204" pitchFamily="18" charset="0"/>
              </a:rPr>
              <a:t>36</a:t>
            </a:r>
          </a:p>
        </p:txBody>
      </p:sp>
      <p:sp>
        <p:nvSpPr>
          <p:cNvPr id="15" name="Line 121"/>
          <p:cNvSpPr>
            <a:spLocks noChangeShapeType="1"/>
          </p:cNvSpPr>
          <p:nvPr/>
        </p:nvSpPr>
        <p:spPr bwMode="auto">
          <a:xfrm>
            <a:off x="4953607" y="3590646"/>
            <a:ext cx="157622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33253" y="3428999"/>
            <a:ext cx="13612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solidFill>
                  <a:srgbClr val="FF0000"/>
                </a:solidFill>
                <a:latin typeface="UTM Akashi" panose="02040603050506020204" pitchFamily="18" charset="0"/>
              </a:rPr>
              <a:t> </a:t>
            </a:r>
            <a:r>
              <a:rPr lang="en-US" altLang="en-US" sz="8000" dirty="0">
                <a:solidFill>
                  <a:srgbClr val="FF0000"/>
                </a:solidFill>
                <a:latin typeface="UTM Akashi" panose="02040603050506020204" pitchFamily="18" charset="0"/>
              </a:rPr>
              <a:t>2</a:t>
            </a:r>
            <a:r>
              <a:rPr lang="en-US" altLang="en-US" sz="5400" dirty="0">
                <a:solidFill>
                  <a:srgbClr val="FF0000"/>
                </a:solidFill>
                <a:latin typeface="UTM Akashi" panose="02040603050506020204" pitchFamily="18" charset="0"/>
              </a:rPr>
              <a:t> </a:t>
            </a:r>
            <a:endParaRPr lang="en-US" sz="5400" dirty="0">
              <a:solidFill>
                <a:srgbClr val="FF0000"/>
              </a:solidFill>
              <a:latin typeface="UTM Akashi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35719" y="3429000"/>
            <a:ext cx="12602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latin typeface="UTM Akashi" panose="02040603050506020204" pitchFamily="18" charset="0"/>
              </a:rPr>
              <a:t> </a:t>
            </a:r>
            <a:r>
              <a:rPr lang="en-US" altLang="en-US" sz="8000" dirty="0">
                <a:solidFill>
                  <a:srgbClr val="FF0000"/>
                </a:solidFill>
                <a:latin typeface="UTM Akashi" panose="02040603050506020204" pitchFamily="18" charset="0"/>
              </a:rPr>
              <a:t>7</a:t>
            </a:r>
            <a:r>
              <a:rPr lang="en-US" altLang="en-US" sz="5400" dirty="0">
                <a:latin typeface="UTM Akashi" panose="02040603050506020204" pitchFamily="18" charset="0"/>
              </a:rPr>
              <a:t> </a:t>
            </a:r>
            <a:endParaRPr lang="en-US" sz="5400" dirty="0">
              <a:latin typeface="UTM Akashi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40746E-374D-FD56-10AC-833378D4D908}"/>
              </a:ext>
            </a:extLst>
          </p:cNvPr>
          <p:cNvSpPr/>
          <p:nvPr/>
        </p:nvSpPr>
        <p:spPr>
          <a:xfrm>
            <a:off x="4079324" y="1742911"/>
            <a:ext cx="13740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dirty="0">
                <a:latin typeface="UTM Akashi" panose="02040603050506020204" pitchFamily="18" charset="0"/>
              </a:rPr>
              <a:t> </a:t>
            </a:r>
            <a:r>
              <a:rPr lang="en-US" altLang="en-US" sz="8000" dirty="0">
                <a:latin typeface="UTM Akashi" panose="02040603050506020204" pitchFamily="18" charset="0"/>
              </a:rPr>
              <a:t>+ </a:t>
            </a:r>
            <a:endParaRPr lang="en-US" sz="8000" dirty="0">
              <a:latin typeface="UTM Akashi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454</Words>
  <Application>Microsoft Office PowerPoint</Application>
  <PresentationFormat>Widescreen</PresentationFormat>
  <Paragraphs>70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Calibri Light</vt:lpstr>
      <vt:lpstr>Calibri</vt:lpstr>
      <vt:lpstr>Times New Roman</vt:lpstr>
      <vt:lpstr>等线</vt:lpstr>
      <vt:lpstr>UTM Chickenhawk</vt:lpstr>
      <vt:lpstr>等线 Light</vt:lpstr>
      <vt:lpstr>#9Slide03 AmpleSoft Bold</vt:lpstr>
      <vt:lpstr>文泉驿正黑</vt:lpstr>
      <vt:lpstr>Cambria</vt:lpstr>
      <vt:lpstr>#9Slide07 HoneyCream</vt:lpstr>
      <vt:lpstr>Arial</vt:lpstr>
      <vt:lpstr>UTM Akashi</vt:lpstr>
      <vt:lpstr>UTM Beautiful Caps</vt:lpstr>
      <vt:lpstr>Vogue-ExtraBold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tạp trang 87</dc:title>
  <dc:creator>TQ_MANG NON</dc:creator>
  <cp:keywords>Măng non teams</cp:keywords>
  <cp:lastModifiedBy>Windows User</cp:lastModifiedBy>
  <cp:revision>25</cp:revision>
  <dcterms:created xsi:type="dcterms:W3CDTF">2019-09-24T02:03:13Z</dcterms:created>
  <dcterms:modified xsi:type="dcterms:W3CDTF">2022-10-24T07:20:17Z</dcterms:modified>
</cp:coreProperties>
</file>