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306" r:id="rId3"/>
    <p:sldId id="307" r:id="rId4"/>
    <p:sldId id="308" r:id="rId5"/>
    <p:sldId id="310" r:id="rId6"/>
    <p:sldId id="309" r:id="rId7"/>
    <p:sldId id="311" r:id="rId8"/>
    <p:sldId id="313" r:id="rId9"/>
    <p:sldId id="312" r:id="rId10"/>
    <p:sldId id="315" r:id="rId11"/>
    <p:sldId id="314" r:id="rId12"/>
    <p:sldId id="316" r:id="rId13"/>
    <p:sldId id="303" r:id="rId1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082746"/>
    <a:srgbClr val="D6D4C6"/>
    <a:srgbClr val="FF5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909"/>
  </p:normalViewPr>
  <p:slideViewPr>
    <p:cSldViewPr snapToGrid="0" snapToObjects="1">
      <p:cViewPr varScale="1">
        <p:scale>
          <a:sx n="77" d="100"/>
          <a:sy n="77" d="100"/>
        </p:scale>
        <p:origin x="1531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8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1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13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3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50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48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66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8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22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41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4CFFB-1B0C-46B1-A85D-709C431CD761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8FE6D-E1D1-254C-B7EF-4AC186F3789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16E0D-FBB3-BC4B-A199-E9127E76D7E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3B33C-E41C-2F4C-A61A-8CDF3FC215A3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093DC-60CB-9B41-8C53-4D26A48FAA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9B451-0912-D143-B38E-94CE1BCFC59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5.png"/><Relationship Id="rId7" Type="http://schemas.openxmlformats.org/officeDocument/2006/relationships/image" Target="../media/image2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D138FA-20A9-4EF4-BD5A-3FFE32D8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07A37-B534-4F4E-8E67-63C19DFF3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7" y="-69574"/>
            <a:ext cx="8902245" cy="727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271587" y="418249"/>
            <a:ext cx="10529887" cy="20629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82746"/>
                </a:solidFill>
                <a:latin typeface="UTM Avo" panose="02040603050506090204" pitchFamily="18" charset="0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87873-0E2D-EA49-B189-2B4C1F07E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89" b="63056" l="33646" r="67153">
                        <a14:foregroundMark x1="36632" y1="35000" x2="47813" y2="34389"/>
                        <a14:foregroundMark x1="47813" y1="34389" x2="50174" y2="34389"/>
                        <a14:foregroundMark x1="38958" y1="34611" x2="35729" y2="39389"/>
                        <a14:foregroundMark x1="35729" y1="39389" x2="34410" y2="54778"/>
                        <a14:foregroundMark x1="34410" y1="54778" x2="37951" y2="60444"/>
                        <a14:foregroundMark x1="37951" y1="60444" x2="60313" y2="62833"/>
                        <a14:foregroundMark x1="60313" y1="62833" x2="66597" y2="57667"/>
                        <a14:foregroundMark x1="66597" y1="57667" x2="67153" y2="50167"/>
                        <a14:foregroundMark x1="67153" y1="50167" x2="63403" y2="35778"/>
                        <a14:foregroundMark x1="63403" y1="35778" x2="53819" y2="35444"/>
                        <a14:foregroundMark x1="59931" y1="31444" x2="50382" y2="33667"/>
                        <a14:foregroundMark x1="50382" y1="33667" x2="49896" y2="34167"/>
                        <a14:foregroundMark x1="50938" y1="34167" x2="63194" y2="44389"/>
                        <a14:foregroundMark x1="60069" y1="33333" x2="64410" y2="34889"/>
                        <a14:foregroundMark x1="64410" y1="34889" x2="63403" y2="42167"/>
                        <a14:foregroundMark x1="63403" y1="42167" x2="59688" y2="38222"/>
                        <a14:foregroundMark x1="59688" y1="38222" x2="59792" y2="35222"/>
                        <a14:foregroundMark x1="38438" y1="62944" x2="42882" y2="63111"/>
                        <a14:foregroundMark x1="42882" y1="63111" x2="44063" y2="62722"/>
                        <a14:foregroundMark x1="37396" y1="31667" x2="34132" y2="37222"/>
                        <a14:foregroundMark x1="34132" y1="37222" x2="33889" y2="49611"/>
                        <a14:foregroundMark x1="51736" y1="35444" x2="55243" y2="43333"/>
                        <a14:foregroundMark x1="58229" y1="47278" x2="57847" y2="51056"/>
                        <a14:foregroundMark x1="32708" y1="47500" x2="33750" y2="54944"/>
                        <a14:foregroundMark x1="33750" y1="54944" x2="33646" y2="58111"/>
                      </a14:backgroundRemoval>
                    </a14:imgEffect>
                  </a14:imgLayer>
                </a14:imgProps>
              </a:ext>
            </a:extLst>
          </a:blip>
          <a:srcRect l="30512" t="27500" r="29775" b="33333"/>
          <a:stretch/>
        </p:blipFill>
        <p:spPr>
          <a:xfrm>
            <a:off x="0" y="3043292"/>
            <a:ext cx="5510212" cy="3396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BD68F-63C1-9A4E-AAA5-C2E7E8F11C10}"/>
              </a:ext>
            </a:extLst>
          </p:cNvPr>
          <p:cNvSpPr txBox="1"/>
          <p:nvPr/>
        </p:nvSpPr>
        <p:spPr>
          <a:xfrm>
            <a:off x="5214938" y="3300413"/>
            <a:ext cx="6977062" cy="2733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i="1" u="sng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VN" sz="3200" i="1" u="sng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32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18+ 5 = 23 (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32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:23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B2B71-D8B2-B443-92B7-F71CA7466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6" y="1449735"/>
            <a:ext cx="14605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C9FBD-251A-464C-B874-E05F4220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78" b="56556" l="32813" r="62917">
                        <a14:foregroundMark x1="40139" y1="42500" x2="40035" y2="53111"/>
                        <a14:foregroundMark x1="39757" y1="39611" x2="41076" y2="39778"/>
                        <a14:foregroundMark x1="32847" y1="44167" x2="34306" y2="45833"/>
                        <a14:foregroundMark x1="33125" y1="51278" x2="36389" y2="55833"/>
                        <a14:foregroundMark x1="62292" y1="46056" x2="62951" y2="48111"/>
                        <a14:foregroundMark x1="39514" y1="34778" x2="43021" y2="35000"/>
                      </a14:backgroundRemoval>
                    </a14:imgEffect>
                  </a14:imgLayer>
                </a14:imgProps>
              </a:ext>
            </a:extLst>
          </a:blip>
          <a:srcRect l="30773" t="32222" r="33810" b="40625"/>
          <a:stretch/>
        </p:blipFill>
        <p:spPr>
          <a:xfrm>
            <a:off x="3240289" y="1814513"/>
            <a:ext cx="9559528" cy="4580712"/>
          </a:xfrm>
          <a:prstGeom prst="rect">
            <a:avLst/>
          </a:prstGeom>
        </p:spPr>
      </p:pic>
      <p:pic>
        <p:nvPicPr>
          <p:cNvPr id="6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16" y="208597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637468-6D0D-4B4F-A277-58B7ACE1E6BA}"/>
              </a:ext>
            </a:extLst>
          </p:cNvPr>
          <p:cNvSpPr/>
          <p:nvPr/>
        </p:nvSpPr>
        <p:spPr>
          <a:xfrm>
            <a:off x="5864343" y="4214813"/>
            <a:ext cx="885825" cy="357187"/>
          </a:xfrm>
          <a:prstGeom prst="roundRect">
            <a:avLst>
              <a:gd name="adj" fmla="val 50000"/>
            </a:avLst>
          </a:prstGeom>
          <a:solidFill>
            <a:srgbClr val="D6D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F4A29A5-DD00-894B-AEB0-33ABFDD3F799}"/>
              </a:ext>
            </a:extLst>
          </p:cNvPr>
          <p:cNvSpPr/>
          <p:nvPr/>
        </p:nvSpPr>
        <p:spPr>
          <a:xfrm>
            <a:off x="4788012" y="4214812"/>
            <a:ext cx="885825" cy="357187"/>
          </a:xfrm>
          <a:prstGeom prst="roundRect">
            <a:avLst>
              <a:gd name="adj" fmla="val 50000"/>
            </a:avLst>
          </a:prstGeom>
          <a:solidFill>
            <a:srgbClr val="D6D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F67D24-BDAE-B246-8B90-0090CAE0C0A5}"/>
              </a:ext>
            </a:extLst>
          </p:cNvPr>
          <p:cNvSpPr/>
          <p:nvPr/>
        </p:nvSpPr>
        <p:spPr>
          <a:xfrm>
            <a:off x="6337529" y="4624793"/>
            <a:ext cx="885825" cy="357187"/>
          </a:xfrm>
          <a:prstGeom prst="roundRect">
            <a:avLst>
              <a:gd name="adj" fmla="val 50000"/>
            </a:avLst>
          </a:prstGeom>
          <a:solidFill>
            <a:srgbClr val="D6D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UTM Avo" panose="02040603050506090204" pitchFamily="18" charset="0"/>
              </a:rPr>
              <a:t>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DC2875-0D01-2540-AFE0-E0EE8A375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12" y="404813"/>
            <a:ext cx="3975100" cy="1409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682533-B8D1-F145-BBFC-946F3FECD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3626" y="239713"/>
            <a:ext cx="30734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D138FA-20A9-4EF4-BD5A-3FFE32D8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4A58E-5C90-B246-93F3-EDF9A88D0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9524" y="1887416"/>
            <a:ext cx="10008637" cy="52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95D1E8-0C4F-2561-CDD9-4F98919A45A4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AD45BB-DD5D-A37C-0556-19F483F95725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3830A-D8EF-9AA6-6516-578C54500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40F4A1-769B-3AE0-A393-4ECD7D7BC673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42A36-158A-F5E5-E827-E621574CFBDC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DDF5A-4B7D-5E7E-F480-44F2E9E71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7757-CFC8-257A-3369-7217985E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1679" y="582567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5EF3DA3-70B7-415F-AF77-A3407E536055}"/>
              </a:ext>
            </a:extLst>
          </p:cNvPr>
          <p:cNvSpPr/>
          <p:nvPr/>
        </p:nvSpPr>
        <p:spPr>
          <a:xfrm>
            <a:off x="4169296" y="-745251"/>
            <a:ext cx="9264316" cy="3526523"/>
          </a:xfrm>
          <a:custGeom>
            <a:avLst/>
            <a:gdLst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3055050"/>
              <a:gd name="connsiteX1" fmla="*/ 120316 w 9264316"/>
              <a:gd name="connsiteY1" fmla="*/ 866274 h 3055050"/>
              <a:gd name="connsiteX2" fmla="*/ 842211 w 9264316"/>
              <a:gd name="connsiteY2" fmla="*/ 1395663 h 3055050"/>
              <a:gd name="connsiteX3" fmla="*/ 3043990 w 9264316"/>
              <a:gd name="connsiteY3" fmla="*/ 2622885 h 3055050"/>
              <a:gd name="connsiteX4" fmla="*/ 5618748 w 9264316"/>
              <a:gd name="connsiteY4" fmla="*/ 2911642 h 3055050"/>
              <a:gd name="connsiteX5" fmla="*/ 7976937 w 9264316"/>
              <a:gd name="connsiteY5" fmla="*/ 2201779 h 3055050"/>
              <a:gd name="connsiteX6" fmla="*/ 9240253 w 9264316"/>
              <a:gd name="connsiteY6" fmla="*/ 878306 h 3055050"/>
              <a:gd name="connsiteX7" fmla="*/ 9264316 w 9264316"/>
              <a:gd name="connsiteY7" fmla="*/ 156411 h 3055050"/>
              <a:gd name="connsiteX8" fmla="*/ 0 w 9264316"/>
              <a:gd name="connsiteY8" fmla="*/ 0 h 3055050"/>
              <a:gd name="connsiteX0" fmla="*/ 0 w 9264316"/>
              <a:gd name="connsiteY0" fmla="*/ 0 h 3369743"/>
              <a:gd name="connsiteX1" fmla="*/ 120316 w 9264316"/>
              <a:gd name="connsiteY1" fmla="*/ 866274 h 3369743"/>
              <a:gd name="connsiteX2" fmla="*/ 842211 w 9264316"/>
              <a:gd name="connsiteY2" fmla="*/ 1395663 h 3369743"/>
              <a:gd name="connsiteX3" fmla="*/ 3043990 w 9264316"/>
              <a:gd name="connsiteY3" fmla="*/ 2622885 h 3369743"/>
              <a:gd name="connsiteX4" fmla="*/ 5618748 w 9264316"/>
              <a:gd name="connsiteY4" fmla="*/ 2911642 h 3369743"/>
              <a:gd name="connsiteX5" fmla="*/ 7976937 w 9264316"/>
              <a:gd name="connsiteY5" fmla="*/ 2201779 h 3369743"/>
              <a:gd name="connsiteX6" fmla="*/ 9240253 w 9264316"/>
              <a:gd name="connsiteY6" fmla="*/ 878306 h 3369743"/>
              <a:gd name="connsiteX7" fmla="*/ 9264316 w 9264316"/>
              <a:gd name="connsiteY7" fmla="*/ 156411 h 3369743"/>
              <a:gd name="connsiteX8" fmla="*/ 0 w 9264316"/>
              <a:gd name="connsiteY8" fmla="*/ 0 h 3369743"/>
              <a:gd name="connsiteX0" fmla="*/ 0 w 9264316"/>
              <a:gd name="connsiteY0" fmla="*/ 0 h 3550594"/>
              <a:gd name="connsiteX1" fmla="*/ 120316 w 9264316"/>
              <a:gd name="connsiteY1" fmla="*/ 866274 h 3550594"/>
              <a:gd name="connsiteX2" fmla="*/ 842211 w 9264316"/>
              <a:gd name="connsiteY2" fmla="*/ 1395663 h 3550594"/>
              <a:gd name="connsiteX3" fmla="*/ 3043990 w 9264316"/>
              <a:gd name="connsiteY3" fmla="*/ 2622885 h 3550594"/>
              <a:gd name="connsiteX4" fmla="*/ 5618748 w 9264316"/>
              <a:gd name="connsiteY4" fmla="*/ 2911642 h 3550594"/>
              <a:gd name="connsiteX5" fmla="*/ 7976937 w 9264316"/>
              <a:gd name="connsiteY5" fmla="*/ 2201779 h 3550594"/>
              <a:gd name="connsiteX6" fmla="*/ 9240253 w 9264316"/>
              <a:gd name="connsiteY6" fmla="*/ 878306 h 3550594"/>
              <a:gd name="connsiteX7" fmla="*/ 9264316 w 9264316"/>
              <a:gd name="connsiteY7" fmla="*/ 156411 h 3550594"/>
              <a:gd name="connsiteX8" fmla="*/ 0 w 9264316"/>
              <a:gd name="connsiteY8" fmla="*/ 0 h 3550594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316" h="3526523">
                <a:moveTo>
                  <a:pt x="0" y="0"/>
                </a:moveTo>
                <a:lnTo>
                  <a:pt x="120316" y="866274"/>
                </a:lnTo>
                <a:cubicBezTo>
                  <a:pt x="272457" y="1308208"/>
                  <a:pt x="572082" y="1440426"/>
                  <a:pt x="842211" y="1395663"/>
                </a:cubicBezTo>
                <a:cubicBezTo>
                  <a:pt x="374144" y="3124718"/>
                  <a:pt x="2693522" y="3445301"/>
                  <a:pt x="3043990" y="2622885"/>
                </a:cubicBezTo>
                <a:cubicBezTo>
                  <a:pt x="3622024" y="4112860"/>
                  <a:pt x="5689644" y="3427448"/>
                  <a:pt x="5618748" y="2911642"/>
                </a:cubicBezTo>
                <a:cubicBezTo>
                  <a:pt x="6552295" y="3840144"/>
                  <a:pt x="7898797" y="3161071"/>
                  <a:pt x="7976937" y="2201779"/>
                </a:cubicBezTo>
                <a:cubicBezTo>
                  <a:pt x="9105965" y="2055589"/>
                  <a:pt x="9224729" y="1009747"/>
                  <a:pt x="9240253" y="878306"/>
                </a:cubicBezTo>
                <a:lnTo>
                  <a:pt x="9264316" y="1564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24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3481833-E069-4F56-8805-EA1A60E1CCAF}"/>
              </a:ext>
            </a:extLst>
          </p:cNvPr>
          <p:cNvSpPr/>
          <p:nvPr/>
        </p:nvSpPr>
        <p:spPr>
          <a:xfrm>
            <a:off x="5170394" y="-1085292"/>
            <a:ext cx="7642412" cy="2909135"/>
          </a:xfrm>
          <a:custGeom>
            <a:avLst/>
            <a:gdLst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3055050"/>
              <a:gd name="connsiteX1" fmla="*/ 120316 w 9264316"/>
              <a:gd name="connsiteY1" fmla="*/ 866274 h 3055050"/>
              <a:gd name="connsiteX2" fmla="*/ 842211 w 9264316"/>
              <a:gd name="connsiteY2" fmla="*/ 1395663 h 3055050"/>
              <a:gd name="connsiteX3" fmla="*/ 3043990 w 9264316"/>
              <a:gd name="connsiteY3" fmla="*/ 2622885 h 3055050"/>
              <a:gd name="connsiteX4" fmla="*/ 5618748 w 9264316"/>
              <a:gd name="connsiteY4" fmla="*/ 2911642 h 3055050"/>
              <a:gd name="connsiteX5" fmla="*/ 7976937 w 9264316"/>
              <a:gd name="connsiteY5" fmla="*/ 2201779 h 3055050"/>
              <a:gd name="connsiteX6" fmla="*/ 9240253 w 9264316"/>
              <a:gd name="connsiteY6" fmla="*/ 878306 h 3055050"/>
              <a:gd name="connsiteX7" fmla="*/ 9264316 w 9264316"/>
              <a:gd name="connsiteY7" fmla="*/ 156411 h 3055050"/>
              <a:gd name="connsiteX8" fmla="*/ 0 w 9264316"/>
              <a:gd name="connsiteY8" fmla="*/ 0 h 3055050"/>
              <a:gd name="connsiteX0" fmla="*/ 0 w 9264316"/>
              <a:gd name="connsiteY0" fmla="*/ 0 h 3369743"/>
              <a:gd name="connsiteX1" fmla="*/ 120316 w 9264316"/>
              <a:gd name="connsiteY1" fmla="*/ 866274 h 3369743"/>
              <a:gd name="connsiteX2" fmla="*/ 842211 w 9264316"/>
              <a:gd name="connsiteY2" fmla="*/ 1395663 h 3369743"/>
              <a:gd name="connsiteX3" fmla="*/ 3043990 w 9264316"/>
              <a:gd name="connsiteY3" fmla="*/ 2622885 h 3369743"/>
              <a:gd name="connsiteX4" fmla="*/ 5618748 w 9264316"/>
              <a:gd name="connsiteY4" fmla="*/ 2911642 h 3369743"/>
              <a:gd name="connsiteX5" fmla="*/ 7976937 w 9264316"/>
              <a:gd name="connsiteY5" fmla="*/ 2201779 h 3369743"/>
              <a:gd name="connsiteX6" fmla="*/ 9240253 w 9264316"/>
              <a:gd name="connsiteY6" fmla="*/ 878306 h 3369743"/>
              <a:gd name="connsiteX7" fmla="*/ 9264316 w 9264316"/>
              <a:gd name="connsiteY7" fmla="*/ 156411 h 3369743"/>
              <a:gd name="connsiteX8" fmla="*/ 0 w 9264316"/>
              <a:gd name="connsiteY8" fmla="*/ 0 h 3369743"/>
              <a:gd name="connsiteX0" fmla="*/ 0 w 9264316"/>
              <a:gd name="connsiteY0" fmla="*/ 0 h 3550594"/>
              <a:gd name="connsiteX1" fmla="*/ 120316 w 9264316"/>
              <a:gd name="connsiteY1" fmla="*/ 866274 h 3550594"/>
              <a:gd name="connsiteX2" fmla="*/ 842211 w 9264316"/>
              <a:gd name="connsiteY2" fmla="*/ 1395663 h 3550594"/>
              <a:gd name="connsiteX3" fmla="*/ 3043990 w 9264316"/>
              <a:gd name="connsiteY3" fmla="*/ 2622885 h 3550594"/>
              <a:gd name="connsiteX4" fmla="*/ 5618748 w 9264316"/>
              <a:gd name="connsiteY4" fmla="*/ 2911642 h 3550594"/>
              <a:gd name="connsiteX5" fmla="*/ 7976937 w 9264316"/>
              <a:gd name="connsiteY5" fmla="*/ 2201779 h 3550594"/>
              <a:gd name="connsiteX6" fmla="*/ 9240253 w 9264316"/>
              <a:gd name="connsiteY6" fmla="*/ 878306 h 3550594"/>
              <a:gd name="connsiteX7" fmla="*/ 9264316 w 9264316"/>
              <a:gd name="connsiteY7" fmla="*/ 156411 h 3550594"/>
              <a:gd name="connsiteX8" fmla="*/ 0 w 9264316"/>
              <a:gd name="connsiteY8" fmla="*/ 0 h 3550594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316" h="3526523">
                <a:moveTo>
                  <a:pt x="0" y="0"/>
                </a:moveTo>
                <a:lnTo>
                  <a:pt x="120316" y="866274"/>
                </a:lnTo>
                <a:cubicBezTo>
                  <a:pt x="272457" y="1308208"/>
                  <a:pt x="572082" y="1440426"/>
                  <a:pt x="842211" y="1395663"/>
                </a:cubicBezTo>
                <a:cubicBezTo>
                  <a:pt x="374144" y="3124718"/>
                  <a:pt x="2693522" y="3445301"/>
                  <a:pt x="3043990" y="2622885"/>
                </a:cubicBezTo>
                <a:cubicBezTo>
                  <a:pt x="3622024" y="4112860"/>
                  <a:pt x="5689644" y="3427448"/>
                  <a:pt x="5618748" y="2911642"/>
                </a:cubicBezTo>
                <a:cubicBezTo>
                  <a:pt x="6552295" y="3840144"/>
                  <a:pt x="7898797" y="3161071"/>
                  <a:pt x="7976937" y="2201779"/>
                </a:cubicBezTo>
                <a:cubicBezTo>
                  <a:pt x="9105965" y="2055589"/>
                  <a:pt x="9224729" y="1009747"/>
                  <a:pt x="9240253" y="878306"/>
                </a:cubicBezTo>
                <a:lnTo>
                  <a:pt x="9264316" y="156411"/>
                </a:lnTo>
                <a:lnTo>
                  <a:pt x="0" y="0"/>
                </a:lnTo>
                <a:close/>
              </a:path>
            </a:pathLst>
          </a:custGeom>
          <a:solidFill>
            <a:srgbClr val="A9F16B"/>
          </a:solidFill>
          <a:ln>
            <a:noFill/>
          </a:ln>
          <a:effectLst>
            <a:outerShdw blurRad="50800" dist="38100" dir="5400000" algn="t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53B092-8B82-6344-A2A3-82AA444B74D0}"/>
              </a:ext>
            </a:extLst>
          </p:cNvPr>
          <p:cNvSpPr txBox="1"/>
          <p:nvPr/>
        </p:nvSpPr>
        <p:spPr>
          <a:xfrm>
            <a:off x="342900" y="2429729"/>
            <a:ext cx="11730038" cy="405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*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6CE0F-5AC0-9E41-9366-7550EF7E4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484480"/>
            <a:ext cx="6210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282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7E6BA-0CFA-944F-AFC0-24B3143A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3213099"/>
            <a:ext cx="96266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6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y2mate.com - Bài hát thiếu nhi cho bé  Bé tập đếm_480p" descr="y2mate.com - Bài hát thiếu nhi cho bé  Bé tập đếm_480p">
            <a:hlinkClick r:id="" action="ppaction://media"/>
            <a:extLst>
              <a:ext uri="{FF2B5EF4-FFF2-40B4-BE49-F238E27FC236}">
                <a16:creationId xmlns:a16="http://schemas.microsoft.com/office/drawing/2014/main" id="{9ACDD655-0174-3F47-B257-B15D4C3098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28.79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6349"/>
            <a:ext cx="12190226" cy="6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67FD-CBE4-7341-9A77-2568299D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25" y="3314700"/>
            <a:ext cx="96266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5D0D0F-6E4C-8049-8C89-236500630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11" t="37415" r="25998" b="50000"/>
          <a:stretch/>
        </p:blipFill>
        <p:spPr>
          <a:xfrm>
            <a:off x="131164" y="3849464"/>
            <a:ext cx="12183457" cy="190169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BED379C-9BC3-0D4D-96CD-698E39CD3AF9}"/>
              </a:ext>
            </a:extLst>
          </p:cNvPr>
          <p:cNvSpPr/>
          <p:nvPr/>
        </p:nvSpPr>
        <p:spPr>
          <a:xfrm>
            <a:off x="3857625" y="4487959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20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91E362-BB35-3542-BE64-579C4595B958}"/>
              </a:ext>
            </a:extLst>
          </p:cNvPr>
          <p:cNvSpPr/>
          <p:nvPr/>
        </p:nvSpPr>
        <p:spPr>
          <a:xfrm>
            <a:off x="6222892" y="4456305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40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F962DA8-C562-1D48-BACB-14CBE669E451}"/>
              </a:ext>
            </a:extLst>
          </p:cNvPr>
          <p:cNvSpPr/>
          <p:nvPr/>
        </p:nvSpPr>
        <p:spPr>
          <a:xfrm>
            <a:off x="8724900" y="4456304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70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0CEC8FB-9039-A34A-977E-9F1C2E87875D}"/>
              </a:ext>
            </a:extLst>
          </p:cNvPr>
          <p:cNvSpPr/>
          <p:nvPr/>
        </p:nvSpPr>
        <p:spPr>
          <a:xfrm>
            <a:off x="11151393" y="4446652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90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3859E-DACD-C11B-6288-9F8702319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866" y="797631"/>
            <a:ext cx="71512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8" name="Picture 4" descr="Yếu Tố Hoạt Hình Phi Hành Gia Không Gian | Công cụ đồ họa PSD Tải xuống  miễn phí - Pikbest">
            <a:extLst>
              <a:ext uri="{FF2B5EF4-FFF2-40B4-BE49-F238E27FC236}">
                <a16:creationId xmlns:a16="http://schemas.microsoft.com/office/drawing/2014/main" id="{89E5655E-DDE4-C041-B96F-7152E59A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86" y="1814512"/>
            <a:ext cx="3757612" cy="37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43193E-BE92-A940-B8D3-11FA0BC38B33}"/>
              </a:ext>
            </a:extLst>
          </p:cNvPr>
          <p:cNvSpPr/>
          <p:nvPr/>
        </p:nvSpPr>
        <p:spPr>
          <a:xfrm>
            <a:off x="467915" y="3428999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35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+ 5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B845834-4BCA-6049-AA32-203A3ED5F57D}"/>
              </a:ext>
            </a:extLst>
          </p:cNvPr>
          <p:cNvSpPr/>
          <p:nvPr/>
        </p:nvSpPr>
        <p:spPr>
          <a:xfrm>
            <a:off x="2697809" y="342899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69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+ 4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1A3608-2FA2-BD42-B3A8-0583A40DFC38}"/>
              </a:ext>
            </a:extLst>
          </p:cNvPr>
          <p:cNvSpPr/>
          <p:nvPr/>
        </p:nvSpPr>
        <p:spPr>
          <a:xfrm>
            <a:off x="4878962" y="342899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19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+ 3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6CA3AE-DAE6-7B47-A732-45B22A571B60}"/>
              </a:ext>
            </a:extLst>
          </p:cNvPr>
          <p:cNvSpPr/>
          <p:nvPr/>
        </p:nvSpPr>
        <p:spPr>
          <a:xfrm>
            <a:off x="6931519" y="3411362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29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+ 6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50F44-46E9-0247-BA0B-A3D638153BF6}"/>
              </a:ext>
            </a:extLst>
          </p:cNvPr>
          <p:cNvSpPr txBox="1"/>
          <p:nvPr/>
        </p:nvSpPr>
        <p:spPr>
          <a:xfrm>
            <a:off x="1257299" y="491713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D5593F-CAAB-8F4C-90DF-0A6EFEA5F4AD}"/>
              </a:ext>
            </a:extLst>
          </p:cNvPr>
          <p:cNvSpPr txBox="1"/>
          <p:nvPr/>
        </p:nvSpPr>
        <p:spPr>
          <a:xfrm>
            <a:off x="885824" y="4931571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25FFC5-26DB-924D-914D-680470147366}"/>
              </a:ext>
            </a:extLst>
          </p:cNvPr>
          <p:cNvSpPr txBox="1"/>
          <p:nvPr/>
        </p:nvSpPr>
        <p:spPr>
          <a:xfrm>
            <a:off x="3516064" y="487620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936A8-5626-9C49-920B-BA726167996F}"/>
              </a:ext>
            </a:extLst>
          </p:cNvPr>
          <p:cNvSpPr txBox="1"/>
          <p:nvPr/>
        </p:nvSpPr>
        <p:spPr>
          <a:xfrm>
            <a:off x="3123974" y="486399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387F93-FE94-C84D-8739-7BBDF21C0D82}"/>
              </a:ext>
            </a:extLst>
          </p:cNvPr>
          <p:cNvSpPr txBox="1"/>
          <p:nvPr/>
        </p:nvSpPr>
        <p:spPr>
          <a:xfrm>
            <a:off x="5692899" y="487620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363813-A919-574B-90E2-B85FCFFBC036}"/>
              </a:ext>
            </a:extLst>
          </p:cNvPr>
          <p:cNvSpPr txBox="1"/>
          <p:nvPr/>
        </p:nvSpPr>
        <p:spPr>
          <a:xfrm>
            <a:off x="5289275" y="487620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EC143E-BE50-0042-A8BE-5921F097ACEF}"/>
              </a:ext>
            </a:extLst>
          </p:cNvPr>
          <p:cNvSpPr txBox="1"/>
          <p:nvPr/>
        </p:nvSpPr>
        <p:spPr>
          <a:xfrm>
            <a:off x="7729159" y="4878138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B2A12-09A2-764F-9C61-BB43932FD79F}"/>
              </a:ext>
            </a:extLst>
          </p:cNvPr>
          <p:cNvSpPr txBox="1"/>
          <p:nvPr/>
        </p:nvSpPr>
        <p:spPr>
          <a:xfrm>
            <a:off x="7357684" y="486399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7B951-74B9-764D-8B3E-7ACEA3C48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11" y="1045269"/>
            <a:ext cx="8140700" cy="128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F5A49-E248-9F48-8957-76B5D90E8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69459"/>
            <a:ext cx="8925561" cy="11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6857998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C2EC46-AABF-B341-8F2B-51476E1C6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84" t="16870" r="27650" b="28659"/>
          <a:stretch/>
        </p:blipFill>
        <p:spPr>
          <a:xfrm>
            <a:off x="7048125" y="2021235"/>
            <a:ext cx="2542694" cy="476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040E23-5B96-B840-A3F9-D1E4DB5FE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28" t="20816" r="60034" b="27755"/>
          <a:stretch/>
        </p:blipFill>
        <p:spPr>
          <a:xfrm>
            <a:off x="2709967" y="2035524"/>
            <a:ext cx="1971091" cy="482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2F2B05EC-3392-1245-99A5-AECDD5DC9E2F}"/>
              </a:ext>
            </a:extLst>
          </p:cNvPr>
          <p:cNvCxnSpPr>
            <a:cxnSpLocks/>
          </p:cNvCxnSpPr>
          <p:nvPr/>
        </p:nvCxnSpPr>
        <p:spPr>
          <a:xfrm>
            <a:off x="4252162" y="2807940"/>
            <a:ext cx="3138863" cy="2100263"/>
          </a:xfrm>
          <a:prstGeom prst="curvedConnector3">
            <a:avLst>
              <a:gd name="adj1" fmla="val 50000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E60AAD-7C57-D24D-AA14-E1B8C249FB7B}"/>
              </a:ext>
            </a:extLst>
          </p:cNvPr>
          <p:cNvCxnSpPr/>
          <p:nvPr/>
        </p:nvCxnSpPr>
        <p:spPr>
          <a:xfrm flipV="1">
            <a:off x="4252162" y="2807940"/>
            <a:ext cx="3138863" cy="146402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1AB9DA8-3847-1541-9B72-0DA8F57A5645}"/>
              </a:ext>
            </a:extLst>
          </p:cNvPr>
          <p:cNvCxnSpPr>
            <a:cxnSpLocks/>
          </p:cNvCxnSpPr>
          <p:nvPr/>
        </p:nvCxnSpPr>
        <p:spPr>
          <a:xfrm>
            <a:off x="4264255" y="5322094"/>
            <a:ext cx="3126770" cy="9762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FA79276-0E8F-9049-BD3E-21664377F74D}"/>
              </a:ext>
            </a:extLst>
          </p:cNvPr>
          <p:cNvCxnSpPr>
            <a:cxnSpLocks/>
          </p:cNvCxnSpPr>
          <p:nvPr/>
        </p:nvCxnSpPr>
        <p:spPr>
          <a:xfrm flipV="1">
            <a:off x="4264255" y="3783730"/>
            <a:ext cx="3126770" cy="25884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A78E25EE-83E0-724D-81E8-B46EEF62E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144"/>
            <a:ext cx="115824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2A3F4A56-200A-934B-BFA0-6E481B8A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1" y="2481223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271587" y="418249"/>
            <a:ext cx="10529887" cy="20629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82746"/>
                </a:solidFill>
                <a:latin typeface="UTM Avo" panose="02040603050506090204" pitchFamily="18" charset="0"/>
              </a:rPr>
              <a:t>Trên bàn có 18 vỏ ốc màu trắng và 5 vỏ ốc màu xanh. Hỏi trên bàn có tất cả bao nhiêu vỏ ốc?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774F3-C1E4-7644-8A9F-03814393C419}"/>
              </a:ext>
            </a:extLst>
          </p:cNvPr>
          <p:cNvSpPr/>
          <p:nvPr/>
        </p:nvSpPr>
        <p:spPr>
          <a:xfrm>
            <a:off x="242686" y="842070"/>
            <a:ext cx="1314652" cy="12439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827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082746"/>
                </a:solidFill>
                <a:latin typeface="SVN-Gretoon" panose="02040603050506020204" pitchFamily="18" charset="0"/>
              </a:rPr>
              <a:t>Bài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87873-0E2D-EA49-B189-2B4C1F07E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89" b="63056" l="33646" r="67153">
                        <a14:foregroundMark x1="36632" y1="35000" x2="47813" y2="34389"/>
                        <a14:foregroundMark x1="47813" y1="34389" x2="50174" y2="34389"/>
                        <a14:foregroundMark x1="38958" y1="34611" x2="35729" y2="39389"/>
                        <a14:foregroundMark x1="35729" y1="39389" x2="34410" y2="54778"/>
                        <a14:foregroundMark x1="34410" y1="54778" x2="37951" y2="60444"/>
                        <a14:foregroundMark x1="37951" y1="60444" x2="60313" y2="62833"/>
                        <a14:foregroundMark x1="60313" y1="62833" x2="66597" y2="57667"/>
                        <a14:foregroundMark x1="66597" y1="57667" x2="67153" y2="50167"/>
                        <a14:foregroundMark x1="67153" y1="50167" x2="63403" y2="35778"/>
                        <a14:foregroundMark x1="63403" y1="35778" x2="53819" y2="35444"/>
                        <a14:foregroundMark x1="59931" y1="31444" x2="50382" y2="33667"/>
                        <a14:foregroundMark x1="50382" y1="33667" x2="49896" y2="34167"/>
                        <a14:foregroundMark x1="50938" y1="34167" x2="63194" y2="44389"/>
                        <a14:foregroundMark x1="60069" y1="33333" x2="64410" y2="34889"/>
                        <a14:foregroundMark x1="64410" y1="34889" x2="63403" y2="42167"/>
                        <a14:foregroundMark x1="63403" y1="42167" x2="59688" y2="38222"/>
                        <a14:foregroundMark x1="59688" y1="38222" x2="59792" y2="35222"/>
                        <a14:foregroundMark x1="38438" y1="62944" x2="42882" y2="63111"/>
                        <a14:foregroundMark x1="42882" y1="63111" x2="44063" y2="62722"/>
                        <a14:foregroundMark x1="37396" y1="31667" x2="34132" y2="37222"/>
                        <a14:foregroundMark x1="34132" y1="37222" x2="33889" y2="49611"/>
                        <a14:foregroundMark x1="51736" y1="35444" x2="55243" y2="43333"/>
                        <a14:foregroundMark x1="58229" y1="47278" x2="57847" y2="51056"/>
                        <a14:foregroundMark x1="32708" y1="47500" x2="33750" y2="54944"/>
                        <a14:foregroundMark x1="33750" y1="54944" x2="33646" y2="58111"/>
                      </a14:backgroundRemoval>
                    </a14:imgEffect>
                  </a14:imgLayer>
                </a14:imgProps>
              </a:ext>
            </a:extLst>
          </a:blip>
          <a:srcRect l="30512" t="27500" r="29775" b="33333"/>
          <a:stretch/>
        </p:blipFill>
        <p:spPr>
          <a:xfrm>
            <a:off x="4560235" y="2481222"/>
            <a:ext cx="7016949" cy="43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276</Words>
  <Application>Microsoft Office PowerPoint</Application>
  <PresentationFormat>Widescreen</PresentationFormat>
  <Paragraphs>47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#9Slide05 Aphrodite Pro</vt:lpstr>
      <vt:lpstr>Arial</vt:lpstr>
      <vt:lpstr>SVN-Dancing Script</vt:lpstr>
      <vt:lpstr>SVN-Gretoon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Windows User</cp:lastModifiedBy>
  <cp:revision>5</cp:revision>
  <dcterms:created xsi:type="dcterms:W3CDTF">2022-10-15T09:39:05Z</dcterms:created>
  <dcterms:modified xsi:type="dcterms:W3CDTF">2022-10-16T12:57:42Z</dcterms:modified>
</cp:coreProperties>
</file>