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3" r:id="rId2"/>
    <p:sldMasterId id="2147483725" r:id="rId3"/>
    <p:sldMasterId id="2147483732" r:id="rId4"/>
    <p:sldMasterId id="2147483756" r:id="rId5"/>
  </p:sldMasterIdLst>
  <p:notesMasterIdLst>
    <p:notesMasterId r:id="rId23"/>
  </p:notesMasterIdLst>
  <p:sldIdLst>
    <p:sldId id="366" r:id="rId6"/>
    <p:sldId id="261" r:id="rId7"/>
    <p:sldId id="260" r:id="rId8"/>
    <p:sldId id="256" r:id="rId9"/>
    <p:sldId id="324" r:id="rId10"/>
    <p:sldId id="360" r:id="rId11"/>
    <p:sldId id="356" r:id="rId12"/>
    <p:sldId id="361" r:id="rId13"/>
    <p:sldId id="362" r:id="rId14"/>
    <p:sldId id="358" r:id="rId15"/>
    <p:sldId id="326" r:id="rId16"/>
    <p:sldId id="327" r:id="rId17"/>
    <p:sldId id="363" r:id="rId18"/>
    <p:sldId id="364" r:id="rId19"/>
    <p:sldId id="365" r:id="rId20"/>
    <p:sldId id="329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1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08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7417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69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079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288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852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60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15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512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28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38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4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75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4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22947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7121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115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322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927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44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310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390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0189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10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98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944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0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2282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48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001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719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2503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129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029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91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298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4962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170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DE8CFE-ED41-7D37-CBFD-ADF60E23D23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123" y="0"/>
            <a:ext cx="1685214" cy="16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2.png"/><Relationship Id="rId7" Type="http://schemas.openxmlformats.org/officeDocument/2006/relationships/image" Target="../media/image6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5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5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2C52B118-4CDA-4D38-DE8D-D5CC0794A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1734739"/>
            <a:ext cx="7097041" cy="24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7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657" y="2927713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867807" y="1177727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Em đã từng gặp tình huống thật như vậy chưa?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EF43DA-4AA3-4217-AF62-6ADE5A6C9FF7}"/>
              </a:ext>
            </a:extLst>
          </p:cNvPr>
          <p:cNvSpPr/>
          <p:nvPr/>
        </p:nvSpPr>
        <p:spPr>
          <a:xfrm>
            <a:off x="1642382" y="3282328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Sau khi giúp bạn, bạn cảm ơn em, em cảm thấy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1924298"/>
            <a:ext cx="7160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 bè cần quan tâm, chia sẻ với nhau, sẵn sang hỗ trợ nhau và biết xin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lỗi,cảm ơn nhau.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rộng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4" y="502074"/>
            <a:ext cx="11136086" cy="59096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6712B3-E02C-43B0-9F8B-962D4D6FEE7B}"/>
              </a:ext>
            </a:extLst>
          </p:cNvPr>
          <p:cNvGrpSpPr/>
          <p:nvPr/>
        </p:nvGrpSpPr>
        <p:grpSpPr>
          <a:xfrm>
            <a:off x="7322468" y="2159883"/>
            <a:ext cx="4146500" cy="3878273"/>
            <a:chOff x="3906736" y="2197503"/>
            <a:chExt cx="4073723" cy="40737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65BC95-837E-4434-B739-D6AE9B48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7FEB094-D44C-4F16-8C5A-43642CC13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3565F6-62CA-4907-8748-75690FD4B75B}"/>
              </a:ext>
            </a:extLst>
          </p:cNvPr>
          <p:cNvSpPr txBox="1"/>
          <p:nvPr/>
        </p:nvSpPr>
        <p:spPr>
          <a:xfrm>
            <a:off x="860323" y="2533760"/>
            <a:ext cx="6705248" cy="258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ngồi vòng tròn theo nhóm, mỗi nhóm sẽ lắng nghe câu chuyện của một bạn kể hoặc chơi trò chơi đố vui theo 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B0D90-DCAF-45E3-8405-D57AAAAE3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21" y="804180"/>
            <a:ext cx="955935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9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14" y="1969770"/>
            <a:ext cx="3255100" cy="415888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682750" y="121813"/>
            <a:ext cx="7302500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nghe không ngắt lời?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8AAC050-6CB2-469E-8A54-3F3C4BA8CD69}"/>
              </a:ext>
            </a:extLst>
          </p:cNvPr>
          <p:cNvSpPr/>
          <p:nvPr/>
        </p:nvSpPr>
        <p:spPr>
          <a:xfrm>
            <a:off x="1563008" y="1391792"/>
            <a:ext cx="6993164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nhìn bạn chăm chú?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18FBFB2-9025-41E6-AE08-9F03B2790B23}"/>
              </a:ext>
            </a:extLst>
          </p:cNvPr>
          <p:cNvSpPr/>
          <p:nvPr/>
        </p:nvSpPr>
        <p:spPr>
          <a:xfrm>
            <a:off x="1563007" y="256951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Ai biết gật đầu cổ vũ, động viên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EEA2734-61F1-4D85-A8AE-791B8A587463}"/>
              </a:ext>
            </a:extLst>
          </p:cNvPr>
          <p:cNvSpPr/>
          <p:nvPr/>
        </p:nvSpPr>
        <p:spPr>
          <a:xfrm>
            <a:off x="1563006" y="3997831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đặt câu hỏi cho bạn khi bạn kể xong?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226085-D0DA-4C4C-B71E-BF6EAD907867}"/>
              </a:ext>
            </a:extLst>
          </p:cNvPr>
          <p:cNvSpPr/>
          <p:nvPr/>
        </p:nvSpPr>
        <p:spPr>
          <a:xfrm>
            <a:off x="1655536" y="535130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chia sẻ với bạn, góp ý hay đồng tình với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6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061947" y="2142013"/>
            <a:ext cx="6504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bạn hiểu mình và mình hiểu bạn, em hãy trở thành người biết “lắng nghe tích cực”.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60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860660" cy="25102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721110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3DC73-8F69-55CA-DE51-05D645FA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7" y="937819"/>
            <a:ext cx="11126164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F284D8-D4A4-6246-B58C-CD9B56F2F468}"/>
              </a:ext>
            </a:extLst>
          </p:cNvPr>
          <p:cNvSpPr/>
          <p:nvPr/>
        </p:nvSpPr>
        <p:spPr>
          <a:xfrm>
            <a:off x="901233" y="1296825"/>
            <a:ext cx="10648510" cy="2012432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nhóm cùng lắng nghe tiếng hô của GV (người quản trò).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hô số chân như thế nào thì các nhóm (2 người hoặc 3 người) phải co chân lên, sao cho tổng số chân của cả nhóm bằng với con số trong hiệu lệnh.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C55C2-2B4F-140D-91EC-BE6CD79E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86" y="0"/>
            <a:ext cx="3688400" cy="1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31C43-1AB8-65AE-6181-6B1D258E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78" y="3558268"/>
            <a:ext cx="7529187" cy="28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1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170616" y="395035"/>
            <a:ext cx="585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1AC44-C5AC-7254-B9D1-53577738D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595" y="2529662"/>
            <a:ext cx="63099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7" name="Picture 6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2CFB4DE-8886-2E23-6C3F-8A5862D0D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60" y="2144485"/>
            <a:ext cx="6293689" cy="21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Sắm vai xử lí tình huống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8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1: Bút bạn hỏng, em ngồi cạnh biết được, em sẽ nói gì?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075F374-5C88-41FA-A29E-721A9BBC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50" y="2326407"/>
            <a:ext cx="5023263" cy="3954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779045-470D-4C11-A545-241AD6760BEF}"/>
              </a:ext>
            </a:extLst>
          </p:cNvPr>
          <p:cNvSpPr/>
          <p:nvPr/>
        </p:nvSpPr>
        <p:spPr>
          <a:xfrm flipH="1">
            <a:off x="6267985" y="2138912"/>
            <a:ext cx="5924013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B050"/>
                </a:solidFill>
              </a:rPr>
              <a:t>Bút bạn hỏng, em ngồi cạnh biết được, em sẽ nói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CA70239-766C-4E8F-B48F-5AFA83C9FCFD}"/>
              </a:ext>
            </a:extLst>
          </p:cNvPr>
          <p:cNvSpPr/>
          <p:nvPr/>
        </p:nvSpPr>
        <p:spPr>
          <a:xfrm flipH="1">
            <a:off x="6267984" y="3755843"/>
            <a:ext cx="5924013" cy="110292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B050"/>
                </a:solidFill>
              </a:rPr>
              <a:t>Bút em hỏng, bạn cho mượn, em phải nói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9DAFA46-40FE-49EF-A9CE-50BFAAFB0AE3}"/>
              </a:ext>
            </a:extLst>
          </p:cNvPr>
          <p:cNvSpPr/>
          <p:nvPr/>
        </p:nvSpPr>
        <p:spPr>
          <a:xfrm flipH="1">
            <a:off x="6267987" y="5157799"/>
            <a:ext cx="5924013" cy="110292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B050"/>
                </a:solidFill>
              </a:rPr>
              <a:t>Thấy bạn mệt, em ngồi cạnh bạn, em sẽ nói gì,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2: Thấy bạn mệt, em ngồi cạnh bạn, em sẽ nói gì, làm gì?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EF724C7-19D5-4259-BA55-2F6D7CCC7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209" y="1919363"/>
            <a:ext cx="5607133" cy="4786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48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331</Words>
  <Application>Microsoft Office PowerPoint</Application>
  <PresentationFormat>Widescreen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Coiny</vt:lpstr>
      <vt:lpstr>iCiel Cadena</vt:lpstr>
      <vt:lpstr>2_Office Theme</vt:lpstr>
      <vt:lpstr>1_Office Theme</vt:lpstr>
      <vt:lpstr>5_Office 主题​​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27</cp:revision>
  <dcterms:created xsi:type="dcterms:W3CDTF">2021-06-11T14:30:21Z</dcterms:created>
  <dcterms:modified xsi:type="dcterms:W3CDTF">2024-09-19T05:57:42Z</dcterms:modified>
</cp:coreProperties>
</file>