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6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66" r:id="rId4"/>
    <p:sldMasterId id="2147483670" r:id="rId5"/>
    <p:sldMasterId id="2147483682" r:id="rId6"/>
    <p:sldMasterId id="2147483696" r:id="rId7"/>
    <p:sldMasterId id="2147483709" r:id="rId8"/>
    <p:sldMasterId id="2147483715" r:id="rId9"/>
  </p:sldMasterIdLst>
  <p:notesMasterIdLst>
    <p:notesMasterId r:id="rId12"/>
  </p:notesMasterIdLst>
  <p:sldIdLst>
    <p:sldId id="262" r:id="rId10"/>
    <p:sldId id="11592" r:id="rId11"/>
    <p:sldId id="261" r:id="rId13"/>
    <p:sldId id="11088404" r:id="rId14"/>
    <p:sldId id="318" r:id="rId15"/>
    <p:sldId id="264" r:id="rId16"/>
    <p:sldId id="11088405" r:id="rId17"/>
    <p:sldId id="266" r:id="rId18"/>
    <p:sldId id="11088406" r:id="rId19"/>
    <p:sldId id="11088407" r:id="rId20"/>
    <p:sldId id="11088408" r:id="rId21"/>
    <p:sldId id="288" r:id="rId22"/>
    <p:sldId id="11088409" r:id="rId23"/>
    <p:sldId id="11088410" r:id="rId24"/>
    <p:sldId id="11088411" r:id="rId25"/>
    <p:sldId id="11088412" r:id="rId26"/>
    <p:sldId id="11088413" r:id="rId27"/>
    <p:sldId id="11088416" r:id="rId28"/>
    <p:sldId id="11088414" r:id="rId29"/>
    <p:sldId id="305" r:id="rId30"/>
    <p:sldId id="11088394" r:id="rId31"/>
    <p:sldId id="258" r:id="rId32"/>
    <p:sldId id="259" r:id="rId33"/>
    <p:sldId id="260" r:id="rId34"/>
    <p:sldId id="11088415"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notesMaster" Target="notesMasters/notesMaster1.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98354-E741-448B-AA77-18589A1E4BB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08114-63D9-4112-AB4F-70AB07DA84A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D6235C-E191-4088-BBEB-A76D4EC8F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740" rtl="0" eaLnBrk="1" fontAlgn="auto" latinLnBrk="0" hangingPunct="1">
              <a:lnSpc>
                <a:spcPct val="100000"/>
              </a:lnSpc>
              <a:spcBef>
                <a:spcPts val="0"/>
              </a:spcBef>
              <a:spcAft>
                <a:spcPts val="0"/>
              </a:spcAft>
              <a:buClrTx/>
              <a:buSzTx/>
              <a:buFontTx/>
              <a:buNone/>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061FEE-56D5-4BA9-AC75-184C9A67A85C}" type="slidenum">
              <a:rPr lang="zh-CN" altLang="en-US" smtClean="0"/>
            </a:fld>
            <a:endParaRPr lang="zh-CN" altLang="en-US"/>
          </a:p>
        </p:txBody>
      </p:sp>
    </p:spTree>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F061FEE-56D5-4BA9-AC75-184C9A67A85C}" type="slidenum">
              <a:rPr lang="zh-CN" altLang="en-US" smtClean="0"/>
            </a:fld>
            <a:endParaRPr lang="zh-CN" altLang="en-US"/>
          </a:p>
        </p:txBody>
      </p:sp>
    </p:spTree>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B84960B-8EB7-408F-BA3A-97CC01F7057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7B84960B-8EB7-408F-BA3A-97CC01F7057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B84960B-8EB7-408F-BA3A-97CC01F7057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B84960B-8EB7-408F-BA3A-97CC01F7057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B84960B-8EB7-408F-BA3A-97CC01F7057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B84960B-8EB7-408F-BA3A-97CC01F7057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7B84960B-8EB7-408F-BA3A-97CC01F7057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B84960B-8EB7-408F-BA3A-97CC01F7057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7B84960B-8EB7-408F-BA3A-97CC01F7057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fld>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5"/>
            </a:lvl1pPr>
            <a:lvl2pPr lvl="1" algn="ctr" rtl="0">
              <a:spcBef>
                <a:spcPts val="0"/>
              </a:spcBef>
              <a:spcAft>
                <a:spcPts val="0"/>
              </a:spcAft>
              <a:buSzPts val="4000"/>
              <a:buNone/>
              <a:defRPr sz="5335"/>
            </a:lvl2pPr>
            <a:lvl3pPr lvl="2" algn="ctr" rtl="0">
              <a:spcBef>
                <a:spcPts val="0"/>
              </a:spcBef>
              <a:spcAft>
                <a:spcPts val="0"/>
              </a:spcAft>
              <a:buSzPts val="4000"/>
              <a:buNone/>
              <a:defRPr sz="5335"/>
            </a:lvl3pPr>
            <a:lvl4pPr lvl="3" algn="ctr" rtl="0">
              <a:spcBef>
                <a:spcPts val="0"/>
              </a:spcBef>
              <a:spcAft>
                <a:spcPts val="0"/>
              </a:spcAft>
              <a:buSzPts val="4000"/>
              <a:buNone/>
              <a:defRPr sz="5335"/>
            </a:lvl4pPr>
            <a:lvl5pPr lvl="4" algn="ctr" rtl="0">
              <a:spcBef>
                <a:spcPts val="0"/>
              </a:spcBef>
              <a:spcAft>
                <a:spcPts val="0"/>
              </a:spcAft>
              <a:buSzPts val="4000"/>
              <a:buNone/>
              <a:defRPr sz="5335"/>
            </a:lvl5pPr>
            <a:lvl6pPr lvl="5" algn="ctr" rtl="0">
              <a:spcBef>
                <a:spcPts val="0"/>
              </a:spcBef>
              <a:spcAft>
                <a:spcPts val="0"/>
              </a:spcAft>
              <a:buSzPts val="4000"/>
              <a:buNone/>
              <a:defRPr sz="5335"/>
            </a:lvl6pPr>
            <a:lvl7pPr lvl="6" algn="ctr" rtl="0">
              <a:spcBef>
                <a:spcPts val="0"/>
              </a:spcBef>
              <a:spcAft>
                <a:spcPts val="0"/>
              </a:spcAft>
              <a:buSzPts val="4000"/>
              <a:buNone/>
              <a:defRPr sz="5335"/>
            </a:lvl7pPr>
            <a:lvl8pPr lvl="7" algn="ctr" rtl="0">
              <a:spcBef>
                <a:spcPts val="0"/>
              </a:spcBef>
              <a:spcAft>
                <a:spcPts val="0"/>
              </a:spcAft>
              <a:buSzPts val="4000"/>
              <a:buNone/>
              <a:defRPr sz="5335"/>
            </a:lvl8pPr>
            <a:lvl9pPr lvl="8" algn="ctr" rtl="0">
              <a:spcBef>
                <a:spcPts val="0"/>
              </a:spcBef>
              <a:spcAft>
                <a:spcPts val="0"/>
              </a:spcAft>
              <a:buSzPts val="4000"/>
              <a:buNone/>
              <a:defRPr sz="5335"/>
            </a:lvl9pPr>
          </a:lstStyle>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5" Type="http://schemas.openxmlformats.org/officeDocument/2006/relationships/theme" Target="../theme/theme2.xml"/><Relationship Id="rId14" Type="http://schemas.openxmlformats.org/officeDocument/2006/relationships/image" Target="../media/image3.png"/><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3.png"/><Relationship Id="rId4" Type="http://schemas.openxmlformats.org/officeDocument/2006/relationships/image" Target="../media/image4.png"/><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4" Type="http://schemas.openxmlformats.org/officeDocument/2006/relationships/theme" Target="../theme/theme4.xml"/><Relationship Id="rId13" Type="http://schemas.openxmlformats.org/officeDocument/2006/relationships/image" Target="../media/image3.png"/><Relationship Id="rId12" Type="http://schemas.openxmlformats.org/officeDocument/2006/relationships/image" Target="../media/image4.png"/><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6" Type="http://schemas.openxmlformats.org/officeDocument/2006/relationships/theme" Target="../theme/theme5.xml"/><Relationship Id="rId15" Type="http://schemas.openxmlformats.org/officeDocument/2006/relationships/image" Target="../media/image3.png"/><Relationship Id="rId14" Type="http://schemas.openxmlformats.org/officeDocument/2006/relationships/image" Target="../media/image4.png"/><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5" Type="http://schemas.openxmlformats.org/officeDocument/2006/relationships/theme" Target="../theme/theme6.xml"/><Relationship Id="rId14"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slideLayout" Target="../slideLayouts/slideLayout55.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0" Type="http://schemas.openxmlformats.org/officeDocument/2006/relationships/theme" Target="../theme/theme7.xml"/><Relationship Id="rId1"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9" Type="http://schemas.openxmlformats.org/officeDocument/2006/relationships/theme" Target="../theme/theme8.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pic>
        <p:nvPicPr>
          <p:cNvPr id="7" name="Picture 6"/>
          <p:cNvPicPr/>
          <p:nvPr userDrawn="1"/>
        </p:nvPicPr>
        <p:blipFill>
          <a:blip r:embed="rId14">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8" name="Group 7"/>
          <p:cNvGrpSpPr/>
          <p:nvPr userDrawn="1"/>
        </p:nvGrpSpPr>
        <p:grpSpPr>
          <a:xfrm>
            <a:off x="252548" y="487567"/>
            <a:ext cx="11658600" cy="6261463"/>
            <a:chOff x="914400" y="1786366"/>
            <a:chExt cx="10363200" cy="4513177"/>
          </a:xfrm>
        </p:grpSpPr>
        <p:sp>
          <p:nvSpPr>
            <p:cNvPr id="9" name="Rectangle: Rounded Corners 8"/>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Rectangle: Rounded Corners 9"/>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8"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9"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fld>
            <a:endParaRPr lang="en-US"/>
          </a:p>
        </p:txBody>
      </p:sp>
      <p:sp>
        <p:nvSpPr>
          <p:cNvPr id="10"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1"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fld>
            <a:endParaRPr lang="en-US"/>
          </a:p>
        </p:txBody>
      </p:sp>
      <p:pic>
        <p:nvPicPr>
          <p:cNvPr id="12" name="Picture 11" descr="A round pink label with white text and a black background&#10;&#10;Description automatically generate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pic>
        <p:nvPicPr>
          <p:cNvPr id="13" name="Picture 12"/>
          <p:cNvPicPr/>
          <p:nvPr userDrawn="1"/>
        </p:nvPicPr>
        <p:blipFill>
          <a:blip r:embed="rId5">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14" name="Group 13"/>
          <p:cNvGrpSpPr/>
          <p:nvPr userDrawn="1"/>
        </p:nvGrpSpPr>
        <p:grpSpPr>
          <a:xfrm>
            <a:off x="252548" y="487567"/>
            <a:ext cx="11658600" cy="6261463"/>
            <a:chOff x="914400" y="1786366"/>
            <a:chExt cx="10363200" cy="4513177"/>
          </a:xfrm>
        </p:grpSpPr>
        <p:sp>
          <p:nvSpPr>
            <p:cNvPr id="15" name="Rectangle: Rounded Corners 14"/>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Rectangle: Rounded Corners 9"/>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fld>
            <a:endParaRPr lang="en-US"/>
          </a:p>
        </p:txBody>
      </p:sp>
      <p:pic>
        <p:nvPicPr>
          <p:cNvPr id="10" name="Picture 9"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pic>
        <p:nvPicPr>
          <p:cNvPr id="11" name="Picture 10"/>
          <p:cNvPicPr/>
          <p:nvPr userDrawn="1"/>
        </p:nvPicPr>
        <p:blipFill>
          <a:blip r:embed="rId13">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12" name="Group 11"/>
          <p:cNvGrpSpPr/>
          <p:nvPr userDrawn="1"/>
        </p:nvGrpSpPr>
        <p:grpSpPr>
          <a:xfrm>
            <a:off x="252548" y="487567"/>
            <a:ext cx="11658600" cy="6261463"/>
            <a:chOff x="914400" y="1786366"/>
            <a:chExt cx="10363200" cy="4513177"/>
          </a:xfrm>
        </p:grpSpPr>
        <p:sp>
          <p:nvSpPr>
            <p:cNvPr id="13" name="Rectangle: Rounded Corners 12"/>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Rectangle: Rounded Corners 9"/>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fld>
            <a:endParaRPr lang="en-US"/>
          </a:p>
        </p:txBody>
      </p:sp>
      <p:pic>
        <p:nvPicPr>
          <p:cNvPr id="7" name="Picture 6"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pic>
        <p:nvPicPr>
          <p:cNvPr id="8" name="Picture 7"/>
          <p:cNvPicPr/>
          <p:nvPr userDrawn="1"/>
        </p:nvPicPr>
        <p:blipFill>
          <a:blip r:embed="rId15">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9" name="Group 8"/>
          <p:cNvGrpSpPr/>
          <p:nvPr userDrawn="1"/>
        </p:nvGrpSpPr>
        <p:grpSpPr>
          <a:xfrm>
            <a:off x="252548" y="487567"/>
            <a:ext cx="11658600" cy="6261463"/>
            <a:chOff x="914400" y="1786366"/>
            <a:chExt cx="10363200" cy="4513177"/>
          </a:xfrm>
        </p:grpSpPr>
        <p:sp>
          <p:nvSpPr>
            <p:cNvPr id="10" name="Rectangle: Rounded Corners 9"/>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Rectangle: Rounded Corners 9"/>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21066" y="7719762"/>
            <a:ext cx="1447800" cy="1447800"/>
          </a:xfrm>
          <a:prstGeom prst="rect">
            <a:avLst/>
          </a:prstGeom>
        </p:spPr>
      </p:pic>
      <p:pic>
        <p:nvPicPr>
          <p:cNvPr id="5" name="Picture 4"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pink label with white text and a black background&#10;&#10;Description automatically generated"/>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79770" y="-1"/>
            <a:ext cx="1563329" cy="1563329"/>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512332"/>
            <a:ext cx="12192000" cy="369332"/>
          </a:xfrm>
          <a:prstGeom prst="rect">
            <a:avLst/>
          </a:prstGeom>
          <a:noFill/>
          <a:ln w="25400">
            <a:noFill/>
          </a:ln>
        </p:spPr>
        <p:txBody>
          <a:bodyPr vert="horz" wrap="none" lIns="0" tIns="0" rIns="0" bIns="0" rtlCol="0">
            <a:spAutoFit/>
          </a:bodyPr>
          <a:lstStyle/>
          <a:p>
            <a:pPr algn="ctr"/>
            <a:r>
              <a:rPr lang="en-US" sz="2400">
                <a:ln w="568325">
                  <a:solidFill>
                    <a:schemeClr val="bg1"/>
                  </a:solidFill>
                </a:ln>
                <a:solidFill>
                  <a:srgbClr val="CFCFCF"/>
                </a:solidFill>
                <a:effectLst>
                  <a:glow>
                    <a:schemeClr val="accent1">
                      <a:alpha val="40000"/>
                    </a:schemeClr>
                  </a:glow>
                  <a:outerShdw blurRad="38100" dist="38100" dir="2700000" algn="tl">
                    <a:srgbClr val="000000">
                      <a:alpha val="43137"/>
                    </a:srgbClr>
                  </a:outerShdw>
                </a:effectLst>
                <a:latin typeface="#9Slide07 SVNBeachwood Sans" pitchFamily="2" charset="0"/>
              </a:rPr>
              <a:t>www.9slide.vn</a:t>
            </a:r>
            <a:endParaRPr lang="en-US" sz="2400">
              <a:ln w="568325">
                <a:solidFill>
                  <a:schemeClr val="bg1"/>
                </a:solidFill>
              </a:ln>
              <a:solidFill>
                <a:srgbClr val="CFCFCF"/>
              </a:solidFill>
              <a:effectLst>
                <a:glow>
                  <a:schemeClr val="accent1">
                    <a:alpha val="40000"/>
                  </a:schemeClr>
                </a:glow>
                <a:outerShdw blurRad="38100" dist="38100" dir="2700000" algn="tl">
                  <a:srgbClr val="000000">
                    <a:alpha val="43137"/>
                  </a:srgbClr>
                </a:outerShdw>
              </a:effectLst>
              <a:latin typeface="#9Slide07 SVNBeachwood Sans" pitchFamily="2" charset="0"/>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image" Target="../media/image26.jpe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4" Type="http://schemas.openxmlformats.org/officeDocument/2006/relationships/notesSlide" Target="../notesSlides/notesSlide7.xml"/><Relationship Id="rId13" Type="http://schemas.openxmlformats.org/officeDocument/2006/relationships/slideLayout" Target="../slideLayouts/slideLayout22.xml"/><Relationship Id="rId12" Type="http://schemas.microsoft.com/office/2007/relationships/hdphoto" Target="../media/image31.wdp"/><Relationship Id="rId11" Type="http://schemas.openxmlformats.org/officeDocument/2006/relationships/image" Target="../media/image30.png"/><Relationship Id="rId10" Type="http://schemas.openxmlformats.org/officeDocument/2006/relationships/image" Target="../media/image29.emf"/><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image" Target="../media/image35.png"/><Relationship Id="rId1" Type="http://schemas.openxmlformats.org/officeDocument/2006/relationships/image" Target="../media/image29.emf"/></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7.xml"/><Relationship Id="rId2" Type="http://schemas.openxmlformats.org/officeDocument/2006/relationships/image" Target="../media/image36.png"/><Relationship Id="rId1" Type="http://schemas.openxmlformats.org/officeDocument/2006/relationships/image" Target="../media/image29.emf"/></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7.xml"/><Relationship Id="rId2" Type="http://schemas.openxmlformats.org/officeDocument/2006/relationships/image" Target="../media/image37.png"/><Relationship Id="rId1" Type="http://schemas.openxmlformats.org/officeDocument/2006/relationships/image" Target="../media/image29.emf"/></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7.xml"/><Relationship Id="rId2" Type="http://schemas.openxmlformats.org/officeDocument/2006/relationships/image" Target="../media/image38.png"/><Relationship Id="rId1" Type="http://schemas.openxmlformats.org/officeDocument/2006/relationships/image" Target="../media/image29.em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56.xml"/><Relationship Id="rId4" Type="http://schemas.openxmlformats.org/officeDocument/2006/relationships/image" Target="../media/image42.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slide" Target="slide22.xml"/><Relationship Id="rId7" Type="http://schemas.microsoft.com/office/2007/relationships/hdphoto" Target="../media/image47.wdp"/><Relationship Id="rId6" Type="http://schemas.openxmlformats.org/officeDocument/2006/relationships/image" Target="../media/image46.png"/><Relationship Id="rId5" Type="http://schemas.openxmlformats.org/officeDocument/2006/relationships/slide" Target="slide24.xml"/><Relationship Id="rId4" Type="http://schemas.microsoft.com/office/2007/relationships/hdphoto" Target="../media/image45.wdp"/><Relationship Id="rId3" Type="http://schemas.openxmlformats.org/officeDocument/2006/relationships/image" Target="../media/image44.png"/><Relationship Id="rId2" Type="http://schemas.openxmlformats.org/officeDocument/2006/relationships/slide" Target="slide23.xml"/><Relationship Id="rId18" Type="http://schemas.openxmlformats.org/officeDocument/2006/relationships/slideLayout" Target="../slideLayouts/slideLayout10.xml"/><Relationship Id="rId17" Type="http://schemas.openxmlformats.org/officeDocument/2006/relationships/audio" Target="../media/audio1.wav"/><Relationship Id="rId16" Type="http://schemas.openxmlformats.org/officeDocument/2006/relationships/slide" Target="slide25.xml"/><Relationship Id="rId15" Type="http://schemas.openxmlformats.org/officeDocument/2006/relationships/image" Target="../media/image52.png"/><Relationship Id="rId14" Type="http://schemas.openxmlformats.org/officeDocument/2006/relationships/slide" Target="slide5.xml"/><Relationship Id="rId13" Type="http://schemas.microsoft.com/office/2007/relationships/hdphoto" Target="../media/image51.wdp"/><Relationship Id="rId12" Type="http://schemas.openxmlformats.org/officeDocument/2006/relationships/image" Target="../media/image50.png"/><Relationship Id="rId11" Type="http://schemas.openxmlformats.org/officeDocument/2006/relationships/slide" Target="slide21.xml"/><Relationship Id="rId10" Type="http://schemas.microsoft.com/office/2007/relationships/hdphoto" Target="../media/image49.wdp"/><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50.xml"/><Relationship Id="rId7" Type="http://schemas.openxmlformats.org/officeDocument/2006/relationships/image" Target="../media/image14.GIF"/><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32.xml"/><Relationship Id="rId6" Type="http://schemas.microsoft.com/office/2007/relationships/hdphoto" Target="../media/image58.wdp"/><Relationship Id="rId5" Type="http://schemas.openxmlformats.org/officeDocument/2006/relationships/image" Target="../media/image57.png"/><Relationship Id="rId4" Type="http://schemas.microsoft.com/office/2007/relationships/hdphoto" Target="../media/image56.wdp"/><Relationship Id="rId3" Type="http://schemas.openxmlformats.org/officeDocument/2006/relationships/image" Target="../media/image55.png"/><Relationship Id="rId2" Type="http://schemas.microsoft.com/office/2007/relationships/hdphoto" Target="../media/image54.wdp"/><Relationship Id="rId1" Type="http://schemas.openxmlformats.org/officeDocument/2006/relationships/image" Target="../media/image53.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microsoft.com/office/2007/relationships/hdphoto" Target="../media/image56.wdp"/><Relationship Id="rId3" Type="http://schemas.openxmlformats.org/officeDocument/2006/relationships/image" Target="../media/image55.png"/><Relationship Id="rId2" Type="http://schemas.openxmlformats.org/officeDocument/2006/relationships/image" Target="../media/image59.GIF"/><Relationship Id="rId1" Type="http://schemas.openxmlformats.org/officeDocument/2006/relationships/slide" Target="slide19.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microsoft.com/office/2007/relationships/hdphoto" Target="../media/image58.wdp"/><Relationship Id="rId3" Type="http://schemas.openxmlformats.org/officeDocument/2006/relationships/image" Target="../media/image57.png"/><Relationship Id="rId2" Type="http://schemas.openxmlformats.org/officeDocument/2006/relationships/image" Target="../media/image60.GIF"/><Relationship Id="rId1" Type="http://schemas.openxmlformats.org/officeDocument/2006/relationships/slide" Target="slide19.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microsoft.com/office/2007/relationships/hdphoto" Target="../media/image58.wdp"/><Relationship Id="rId3" Type="http://schemas.openxmlformats.org/officeDocument/2006/relationships/image" Target="../media/image57.png"/><Relationship Id="rId2" Type="http://schemas.openxmlformats.org/officeDocument/2006/relationships/image" Target="../media/image61.GIF"/><Relationship Id="rId1" Type="http://schemas.openxmlformats.org/officeDocument/2006/relationships/slide" Target="slide19.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microsoft.com/office/2007/relationships/hdphoto" Target="../media/image56.wdp"/><Relationship Id="rId3" Type="http://schemas.openxmlformats.org/officeDocument/2006/relationships/image" Target="../media/image55.png"/><Relationship Id="rId2" Type="http://schemas.openxmlformats.org/officeDocument/2006/relationships/image" Target="../media/image62.GIF"/><Relationship Id="rId1" Type="http://schemas.openxmlformats.org/officeDocument/2006/relationships/slide" Target="slide1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62.xml"/><Relationship Id="rId5" Type="http://schemas.openxmlformats.org/officeDocument/2006/relationships/audio" Target="../media/audio2.wav"/><Relationship Id="rId4" Type="http://schemas.openxmlformats.org/officeDocument/2006/relationships/image" Target="../media/image66.png"/><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image" Target="../media/image6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56.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19.pn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27.png"/><Relationship Id="rId7" Type="http://schemas.openxmlformats.org/officeDocument/2006/relationships/image" Target="../media/image26.jpe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4" Type="http://schemas.openxmlformats.org/officeDocument/2006/relationships/notesSlide" Target="../notesSlides/notesSlide2.xml"/><Relationship Id="rId13" Type="http://schemas.openxmlformats.org/officeDocument/2006/relationships/slideLayout" Target="../slideLayouts/slideLayout22.xml"/><Relationship Id="rId12" Type="http://schemas.microsoft.com/office/2007/relationships/hdphoto" Target="../media/image31.wdp"/><Relationship Id="rId11" Type="http://schemas.openxmlformats.org/officeDocument/2006/relationships/image" Target="../media/image30.png"/><Relationship Id="rId10" Type="http://schemas.openxmlformats.org/officeDocument/2006/relationships/image" Target="../media/image29.emf"/><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9.xml"/><Relationship Id="rId2" Type="http://schemas.openxmlformats.org/officeDocument/2006/relationships/image" Target="../media/image29.emf"/><Relationship Id="rId1" Type="http://schemas.openxmlformats.org/officeDocument/2006/relationships/image" Target="../media/image32.em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9.xml"/><Relationship Id="rId2" Type="http://schemas.openxmlformats.org/officeDocument/2006/relationships/image" Target="../media/image29.emf"/><Relationship Id="rId1" Type="http://schemas.openxmlformats.org/officeDocument/2006/relationships/image" Target="../media/image32.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9.xml"/><Relationship Id="rId2" Type="http://schemas.microsoft.com/office/2007/relationships/hdphoto" Target="../media/image34.wdp"/><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9.xml"/><Relationship Id="rId2" Type="http://schemas.openxmlformats.org/officeDocument/2006/relationships/image" Target="../media/image36.png"/><Relationship Id="rId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33800" y="1981200"/>
            <a:ext cx="8992379" cy="2438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488136" y="584903"/>
            <a:ext cx="3911786" cy="4712834"/>
          </a:xfrm>
          <a:prstGeom prst="rect">
            <a:avLst/>
          </a:prstGeom>
        </p:spPr>
      </p:pic>
      <p:pic>
        <p:nvPicPr>
          <p:cNvPr id="3" name="Picture 2"/>
          <p:cNvPicPr>
            <a:picLocks noChangeAspect="1"/>
          </p:cNvPicPr>
          <p:nvPr/>
        </p:nvPicPr>
        <p:blipFill>
          <a:blip r:embed="rId2"/>
          <a:stretch>
            <a:fillRect/>
          </a:stretch>
        </p:blipFill>
        <p:spPr>
          <a:xfrm>
            <a:off x="5953760" y="838635"/>
            <a:ext cx="3911786" cy="4557165"/>
          </a:xfrm>
          <a:prstGeom prst="rect">
            <a:avLst/>
          </a:prstGeom>
        </p:spPr>
      </p:pic>
      <p:grpSp>
        <p:nvGrpSpPr>
          <p:cNvPr id="4" name="Group 3"/>
          <p:cNvGrpSpPr/>
          <p:nvPr/>
        </p:nvGrpSpPr>
        <p:grpSpPr>
          <a:xfrm>
            <a:off x="3444029" y="4437409"/>
            <a:ext cx="4635152" cy="2420591"/>
            <a:chOff x="892354" y="3758439"/>
            <a:chExt cx="4278451" cy="2175001"/>
          </a:xfrm>
        </p:grpSpPr>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charset="-122"/>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charset="-122"/>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icrosoft YaHei" panose="020B0503020204020204" charset="-122"/>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charset="-122"/>
                  <a:cs typeface="Arial" panose="020B0604020202020204" pitchFamily="34" charset="0"/>
                </a:rPr>
                <a:t> 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charset="-122"/>
                <a:cs typeface="Arial" panose="020B060402020202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590800" y="304800"/>
            <a:ext cx="7010400" cy="943704"/>
          </a:xfrm>
          <a:prstGeom prst="rect">
            <a:avLst/>
          </a:prstGeom>
        </p:spPr>
      </p:pic>
      <p:sp>
        <p:nvSpPr>
          <p:cNvPr id="12" name="Speech Bubble: Rectangle with Corners Rounded 4"/>
          <p:cNvSpPr/>
          <p:nvPr/>
        </p:nvSpPr>
        <p:spPr>
          <a:xfrm flipH="1">
            <a:off x="5343536" y="2186519"/>
            <a:ext cx="6102848" cy="243840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rPr>
              <a:t>Hải biết cách cân đối thời gian làm các việc bằng cách lập thời gian biểu.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1093042" y="1520686"/>
            <a:ext cx="4012240" cy="439640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590800" y="304800"/>
            <a:ext cx="7010400" cy="943704"/>
          </a:xfrm>
          <a:prstGeom prst="rect">
            <a:avLst/>
          </a:prstGeom>
        </p:spPr>
      </p:pic>
      <p:sp>
        <p:nvSpPr>
          <p:cNvPr id="12" name="Speech Bubble: Rectangle with Corners Rounded 4"/>
          <p:cNvSpPr/>
          <p:nvPr/>
        </p:nvSpPr>
        <p:spPr>
          <a:xfrm flipH="1">
            <a:off x="5343536" y="1686560"/>
            <a:ext cx="6269344" cy="316992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300" b="0" i="0"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rPr>
              <a:t>Lan tận dụng thời gian trống trong ngày để chuẩn bị bài vở trước, không để ảnh hưởng đến thời gian của các việc khác trong ngày hôm sau.</a:t>
            </a:r>
            <a:endParaRPr kumimoji="0" lang="en-US" sz="3300" b="0" i="0"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269999" y="1530846"/>
            <a:ext cx="3834809" cy="418530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590800" y="304800"/>
            <a:ext cx="7010400" cy="943704"/>
          </a:xfrm>
          <a:prstGeom prst="rect">
            <a:avLst/>
          </a:prstGeom>
        </p:spPr>
      </p:pic>
      <p:sp>
        <p:nvSpPr>
          <p:cNvPr id="12" name="Speech Bubble: Rectangle with Corners Rounded 4"/>
          <p:cNvSpPr/>
          <p:nvPr/>
        </p:nvSpPr>
        <p:spPr>
          <a:xfrm flipH="1">
            <a:off x="5343536" y="1737360"/>
            <a:ext cx="6102848" cy="2887559"/>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rPr>
              <a:t>Bạn Huy biết lập kế hoạch việc cần làm tương ứng với thời gian của bạn để không bị phí phạm thời gian.</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244296" y="1388111"/>
            <a:ext cx="3774744" cy="454772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590800" y="304800"/>
            <a:ext cx="7010400" cy="943704"/>
          </a:xfrm>
          <a:prstGeom prst="rect">
            <a:avLst/>
          </a:prstGeom>
        </p:spPr>
      </p:pic>
      <p:sp>
        <p:nvSpPr>
          <p:cNvPr id="12" name="Speech Bubble: Rectangle with Corners Rounded 4"/>
          <p:cNvSpPr/>
          <p:nvPr/>
        </p:nvSpPr>
        <p:spPr>
          <a:xfrm flipH="1">
            <a:off x="5343536" y="2186519"/>
            <a:ext cx="6102848" cy="243840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rPr>
              <a:t>Giờ nào việc đó, Trường tự giác hoàn thành công việc đúng theo khoảng thời gian trong ngày.</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76960" y="1570155"/>
            <a:ext cx="3911786" cy="455716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p:cNvGrpSpPr/>
          <p:nvPr/>
        </p:nvGrpSpPr>
        <p:grpSpPr>
          <a:xfrm>
            <a:off x="3495040" y="457201"/>
            <a:ext cx="8188959" cy="5751094"/>
            <a:chOff x="4186989" y="457201"/>
            <a:chExt cx="6737685" cy="5751094"/>
          </a:xfrm>
        </p:grpSpPr>
        <p:sp>
          <p:nvSpPr>
            <p:cNvPr id="7"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8"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pic>
        <p:nvPicPr>
          <p:cNvPr id="9"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8589" y="3108960"/>
            <a:ext cx="3725522" cy="2904933"/>
          </a:xfrm>
          <a:prstGeom prst="rect">
            <a:avLst/>
          </a:prstGeom>
        </p:spPr>
      </p:pic>
      <p:sp>
        <p:nvSpPr>
          <p:cNvPr id="10" name="TextBox 9"/>
          <p:cNvSpPr txBox="1"/>
          <p:nvPr/>
        </p:nvSpPr>
        <p:spPr>
          <a:xfrm>
            <a:off x="4676139" y="921618"/>
            <a:ext cx="579759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sng" strike="noStrike" kern="1200" cap="none" spc="0" normalizeH="0" baseline="0" noProof="0" dirty="0" err="1">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Kết</a:t>
            </a:r>
            <a:r>
              <a:rPr kumimoji="0" lang="en-US" sz="3000" b="1" i="0" u="sng"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en-US" sz="3000" b="1" i="0" u="sng" strike="noStrike" kern="1200" cap="none" spc="0" normalizeH="0" baseline="0" noProof="0" dirty="0" err="1">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rPr>
              <a:t>luận</a:t>
            </a:r>
            <a:endParaRPr kumimoji="0" lang="en-US" sz="3000" b="1" i="0" u="sng"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charset="-122"/>
              <a:cs typeface="Arial" panose="020B0604020202020204" pitchFamily="34" charset="0"/>
            </a:endParaRPr>
          </a:p>
        </p:txBody>
      </p:sp>
      <p:sp>
        <p:nvSpPr>
          <p:cNvPr id="11" name="TextBox 10"/>
          <p:cNvSpPr txBox="1"/>
          <p:nvPr/>
        </p:nvSpPr>
        <p:spPr>
          <a:xfrm>
            <a:off x="3733443" y="1693664"/>
            <a:ext cx="7310477" cy="397031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rPr>
              <a:t>Quý trọng thời gian là biết sử dụng thời gian một cách tiết kiệm và hợp lí như: thực hiện các công việc hằng ngày theo thời gian biểu; phấn đấu thực hiện đúng mục tiêu và kế hoạch đề ra; giờ nào việc nấy;...</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a:xfrm>
            <a:off x="1553592" y="967667"/>
            <a:ext cx="8682361" cy="4026364"/>
            <a:chOff x="1175657" y="2190296"/>
            <a:chExt cx="4412343" cy="2828475"/>
          </a:xfrm>
        </p:grpSpPr>
        <p:sp>
          <p:nvSpPr>
            <p:cNvPr id="3" name="矩形: 圆角 3"/>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4"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5" name="文本框 10"/>
          <p:cNvSpPr txBox="1"/>
          <p:nvPr/>
        </p:nvSpPr>
        <p:spPr>
          <a:xfrm>
            <a:off x="1752599" y="2793477"/>
            <a:ext cx="8483354" cy="2123658"/>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N</a:t>
            </a:r>
            <a:r>
              <a:rPr kumimoji="0" lang="vi-VN"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êu thêm một số việc làm thể hiện quý trọng thời gian mà em biết. </a:t>
            </a:r>
            <a:endParaRPr kumimoji="0" lang="zh-CN" altLang="en-US"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565946" y="3664294"/>
            <a:ext cx="3245096" cy="1493924"/>
            <a:chOff x="565946" y="3664294"/>
            <a:chExt cx="3245096" cy="149392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250" t="7480" r="14375" b="-4147"/>
            <a:stretch>
              <a:fillRect/>
            </a:stretch>
          </p:blipFill>
          <p:spPr>
            <a:xfrm>
              <a:off x="1905000" y="3664294"/>
              <a:ext cx="1906042" cy="149392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222" r="43750" b="17262"/>
            <a:stretch>
              <a:fillRect/>
            </a:stretch>
          </p:blipFill>
          <p:spPr>
            <a:xfrm rot="403859" flipH="1">
              <a:off x="565946" y="3852009"/>
              <a:ext cx="1552006" cy="1118495"/>
            </a:xfrm>
            <a:prstGeom prst="rect">
              <a:avLst/>
            </a:prstGeom>
          </p:spPr>
        </p:pic>
      </p:grpSp>
      <p:pic>
        <p:nvPicPr>
          <p:cNvPr id="4" name="Picture 3" descr="A logo with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820" y="1356851"/>
            <a:ext cx="5554070" cy="42917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0000" b="-15000"/>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292" b="100000" l="1521" r="100000"/>
                    </a14:imgEffect>
                  </a14:imgLayer>
                </a14:imgProps>
              </a:ext>
              <a:ext uri="{28A0092B-C50C-407E-A947-70E740481C1C}">
                <a14:useLocalDpi xmlns:a14="http://schemas.microsoft.com/office/drawing/2010/main" val="0"/>
              </a:ext>
            </a:extLst>
          </a:blip>
          <a:stretch>
            <a:fillRect/>
          </a:stretch>
        </p:blipFill>
        <p:spPr>
          <a:xfrm>
            <a:off x="3240557" y="0"/>
            <a:ext cx="1716075" cy="2238075"/>
          </a:xfrm>
          <a:prstGeom prst="rect">
            <a:avLst/>
          </a:prstGeom>
        </p:spPr>
      </p:pic>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427" l="417" r="100000"/>
                    </a14:imgEffect>
                  </a14:imgLayer>
                </a14:imgProps>
              </a:ext>
              <a:ext uri="{28A0092B-C50C-407E-A947-70E740481C1C}">
                <a14:useLocalDpi xmlns:a14="http://schemas.microsoft.com/office/drawing/2010/main" val="0"/>
              </a:ext>
            </a:extLst>
          </a:blip>
          <a:stretch>
            <a:fillRect/>
          </a:stretch>
        </p:blipFill>
        <p:spPr>
          <a:xfrm>
            <a:off x="4956632" y="2969165"/>
            <a:ext cx="1644974" cy="2392066"/>
          </a:xfrm>
          <a:prstGeom prst="rect">
            <a:avLst/>
          </a:prstGeom>
        </p:spPr>
      </p:pic>
      <p:pic>
        <p:nvPicPr>
          <p:cNvPr id="6" name="Picture 5">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99127"/>
                    </a14:imgEffect>
                  </a14:imgLayer>
                </a14:imgProps>
              </a:ext>
              <a:ext uri="{28A0092B-C50C-407E-A947-70E740481C1C}">
                <a14:useLocalDpi xmlns:a14="http://schemas.microsoft.com/office/drawing/2010/main" val="0"/>
              </a:ext>
            </a:extLst>
          </a:blip>
          <a:stretch>
            <a:fillRect/>
          </a:stretch>
        </p:blipFill>
        <p:spPr>
          <a:xfrm>
            <a:off x="1801869" y="2864741"/>
            <a:ext cx="1638098" cy="2496490"/>
          </a:xfrm>
          <a:prstGeom prst="rect">
            <a:avLst/>
          </a:prstGeom>
        </p:spPr>
      </p:pic>
      <p:pic>
        <p:nvPicPr>
          <p:cNvPr id="7" name="Picture 6">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105" b="100000" l="0" r="100000"/>
                    </a14:imgEffect>
                  </a14:imgLayer>
                </a14:imgProps>
              </a:ext>
              <a:ext uri="{28A0092B-C50C-407E-A947-70E740481C1C}">
                <a14:useLocalDpi xmlns:a14="http://schemas.microsoft.com/office/drawing/2010/main" val="0"/>
              </a:ext>
            </a:extLst>
          </a:blip>
          <a:stretch>
            <a:fillRect/>
          </a:stretch>
        </p:blipFill>
        <p:spPr>
          <a:xfrm>
            <a:off x="231861" y="355303"/>
            <a:ext cx="1714505" cy="2387119"/>
          </a:xfrm>
          <a:prstGeom prst="rect">
            <a:avLst/>
          </a:prstGeom>
        </p:spPr>
      </p:pic>
      <p:sp>
        <p:nvSpPr>
          <p:cNvPr id="10" name="Right Arrow 9"/>
          <p:cNvSpPr/>
          <p:nvPr/>
        </p:nvSpPr>
        <p:spPr>
          <a:xfrm rot="12273597">
            <a:off x="10226792" y="4866283"/>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0"/>
          <p:cNvSpPr/>
          <p:nvPr/>
        </p:nvSpPr>
        <p:spPr>
          <a:xfrm rot="12273597">
            <a:off x="10226793" y="4872782"/>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2273597">
            <a:off x="10226792" y="48857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12273597">
            <a:off x="10226793" y="48792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rot="12273597">
            <a:off x="10226793" y="4866284"/>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565634">
            <a:off x="9367990" y="4830859"/>
            <a:ext cx="2516138" cy="1552929"/>
          </a:xfrm>
          <a:prstGeom prst="rect">
            <a:avLst/>
          </a:prstGeom>
        </p:spPr>
      </p:pic>
      <p:sp>
        <p:nvSpPr>
          <p:cNvPr id="2" name="Rectangle 1">
            <a:hlinkClick r:id="rId16" action="ppaction://hlinksldjump"/>
          </p:cNvPr>
          <p:cNvSpPr/>
          <p:nvPr/>
        </p:nvSpPr>
        <p:spPr>
          <a:xfrm>
            <a:off x="9511906" y="139990"/>
            <a:ext cx="2371060" cy="7123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tiếp</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vol="90000">
                                        <p:cTn display="0" masterRel="sameClick">
                                          <p:stCondLst>
                                            <p:cond evt="begin" delay="0">
                                              <p:tn val="5"/>
                                            </p:cond>
                                          </p:stCondLst>
                                          <p:endCondLst>
                                            <p:cond evt="onStopAudio" delay="0">
                                              <p:tgtEl>
                                                <p:sldTgt/>
                                              </p:tgtEl>
                                            </p:cond>
                                          </p:endCondLst>
                                        </p:cTn>
                                        <p:tgtEl>
                                          <p:sndTgt r:embed="rId17" name="bomb.wav"/>
                                        </p:tgtEl>
                                      </p:cMediaNode>
                                    </p:audio>
                                  </p:subTnLst>
                                </p:cTn>
                              </p:par>
                              <p:par>
                                <p:cTn id="11" presetID="0" presetClass="path" presetSubtype="0" accel="50000" decel="50000" fill="hold" grpId="0" nodeType="withEffect">
                                  <p:stCondLst>
                                    <p:cond delay="0"/>
                                  </p:stCondLst>
                                  <p:childTnLst>
                                    <p:animMotion origin="layout" path="M 0.00065 0.00671 L -0.80703 -0.53889 " pathEditMode="relative" ptsTypes="AA">
                                      <p:cBhvr>
                                        <p:cTn id="12" dur="2000" fill="hold"/>
                                        <p:tgtEl>
                                          <p:spTgt spid="10"/>
                                        </p:tgtEl>
                                        <p:attrNameLst>
                                          <p:attrName>ppt_x</p:attrName>
                                          <p:attrName>ppt_y</p:attrName>
                                        </p:attrNameLst>
                                      </p:cBhvr>
                                    </p:animMotion>
                                  </p:childTnLst>
                                  <p:subTnLst>
                                    <p:audio>
                                      <p:cMediaNode vol="90000">
                                        <p:cTn display="0" masterRel="sameClick">
                                          <p:stCondLst>
                                            <p:cond evt="begin" delay="0">
                                              <p:tn val="11"/>
                                            </p:cond>
                                          </p:stCondLst>
                                          <p:endCondLst>
                                            <p:cond evt="onStopAudio" delay="0">
                                              <p:tgtEl>
                                                <p:sldTgt/>
                                              </p:tgtEl>
                                            </p:cond>
                                          </p:endCondLst>
                                        </p:cTn>
                                        <p:tgtEl>
                                          <p:sndTgt r:embed="rId17" name="bomb.wav"/>
                                        </p:tgtEl>
                                      </p:cMediaNode>
                                    </p:audio>
                                  </p:subTnLst>
                                </p:cTn>
                              </p:par>
                              <p:par>
                                <p:cTn id="13" presetID="2" presetClass="exit" presetSubtype="4" fill="hold" nodeType="withEffect">
                                  <p:stCondLst>
                                    <p:cond delay="1800"/>
                                  </p:stCondLst>
                                  <p:childTnLst>
                                    <p:anim calcmode="lin" valueType="num">
                                      <p:cBhvr additive="base">
                                        <p:cTn id="14" dur="500"/>
                                        <p:tgtEl>
                                          <p:spTgt spid="7"/>
                                        </p:tgtEl>
                                        <p:attrNameLst>
                                          <p:attrName>ppt_x</p:attrName>
                                        </p:attrNameLst>
                                      </p:cBhvr>
                                      <p:tavLst>
                                        <p:tav tm="0">
                                          <p:val>
                                            <p:strVal val="ppt_x"/>
                                          </p:val>
                                        </p:tav>
                                        <p:tav tm="100000">
                                          <p:val>
                                            <p:strVal val="ppt_x"/>
                                          </p:val>
                                        </p:tav>
                                      </p:tavLst>
                                    </p:anim>
                                    <p:anim calcmode="lin" valueType="num">
                                      <p:cBhvr additive="base">
                                        <p:cTn id="15" dur="500"/>
                                        <p:tgtEl>
                                          <p:spTgt spid="7"/>
                                        </p:tgtEl>
                                        <p:attrNameLst>
                                          <p:attrName>ppt_y</p:attrName>
                                        </p:attrNameLst>
                                      </p:cBhvr>
                                      <p:tavLst>
                                        <p:tav tm="0">
                                          <p:val>
                                            <p:strVal val="ppt_y"/>
                                          </p:val>
                                        </p:tav>
                                        <p:tav tm="100000">
                                          <p:val>
                                            <p:strVal val="1+ppt_h/2"/>
                                          </p:val>
                                        </p:tav>
                                      </p:tavLst>
                                    </p:anim>
                                    <p:set>
                                      <p:cBhvr>
                                        <p:cTn id="16" dur="1" fill="hold">
                                          <p:stCondLst>
                                            <p:cond delay="499"/>
                                          </p:stCondLst>
                                        </p:cTn>
                                        <p:tgtEl>
                                          <p:spTgt spid="7"/>
                                        </p:tgtEl>
                                        <p:attrNameLst>
                                          <p:attrName>style.visibility</p:attrName>
                                        </p:attrNameLst>
                                      </p:cBhvr>
                                      <p:to>
                                        <p:strVal val="hidden"/>
                                      </p:to>
                                    </p:set>
                                  </p:childTnLst>
                                  <p:subTnLst>
                                    <p:audio>
                                      <p:cMediaNode vol="90000">
                                        <p:cTn display="0" masterRel="sameClick">
                                          <p:stCondLst>
                                            <p:cond evt="begin" delay="0">
                                              <p:tn val="13"/>
                                            </p:cond>
                                          </p:stCondLst>
                                          <p:endCondLst>
                                            <p:cond evt="onStopAudio" delay="0">
                                              <p:tgtEl>
                                                <p:sldTgt/>
                                              </p:tgtEl>
                                            </p:cond>
                                          </p:endCondLst>
                                        </p:cTn>
                                        <p:tgtEl>
                                          <p:sndTgt r:embed="rId17" name="bomb.wav"/>
                                        </p:tgtEl>
                                      </p:cMediaNode>
                                    </p:audio>
                                  </p:subTnLst>
                                </p:cTn>
                              </p:par>
                              <p:par>
                                <p:cTn id="17" presetID="10" presetClass="exit" presetSubtype="0" fill="hold" grpId="1" nodeType="withEffect">
                                  <p:stCondLst>
                                    <p:cond delay="18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subTnLst>
                                    <p:audio>
                                      <p:cMediaNode vol="90000">
                                        <p:cTn display="0" masterRel="sameClick">
                                          <p:stCondLst>
                                            <p:cond evt="begin" delay="0">
                                              <p:tn val="17"/>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subTnLst>
                                    <p:audio>
                                      <p:cMediaNode vol="100000">
                                        <p:cTn display="0" masterRel="sameClick">
                                          <p:stCondLst>
                                            <p:cond evt="begin" delay="0">
                                              <p:tn val="23"/>
                                            </p:cond>
                                          </p:stCondLst>
                                          <p:endCondLst>
                                            <p:cond evt="onStopAudio" delay="0">
                                              <p:tgtEl>
                                                <p:sldTgt/>
                                              </p:tgtEl>
                                            </p:cond>
                                          </p:endCondLst>
                                        </p:cTn>
                                        <p:tgtEl>
                                          <p:sndTgt r:embed="rId17" name="bomb.wav"/>
                                        </p:tgtEl>
                                      </p:cMediaNode>
                                    </p:audio>
                                  </p:subTnLst>
                                </p:cTn>
                              </p:par>
                              <p:par>
                                <p:cTn id="29" presetID="0" presetClass="path" presetSubtype="0" accel="50000" decel="50000" fill="hold" grpId="0" nodeType="withEffect">
                                  <p:stCondLst>
                                    <p:cond delay="0"/>
                                  </p:stCondLst>
                                  <p:childTnLst>
                                    <p:animMotion origin="layout" path="M -1.25E-6 -4.81481E-6 L -0.55508 -0.60717 " pathEditMode="relative" rAng="0" ptsTypes="AA">
                                      <p:cBhvr>
                                        <p:cTn id="30" dur="2000" fill="hold"/>
                                        <p:tgtEl>
                                          <p:spTgt spid="13"/>
                                        </p:tgtEl>
                                        <p:attrNameLst>
                                          <p:attrName>ppt_x</p:attrName>
                                          <p:attrName>ppt_y</p:attrName>
                                        </p:attrNameLst>
                                      </p:cBhvr>
                                      <p:rCtr x="-27760" y="-30370"/>
                                    </p:animMotion>
                                  </p:childTnLst>
                                  <p:subTnLst>
                                    <p:audio>
                                      <p:cMediaNode vol="100000">
                                        <p:cTn display="0" masterRel="sameClick">
                                          <p:stCondLst>
                                            <p:cond evt="begin" delay="0">
                                              <p:tn val="29"/>
                                            </p:cond>
                                          </p:stCondLst>
                                          <p:endCondLst>
                                            <p:cond evt="onStopAudio" delay="0">
                                              <p:tgtEl>
                                                <p:sldTgt/>
                                              </p:tgtEl>
                                            </p:cond>
                                          </p:endCondLst>
                                        </p:cTn>
                                        <p:tgtEl>
                                          <p:sndTgt r:embed="rId17" name="bomb.wav"/>
                                        </p:tgtEl>
                                      </p:cMediaNode>
                                    </p:audio>
                                  </p:subTnLst>
                                </p:cTn>
                              </p:par>
                              <p:par>
                                <p:cTn id="31" presetID="2" presetClass="exit" presetSubtype="4" fill="hold" nodeType="withEffect">
                                  <p:stCondLst>
                                    <p:cond delay="1800"/>
                                  </p:stCondLst>
                                  <p:childTnLst>
                                    <p:anim calcmode="lin" valueType="num">
                                      <p:cBhvr additive="base">
                                        <p:cTn id="32" dur="500"/>
                                        <p:tgtEl>
                                          <p:spTgt spid="4"/>
                                        </p:tgtEl>
                                        <p:attrNameLst>
                                          <p:attrName>ppt_x</p:attrName>
                                        </p:attrNameLst>
                                      </p:cBhvr>
                                      <p:tavLst>
                                        <p:tav tm="0">
                                          <p:val>
                                            <p:strVal val="ppt_x"/>
                                          </p:val>
                                        </p:tav>
                                        <p:tav tm="100000">
                                          <p:val>
                                            <p:strVal val="ppt_x"/>
                                          </p:val>
                                        </p:tav>
                                      </p:tavLst>
                                    </p:anim>
                                    <p:anim calcmode="lin" valueType="num">
                                      <p:cBhvr additive="base">
                                        <p:cTn id="33" dur="500"/>
                                        <p:tgtEl>
                                          <p:spTgt spid="4"/>
                                        </p:tgtEl>
                                        <p:attrNameLst>
                                          <p:attrName>ppt_y</p:attrName>
                                        </p:attrNameLst>
                                      </p:cBhvr>
                                      <p:tavLst>
                                        <p:tav tm="0">
                                          <p:val>
                                            <p:strVal val="ppt_y"/>
                                          </p:val>
                                        </p:tav>
                                        <p:tav tm="100000">
                                          <p:val>
                                            <p:strVal val="1+ppt_h/2"/>
                                          </p:val>
                                        </p:tav>
                                      </p:tavLst>
                                    </p:anim>
                                    <p:set>
                                      <p:cBhvr>
                                        <p:cTn id="34" dur="1" fill="hold">
                                          <p:stCondLst>
                                            <p:cond delay="499"/>
                                          </p:stCondLst>
                                        </p:cTn>
                                        <p:tgtEl>
                                          <p:spTgt spid="4"/>
                                        </p:tgtEl>
                                        <p:attrNameLst>
                                          <p:attrName>style.visibility</p:attrName>
                                        </p:attrNameLst>
                                      </p:cBhvr>
                                      <p:to>
                                        <p:strVal val="hidden"/>
                                      </p:to>
                                    </p:set>
                                  </p:childTnLst>
                                  <p:subTnLst>
                                    <p:audio>
                                      <p:cMediaNode vol="100000">
                                        <p:cTn display="0" masterRel="sameClick">
                                          <p:stCondLst>
                                            <p:cond evt="begin" delay="0">
                                              <p:tn val="31"/>
                                            </p:cond>
                                          </p:stCondLst>
                                          <p:endCondLst>
                                            <p:cond evt="onStopAudio" delay="0">
                                              <p:tgtEl>
                                                <p:sldTgt/>
                                              </p:tgtEl>
                                            </p:cond>
                                          </p:endCondLst>
                                        </p:cTn>
                                        <p:tgtEl>
                                          <p:sndTgt r:embed="rId17" name="bomb.wav"/>
                                        </p:tgtEl>
                                      </p:cMediaNode>
                                    </p:audio>
                                  </p:subTnLst>
                                </p:cTn>
                              </p:par>
                              <p:par>
                                <p:cTn id="35" presetID="10" presetClass="exit" presetSubtype="0" fill="hold" grpId="1" nodeType="withEffect">
                                  <p:stCondLst>
                                    <p:cond delay="18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vol="100000">
                                        <p:cTn display="0" masterRel="sameClick">
                                          <p:stCondLst>
                                            <p:cond evt="begin" delay="0">
                                              <p:tn val="35"/>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subTnLst>
                                    <p:audio>
                                      <p:cMediaNode vol="90000">
                                        <p:cTn display="0" masterRel="sameClick">
                                          <p:stCondLst>
                                            <p:cond evt="begin" delay="0">
                                              <p:tn val="41"/>
                                            </p:cond>
                                          </p:stCondLst>
                                          <p:endCondLst>
                                            <p:cond evt="onStopAudio" delay="0">
                                              <p:tgtEl>
                                                <p:sldTgt/>
                                              </p:tgtEl>
                                            </p:cond>
                                          </p:endCondLst>
                                        </p:cTn>
                                        <p:tgtEl>
                                          <p:sndTgt r:embed="rId17" name="bomb.wav"/>
                                        </p:tgtEl>
                                      </p:cMediaNode>
                                    </p:audio>
                                  </p:subTnLst>
                                </p:cTn>
                              </p:par>
                              <p:par>
                                <p:cTn id="47" presetID="0" presetClass="path" presetSubtype="0" accel="50000" decel="50000" fill="hold" grpId="0" nodeType="withEffect">
                                  <p:stCondLst>
                                    <p:cond delay="0"/>
                                  </p:stCondLst>
                                  <p:childTnLst>
                                    <p:animMotion origin="layout" path="M -1.25E-6 -7.40741E-7 L -0.41654 -0.18264 " pathEditMode="relative" rAng="0" ptsTypes="AA">
                                      <p:cBhvr>
                                        <p:cTn id="48" dur="2000" fill="hold"/>
                                        <p:tgtEl>
                                          <p:spTgt spid="12"/>
                                        </p:tgtEl>
                                        <p:attrNameLst>
                                          <p:attrName>ppt_x</p:attrName>
                                          <p:attrName>ppt_y</p:attrName>
                                        </p:attrNameLst>
                                      </p:cBhvr>
                                      <p:rCtr x="-20833" y="-9144"/>
                                    </p:animMotion>
                                  </p:childTnLst>
                                  <p:subTnLst>
                                    <p:audio>
                                      <p:cMediaNode vol="90000">
                                        <p:cTn display="0" masterRel="sameClick">
                                          <p:stCondLst>
                                            <p:cond evt="begin" delay="0">
                                              <p:tn val="47"/>
                                            </p:cond>
                                          </p:stCondLst>
                                          <p:endCondLst>
                                            <p:cond evt="onStopAudio" delay="0">
                                              <p:tgtEl>
                                                <p:sldTgt/>
                                              </p:tgtEl>
                                            </p:cond>
                                          </p:endCondLst>
                                        </p:cTn>
                                        <p:tgtEl>
                                          <p:sndTgt r:embed="rId17" name="bomb.wav"/>
                                        </p:tgtEl>
                                      </p:cMediaNode>
                                    </p:audio>
                                  </p:subTnLst>
                                </p:cTn>
                              </p:par>
                              <p:par>
                                <p:cTn id="49" presetID="2" presetClass="exit" presetSubtype="4" fill="hold" nodeType="withEffect">
                                  <p:stCondLst>
                                    <p:cond delay="1800"/>
                                  </p:stCondLst>
                                  <p:childTnLst>
                                    <p:anim calcmode="lin" valueType="num">
                                      <p:cBhvr additive="base">
                                        <p:cTn id="50" dur="500"/>
                                        <p:tgtEl>
                                          <p:spTgt spid="5"/>
                                        </p:tgtEl>
                                        <p:attrNameLst>
                                          <p:attrName>ppt_x</p:attrName>
                                        </p:attrNameLst>
                                      </p:cBhvr>
                                      <p:tavLst>
                                        <p:tav tm="0">
                                          <p:val>
                                            <p:strVal val="ppt_x"/>
                                          </p:val>
                                        </p:tav>
                                        <p:tav tm="100000">
                                          <p:val>
                                            <p:strVal val="ppt_x"/>
                                          </p:val>
                                        </p:tav>
                                      </p:tavLst>
                                    </p:anim>
                                    <p:anim calcmode="lin" valueType="num">
                                      <p:cBhvr additive="base">
                                        <p:cTn id="51" dur="500"/>
                                        <p:tgtEl>
                                          <p:spTgt spid="5"/>
                                        </p:tgtEl>
                                        <p:attrNameLst>
                                          <p:attrName>ppt_y</p:attrName>
                                        </p:attrNameLst>
                                      </p:cBhvr>
                                      <p:tavLst>
                                        <p:tav tm="0">
                                          <p:val>
                                            <p:strVal val="ppt_y"/>
                                          </p:val>
                                        </p:tav>
                                        <p:tav tm="100000">
                                          <p:val>
                                            <p:strVal val="1+ppt_h/2"/>
                                          </p:val>
                                        </p:tav>
                                      </p:tavLst>
                                    </p:anim>
                                    <p:set>
                                      <p:cBhvr>
                                        <p:cTn id="52" dur="1" fill="hold">
                                          <p:stCondLst>
                                            <p:cond delay="499"/>
                                          </p:stCondLst>
                                        </p:cTn>
                                        <p:tgtEl>
                                          <p:spTgt spid="5"/>
                                        </p:tgtEl>
                                        <p:attrNameLst>
                                          <p:attrName>style.visibility</p:attrName>
                                        </p:attrNameLst>
                                      </p:cBhvr>
                                      <p:to>
                                        <p:strVal val="hidden"/>
                                      </p:to>
                                    </p:set>
                                  </p:childTnLst>
                                  <p:subTnLst>
                                    <p:audio>
                                      <p:cMediaNode vol="90000">
                                        <p:cTn display="0" masterRel="sameClick">
                                          <p:stCondLst>
                                            <p:cond evt="begin" delay="0">
                                              <p:tn val="49"/>
                                            </p:cond>
                                          </p:stCondLst>
                                          <p:endCondLst>
                                            <p:cond evt="onStopAudio" delay="0">
                                              <p:tgtEl>
                                                <p:sldTgt/>
                                              </p:tgtEl>
                                            </p:cond>
                                          </p:endCondLst>
                                        </p:cTn>
                                        <p:tgtEl>
                                          <p:sndTgt r:embed="rId17" name="bomb.wav"/>
                                        </p:tgtEl>
                                      </p:cMediaNode>
                                    </p:audio>
                                  </p:subTnLst>
                                </p:cTn>
                              </p:par>
                              <p:par>
                                <p:cTn id="53" presetID="10" presetClass="exit" presetSubtype="0" fill="hold" grpId="1" nodeType="withEffect">
                                  <p:stCondLst>
                                    <p:cond delay="18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subTnLst>
                                    <p:audio>
                                      <p:cMediaNode vol="90000">
                                        <p:cTn display="0" masterRel="sameClick">
                                          <p:stCondLst>
                                            <p:cond evt="begin" delay="0">
                                              <p:tn val="53"/>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6"/>
                                        </p:tgtEl>
                                        <p:attrNameLst>
                                          <p:attrName>r</p:attrName>
                                        </p:attrNameLst>
                                      </p:cBhvr>
                                    </p:animRot>
                                    <p:animRot by="-240000">
                                      <p:cBhvr>
                                        <p:cTn id="61" dur="200" fill="hold">
                                          <p:stCondLst>
                                            <p:cond delay="200"/>
                                          </p:stCondLst>
                                        </p:cTn>
                                        <p:tgtEl>
                                          <p:spTgt spid="6"/>
                                        </p:tgtEl>
                                        <p:attrNameLst>
                                          <p:attrName>r</p:attrName>
                                        </p:attrNameLst>
                                      </p:cBhvr>
                                    </p:animRot>
                                    <p:animRot by="240000">
                                      <p:cBhvr>
                                        <p:cTn id="62" dur="200" fill="hold">
                                          <p:stCondLst>
                                            <p:cond delay="400"/>
                                          </p:stCondLst>
                                        </p:cTn>
                                        <p:tgtEl>
                                          <p:spTgt spid="6"/>
                                        </p:tgtEl>
                                        <p:attrNameLst>
                                          <p:attrName>r</p:attrName>
                                        </p:attrNameLst>
                                      </p:cBhvr>
                                    </p:animRot>
                                    <p:animRot by="-240000">
                                      <p:cBhvr>
                                        <p:cTn id="63" dur="200" fill="hold">
                                          <p:stCondLst>
                                            <p:cond delay="600"/>
                                          </p:stCondLst>
                                        </p:cTn>
                                        <p:tgtEl>
                                          <p:spTgt spid="6"/>
                                        </p:tgtEl>
                                        <p:attrNameLst>
                                          <p:attrName>r</p:attrName>
                                        </p:attrNameLst>
                                      </p:cBhvr>
                                    </p:animRot>
                                    <p:animRot by="120000">
                                      <p:cBhvr>
                                        <p:cTn id="64" dur="200" fill="hold">
                                          <p:stCondLst>
                                            <p:cond delay="800"/>
                                          </p:stCondLst>
                                        </p:cTn>
                                        <p:tgtEl>
                                          <p:spTgt spid="6"/>
                                        </p:tgtEl>
                                        <p:attrNameLst>
                                          <p:attrName>r</p:attrName>
                                        </p:attrNameLst>
                                      </p:cBhvr>
                                    </p:animRot>
                                  </p:childTnLst>
                                  <p:subTnLst>
                                    <p:audio>
                                      <p:cMediaNode vol="100000">
                                        <p:cTn display="0" masterRel="sameClick">
                                          <p:stCondLst>
                                            <p:cond evt="begin" delay="0">
                                              <p:tn val="59"/>
                                            </p:cond>
                                          </p:stCondLst>
                                          <p:endCondLst>
                                            <p:cond evt="onStopAudio" delay="0">
                                              <p:tgtEl>
                                                <p:sldTgt/>
                                              </p:tgtEl>
                                            </p:cond>
                                          </p:endCondLst>
                                        </p:cTn>
                                        <p:tgtEl>
                                          <p:sndTgt r:embed="rId17" name="bomb.wav"/>
                                        </p:tgtEl>
                                      </p:cMediaNode>
                                    </p:audio>
                                  </p:subTnLst>
                                </p:cTn>
                              </p:par>
                              <p:par>
                                <p:cTn id="65" presetID="0" presetClass="path" presetSubtype="0" accel="50000" decel="50000" fill="hold" grpId="0" nodeType="withEffect">
                                  <p:stCondLst>
                                    <p:cond delay="0"/>
                                  </p:stCondLst>
                                  <p:childTnLst>
                                    <p:animMotion origin="layout" path="M -1.25E-6 -1.48148E-6 L -0.67604 -0.18241 " pathEditMode="relative" rAng="0" ptsTypes="AA">
                                      <p:cBhvr>
                                        <p:cTn id="66" dur="2000" fill="hold"/>
                                        <p:tgtEl>
                                          <p:spTgt spid="14"/>
                                        </p:tgtEl>
                                        <p:attrNameLst>
                                          <p:attrName>ppt_x</p:attrName>
                                          <p:attrName>ppt_y</p:attrName>
                                        </p:attrNameLst>
                                      </p:cBhvr>
                                      <p:rCtr x="-33802" y="-9120"/>
                                    </p:animMotion>
                                  </p:childTnLst>
                                  <p:subTnLst>
                                    <p:audio>
                                      <p:cMediaNode vol="100000">
                                        <p:cTn display="0" masterRel="sameClick">
                                          <p:stCondLst>
                                            <p:cond evt="begin" delay="0">
                                              <p:tn val="65"/>
                                            </p:cond>
                                          </p:stCondLst>
                                          <p:endCondLst>
                                            <p:cond evt="onStopAudio" delay="0">
                                              <p:tgtEl>
                                                <p:sldTgt/>
                                              </p:tgtEl>
                                            </p:cond>
                                          </p:endCondLst>
                                        </p:cTn>
                                        <p:tgtEl>
                                          <p:sndTgt r:embed="rId17" name="bomb.wav"/>
                                        </p:tgtEl>
                                      </p:cMediaNode>
                                    </p:audio>
                                  </p:subTnLst>
                                </p:cTn>
                              </p:par>
                              <p:par>
                                <p:cTn id="67" presetID="2" presetClass="exit" presetSubtype="4" fill="hold" nodeType="withEffect">
                                  <p:stCondLst>
                                    <p:cond delay="1800"/>
                                  </p:stCondLst>
                                  <p:childTnLst>
                                    <p:anim calcmode="lin" valueType="num">
                                      <p:cBhvr additive="base">
                                        <p:cTn id="68" dur="500"/>
                                        <p:tgtEl>
                                          <p:spTgt spid="6"/>
                                        </p:tgtEl>
                                        <p:attrNameLst>
                                          <p:attrName>ppt_x</p:attrName>
                                        </p:attrNameLst>
                                      </p:cBhvr>
                                      <p:tavLst>
                                        <p:tav tm="0">
                                          <p:val>
                                            <p:strVal val="ppt_x"/>
                                          </p:val>
                                        </p:tav>
                                        <p:tav tm="100000">
                                          <p:val>
                                            <p:strVal val="ppt_x"/>
                                          </p:val>
                                        </p:tav>
                                      </p:tavLst>
                                    </p:anim>
                                    <p:anim calcmode="lin" valueType="num">
                                      <p:cBhvr additive="base">
                                        <p:cTn id="69" dur="500"/>
                                        <p:tgtEl>
                                          <p:spTgt spid="6"/>
                                        </p:tgtEl>
                                        <p:attrNameLst>
                                          <p:attrName>ppt_y</p:attrName>
                                        </p:attrNameLst>
                                      </p:cBhvr>
                                      <p:tavLst>
                                        <p:tav tm="0">
                                          <p:val>
                                            <p:strVal val="ppt_y"/>
                                          </p:val>
                                        </p:tav>
                                        <p:tav tm="100000">
                                          <p:val>
                                            <p:strVal val="1+ppt_h/2"/>
                                          </p:val>
                                        </p:tav>
                                      </p:tavLst>
                                    </p:anim>
                                    <p:set>
                                      <p:cBhvr>
                                        <p:cTn id="70" dur="1" fill="hold">
                                          <p:stCondLst>
                                            <p:cond delay="499"/>
                                          </p:stCondLst>
                                        </p:cTn>
                                        <p:tgtEl>
                                          <p:spTgt spid="6"/>
                                        </p:tgtEl>
                                        <p:attrNameLst>
                                          <p:attrName>style.visibility</p:attrName>
                                        </p:attrNameLst>
                                      </p:cBhvr>
                                      <p:to>
                                        <p:strVal val="hidden"/>
                                      </p:to>
                                    </p:set>
                                  </p:childTnLst>
                                  <p:subTnLst>
                                    <p:audio>
                                      <p:cMediaNode vol="100000">
                                        <p:cTn display="0" masterRel="sameClick">
                                          <p:stCondLst>
                                            <p:cond evt="begin" delay="0">
                                              <p:tn val="67"/>
                                            </p:cond>
                                          </p:stCondLst>
                                          <p:endCondLst>
                                            <p:cond evt="onStopAudio" delay="0">
                                              <p:tgtEl>
                                                <p:sldTgt/>
                                              </p:tgtEl>
                                            </p:cond>
                                          </p:endCondLst>
                                        </p:cTn>
                                        <p:tgtEl>
                                          <p:sndTgt r:embed="rId17" name="bomb.wav"/>
                                        </p:tgtEl>
                                      </p:cMediaNode>
                                    </p:audio>
                                  </p:subTnLst>
                                </p:cTn>
                              </p:par>
                              <p:par>
                                <p:cTn id="71" presetID="10" presetClass="exit" presetSubtype="0" fill="hold" grpId="1" nodeType="withEffect">
                                  <p:stCondLst>
                                    <p:cond delay="180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subTnLst>
                                    <p:audio>
                                      <p:cMediaNode vol="100000">
                                        <p:cTn display="0" masterRel="sameClick">
                                          <p:stCondLst>
                                            <p:cond evt="begin" delay="0">
                                              <p:tn val="71"/>
                                            </p:cond>
                                          </p:stCondLst>
                                          <p:endCondLst>
                                            <p:cond evt="onStopAudio" delay="0">
                                              <p:tgtEl>
                                                <p:sldTgt/>
                                              </p:tgtEl>
                                            </p:cond>
                                          </p:endCondLst>
                                        </p:cTn>
                                        <p:tgtEl>
                                          <p:sndTgt r:embed="rId17" name="bomb.wav"/>
                                        </p:tgtEl>
                                      </p:cMediaNode>
                                    </p:audio>
                                  </p:subTnLst>
                                </p:cTn>
                              </p:par>
                            </p:childTnLst>
                          </p:cTn>
                        </p:par>
                      </p:childTnLst>
                    </p:cTn>
                  </p:par>
                </p:childTnLst>
              </p:cTn>
              <p:nextCondLst>
                <p:cond evt="onClick" delay="0">
                  <p:tgtEl>
                    <p:spTgt spid="6"/>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1"/>
          <a:srcRect l="3630" t="11370" r="4340" b="2722"/>
          <a:stretch>
            <a:fillRect/>
          </a:stretch>
        </p:blipFill>
        <p:spPr>
          <a:xfrm>
            <a:off x="0" y="0"/>
            <a:ext cx="12192000" cy="6858000"/>
          </a:xfrm>
          <a:prstGeom prst="rect">
            <a:avLst/>
          </a:prstGeom>
        </p:spPr>
      </p:pic>
      <p:pic>
        <p:nvPicPr>
          <p:cNvPr id="6" name="Picture 5" descr="A cartoon of a child reading a 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pic>
        <p:nvPicPr>
          <p:cNvPr id="3" name="Picture 2"/>
          <p:cNvPicPr>
            <a:picLocks noChangeAspect="1"/>
          </p:cNvPicPr>
          <p:nvPr/>
        </p:nvPicPr>
        <p:blipFill>
          <a:blip r:embed="rId4">
            <a:duotone>
              <a:prstClr val="black"/>
              <a:schemeClr val="accent2">
                <a:tint val="45000"/>
                <a:satMod val="400000"/>
              </a:schemeClr>
            </a:duotone>
          </a:blip>
          <a:stretch>
            <a:fillRect/>
          </a:stretch>
        </p:blipFill>
        <p:spPr>
          <a:xfrm>
            <a:off x="4487315" y="976400"/>
            <a:ext cx="2834886" cy="829128"/>
          </a:xfrm>
          <a:prstGeom prst="rect">
            <a:avLst/>
          </a:prstGeom>
        </p:spPr>
      </p:pic>
      <p:pic>
        <p:nvPicPr>
          <p:cNvPr id="11" name="Picture 10"/>
          <p:cNvPicPr>
            <a:picLocks noChangeAspect="1"/>
          </p:cNvPicPr>
          <p:nvPr/>
        </p:nvPicPr>
        <p:blipFill>
          <a:blip r:embed="rId5"/>
          <a:stretch>
            <a:fillRect/>
          </a:stretch>
        </p:blipFill>
        <p:spPr>
          <a:xfrm>
            <a:off x="867099" y="2176970"/>
            <a:ext cx="10095851" cy="1475360"/>
          </a:xfrm>
          <a:prstGeom prst="rect">
            <a:avLst/>
          </a:prstGeom>
        </p:spPr>
      </p:pic>
      <p:pic>
        <p:nvPicPr>
          <p:cNvPr id="13" name="Picture 12"/>
          <p:cNvPicPr>
            <a:picLocks noChangeAspect="1"/>
          </p:cNvPicPr>
          <p:nvPr/>
        </p:nvPicPr>
        <p:blipFill>
          <a:blip r:embed="rId6"/>
          <a:stretch>
            <a:fillRect/>
          </a:stretch>
        </p:blipFill>
        <p:spPr>
          <a:xfrm>
            <a:off x="73052" y="1389836"/>
            <a:ext cx="2292295" cy="118272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5172" y="0"/>
            <a:ext cx="2398278" cy="239827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im phim hoạt hình Vui Nhộn 2018 - Bố Đầu Nhỏ Con Đầu To - Tập 53 |  ThongtinPlus - Thông Tin Plus"/>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4419" b="96977" l="35616" r="65890"/>
                    </a14:imgEffect>
                  </a14:imgLayer>
                </a14:imgProps>
              </a:ext>
              <a:ext uri="{28A0092B-C50C-407E-A947-70E740481C1C}">
                <a14:useLocalDpi xmlns:a14="http://schemas.microsoft.com/office/drawing/2010/main" val="0"/>
              </a:ext>
            </a:extLst>
          </a:blip>
          <a:srcRect l="37214" r="32163"/>
          <a:stretch>
            <a:fillRect/>
          </a:stretch>
        </p:blipFill>
        <p:spPr bwMode="auto">
          <a:xfrm>
            <a:off x="459842" y="1125139"/>
            <a:ext cx="2831997" cy="54475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65268" y="906916"/>
            <a:ext cx="8987245" cy="47362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Luật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chơi</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bức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Hình ảnh Mặt Cười PNG, Vector, PSD, và biểu tượng để tải về miễn phí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4622390" y="3100395"/>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98077" l="10000" r="90000"/>
                    </a14:imgEffect>
                  </a14:imgLayer>
                </a14:imgProps>
              </a:ext>
            </a:extLst>
          </a:blip>
          <a:srcRect l="22013" t="-527" r="22064" b="527"/>
          <a:stretch>
            <a:fillRect/>
          </a:stretch>
        </p:blipFill>
        <p:spPr>
          <a:xfrm>
            <a:off x="5912261" y="3848908"/>
            <a:ext cx="914403" cy="94471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1"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endParaRPr lang="en-US"/>
          </a:p>
        </p:txBody>
      </p:sp>
      <p:pic>
        <p:nvPicPr>
          <p:cNvPr id="7" name="Picture 6"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43" y="497537"/>
            <a:ext cx="9650396" cy="5505551"/>
          </a:xfrm>
          <a:prstGeom prst="rect">
            <a:avLst/>
          </a:prstGeom>
        </p:spPr>
      </p:pic>
      <p:pic>
        <p:nvPicPr>
          <p:cNvPr id="8" name="Picture 2" descr="Hình ảnh Mặt Cười PNG, Vector, PSD, và biểu tượng để tải về miễn phí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1"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endParaRPr lang="en-US"/>
          </a:p>
        </p:txBody>
      </p:sp>
      <p:pic>
        <p:nvPicPr>
          <p:cNvPr id="7" name="Picture 6"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67" y="365125"/>
            <a:ext cx="9818962" cy="5798097"/>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077" l="10000" r="90000"/>
                    </a14:imgEffect>
                  </a14:imgLayer>
                </a14:imgProps>
              </a:ext>
            </a:extLst>
          </a:blip>
          <a:srcRect l="22013" t="-527" r="22064" b="527"/>
          <a:stretch>
            <a:fillRect/>
          </a:stretch>
        </p:blipFill>
        <p:spPr>
          <a:xfrm>
            <a:off x="374712" y="197051"/>
            <a:ext cx="1445709" cy="1493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1"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endParaRPr lang="en-US"/>
          </a:p>
        </p:txBody>
      </p:sp>
      <p:pic>
        <p:nvPicPr>
          <p:cNvPr id="7" name="Picture 6"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40" y="112989"/>
            <a:ext cx="10345109" cy="6745011"/>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077" l="10000" r="90000"/>
                    </a14:imgEffect>
                  </a14:imgLayer>
                </a14:imgProps>
              </a:ext>
            </a:extLst>
          </a:blip>
          <a:srcRect l="22013" t="-527" r="22064" b="527"/>
          <a:stretch>
            <a:fillRect/>
          </a:stretch>
        </p:blipFill>
        <p:spPr>
          <a:xfrm>
            <a:off x="374712" y="197051"/>
            <a:ext cx="1445709" cy="1493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1"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endParaRPr lang="en-US"/>
          </a:p>
        </p:txBody>
      </p:sp>
      <p:pic>
        <p:nvPicPr>
          <p:cNvPr id="7" name="Picture 6"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9854382" cy="6237824"/>
          </a:xfrm>
          <a:prstGeom prst="rect">
            <a:avLst/>
          </a:prstGeom>
        </p:spPr>
      </p:pic>
      <p:pic>
        <p:nvPicPr>
          <p:cNvPr id="8" name="Picture 2" descr="Hình ảnh Mặt Cười PNG, Vector, PSD, và biểu tượng để tải về miễn phí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a:xfrm>
            <a:off x="1553592" y="967667"/>
            <a:ext cx="8682361" cy="4026364"/>
            <a:chOff x="1175657" y="2190296"/>
            <a:chExt cx="4412343" cy="2828475"/>
          </a:xfrm>
        </p:grpSpPr>
        <p:sp>
          <p:nvSpPr>
            <p:cNvPr id="3" name="矩形: 圆角 3"/>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4"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5" name="文本框 10"/>
          <p:cNvSpPr txBox="1"/>
          <p:nvPr/>
        </p:nvSpPr>
        <p:spPr>
          <a:xfrm>
            <a:off x="1752599" y="2793477"/>
            <a:ext cx="8483354" cy="1446550"/>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Nêu</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những</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việc</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em</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đã</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làm</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thể</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hiện</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quý</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trọng</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thời</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panose="020B0604020202020204"/>
                <a:ea typeface="百变马丁" panose="02010601030101010101" pitchFamily="2" charset="-122"/>
                <a:cs typeface="+mn-cs"/>
              </a:rPr>
              <a:t>gian</a:t>
            </a:r>
            <a:r>
              <a:rPr kumimoji="0" lang="en-US" altLang="zh-CN"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rPr>
              <a:t>.</a:t>
            </a:r>
            <a:endParaRPr kumimoji="0" lang="zh-CN" altLang="en-US" sz="4400" b="1" i="0" u="none" strike="noStrike" kern="1200" cap="none" spc="0" normalizeH="0" baseline="0" noProof="0" dirty="0">
              <a:ln>
                <a:noFill/>
              </a:ln>
              <a:solidFill>
                <a:srgbClr val="E53238"/>
              </a:solidFill>
              <a:effectLst/>
              <a:uLnTx/>
              <a:uFillTx/>
              <a:latin typeface="Arial" panose="020B0604020202020204"/>
              <a:ea typeface="百变马丁" panose="02010601030101010101" pitchFamily="2" charset="-122"/>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1">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Freeform 6"/>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4" name="Picture 3"/>
          <p:cNvPicPr>
            <a:picLocks noChangeAspect="1"/>
          </p:cNvPicPr>
          <p:nvPr/>
        </p:nvPicPr>
        <p:blipFill>
          <a:blip r:embed="rId4"/>
          <a:stretch>
            <a:fillRect/>
          </a:stretch>
        </p:blipFill>
        <p:spPr>
          <a:xfrm>
            <a:off x="4267577" y="1628809"/>
            <a:ext cx="6955620" cy="37240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53" presetClass="entr" presetSubtype="16"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 name="Trò-chơi-chíu.wav"/>
                                        </p:tgtEl>
                                      </p:cMediaNode>
                                    </p:audio>
                                  </p:subTnLst>
                                </p:cTn>
                              </p:par>
                              <p:par>
                                <p:cTn id="17" presetID="32" presetClass="emph" presetSubtype="0" repeatCount="indefinite" fill="hold" nodeType="withEffect">
                                  <p:stCondLst>
                                    <p:cond delay="750"/>
                                  </p:stCondLst>
                                  <p:childTnLst>
                                    <p:animRot by="120000">
                                      <p:cBhvr>
                                        <p:cTn id="18" dur="250" fill="hold">
                                          <p:stCondLst>
                                            <p:cond delay="0"/>
                                          </p:stCondLst>
                                        </p:cTn>
                                        <p:tgtEl>
                                          <p:spTgt spid="4"/>
                                        </p:tgtEl>
                                        <p:attrNameLst>
                                          <p:attrName>r</p:attrName>
                                        </p:attrNameLst>
                                      </p:cBhvr>
                                    </p:animRot>
                                    <p:animRot by="-240000">
                                      <p:cBhvr>
                                        <p:cTn id="19" dur="500" fill="hold">
                                          <p:stCondLst>
                                            <p:cond delay="500"/>
                                          </p:stCondLst>
                                        </p:cTn>
                                        <p:tgtEl>
                                          <p:spTgt spid="4"/>
                                        </p:tgtEl>
                                        <p:attrNameLst>
                                          <p:attrName>r</p:attrName>
                                        </p:attrNameLst>
                                      </p:cBhvr>
                                    </p:animRot>
                                    <p:animRot by="240000">
                                      <p:cBhvr>
                                        <p:cTn id="20" dur="500" fill="hold">
                                          <p:stCondLst>
                                            <p:cond delay="1000"/>
                                          </p:stCondLst>
                                        </p:cTn>
                                        <p:tgtEl>
                                          <p:spTgt spid="4"/>
                                        </p:tgtEl>
                                        <p:attrNameLst>
                                          <p:attrName>r</p:attrName>
                                        </p:attrNameLst>
                                      </p:cBhvr>
                                    </p:animRot>
                                    <p:animRot by="-240000">
                                      <p:cBhvr>
                                        <p:cTn id="21" dur="500" fill="hold">
                                          <p:stCondLst>
                                            <p:cond delay="1500"/>
                                          </p:stCondLst>
                                        </p:cTn>
                                        <p:tgtEl>
                                          <p:spTgt spid="4"/>
                                        </p:tgtEl>
                                        <p:attrNameLst>
                                          <p:attrName>r</p:attrName>
                                        </p:attrNameLst>
                                      </p:cBhvr>
                                    </p:animRot>
                                    <p:animRot by="120000">
                                      <p:cBhvr>
                                        <p:cTn id="22" dur="500" fill="hold">
                                          <p:stCondLst>
                                            <p:cond delay="2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565946" y="3664294"/>
            <a:ext cx="3245096" cy="1493924"/>
            <a:chOff x="565946" y="3664294"/>
            <a:chExt cx="3245096" cy="149392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250" t="7480" r="14375" b="-4147"/>
            <a:stretch>
              <a:fillRect/>
            </a:stretch>
          </p:blipFill>
          <p:spPr>
            <a:xfrm>
              <a:off x="1905000" y="3664294"/>
              <a:ext cx="1906042" cy="149392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222" r="43750" b="17262"/>
            <a:stretch>
              <a:fillRect/>
            </a:stretch>
          </p:blipFill>
          <p:spPr>
            <a:xfrm rot="403859" flipH="1">
              <a:off x="565946" y="3852009"/>
              <a:ext cx="1552006" cy="1118495"/>
            </a:xfrm>
            <a:prstGeom prst="rect">
              <a:avLst/>
            </a:prstGeom>
          </p:spPr>
        </p:pic>
      </p:grpSp>
      <p:pic>
        <p:nvPicPr>
          <p:cNvPr id="3" name="Picture 2"/>
          <p:cNvPicPr>
            <a:picLocks noChangeAspect="1"/>
          </p:cNvPicPr>
          <p:nvPr/>
        </p:nvPicPr>
        <p:blipFill>
          <a:blip r:embed="rId4"/>
          <a:stretch>
            <a:fillRect/>
          </a:stretch>
        </p:blipFill>
        <p:spPr>
          <a:xfrm>
            <a:off x="3878674" y="2218839"/>
            <a:ext cx="9004572" cy="24203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04757" y="1627823"/>
            <a:ext cx="6573520" cy="3998594"/>
            <a:chOff x="76504" y="514663"/>
            <a:chExt cx="7485060" cy="5687287"/>
          </a:xfrm>
          <a:solidFill>
            <a:schemeClr val="bg1"/>
          </a:solidFill>
        </p:grpSpPr>
        <p:sp>
          <p:nvSpPr>
            <p:cNvPr id="9" name="Rectangle: Rounded Corners 8"/>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icrosoft YaHei" panose="020B0503020204020204" charset="-122"/>
                <a:cs typeface="+mn-cs"/>
              </a:endParaRPr>
            </a:p>
          </p:txBody>
        </p:sp>
        <p:sp>
          <p:nvSpPr>
            <p:cNvPr id="10" name="Rectangle: Rounded Corners 9"/>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icrosoft YaHei" panose="020B0503020204020204" charset="-122"/>
                <a:cs typeface="+mn-cs"/>
              </a:endParaRPr>
            </a:p>
          </p:txBody>
        </p:sp>
        <p:sp>
          <p:nvSpPr>
            <p:cNvPr id="11" name="Rectangle: Rounded Corners 10"/>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icrosoft YaHei" panose="020B0503020204020204" charset="-122"/>
                <a:cs typeface="+mn-cs"/>
              </a:endParaRPr>
            </a:p>
          </p:txBody>
        </p:sp>
        <p:sp>
          <p:nvSpPr>
            <p:cNvPr id="12" name="Rectangle: Rounded Corners 11"/>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icrosoft YaHei" panose="020B0503020204020204" charset="-122"/>
                <a:cs typeface="+mn-cs"/>
              </a:endParaRPr>
            </a:p>
          </p:txBody>
        </p:sp>
      </p:grpSp>
      <p:sp>
        <p:nvSpPr>
          <p:cNvPr id="13" name="TextBox 12"/>
          <p:cNvSpPr txBox="1"/>
          <p:nvPr/>
        </p:nvSpPr>
        <p:spPr>
          <a:xfrm>
            <a:off x="1578273" y="2006888"/>
            <a:ext cx="6132363" cy="3170099"/>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Blip>
                <a:blip r:embed="rId1"/>
              </a:buBlip>
              <a:defRPr/>
            </a:pPr>
            <a:r>
              <a:rPr kumimoji="0" lang="vi-VN" sz="4000" b="1" i="0" u="none" strike="noStrike" kern="1200" cap="none" spc="0" normalizeH="0" baseline="0" noProof="0" dirty="0">
                <a:ln>
                  <a:noFill/>
                </a:ln>
                <a:solidFill>
                  <a:srgbClr val="000000"/>
                </a:solidFill>
                <a:effectLst/>
                <a:uLnTx/>
                <a:uFillTx/>
                <a:latin typeface="Calibri" panose="020F0502020204030204"/>
                <a:ea typeface="Microsoft YaHei" panose="020B0503020204020204" charset="-122"/>
                <a:cs typeface="+mn-cs"/>
              </a:rPr>
              <a:t>Vì sao Lan kịp hoàn thành bức tranh còn Hà bỏ lỡ cơ hội tham gia cuộc thi?</a:t>
            </a:r>
            <a:endParaRPr kumimoji="0" lang="vi-VN" sz="4000" b="1" i="0" u="none" strike="noStrike" kern="1200" cap="none" spc="0" normalizeH="0" baseline="0" noProof="0" dirty="0">
              <a:ln>
                <a:noFill/>
              </a:ln>
              <a:solidFill>
                <a:srgbClr val="000000"/>
              </a:solidFill>
              <a:effectLst/>
              <a:uLnTx/>
              <a:uFillTx/>
              <a:latin typeface="Calibri" panose="020F0502020204030204"/>
              <a:ea typeface="Microsoft YaHei" panose="020B0503020204020204" charset="-122"/>
              <a:cs typeface="+mn-cs"/>
            </a:endParaRPr>
          </a:p>
          <a:p>
            <a:pPr marL="342900" marR="0" lvl="0" indent="-342900" algn="just" defTabSz="914400" rtl="0" eaLnBrk="1" fontAlgn="auto" latinLnBrk="0" hangingPunct="1">
              <a:lnSpc>
                <a:spcPct val="100000"/>
              </a:lnSpc>
              <a:spcBef>
                <a:spcPts val="0"/>
              </a:spcBef>
              <a:spcAft>
                <a:spcPts val="0"/>
              </a:spcAft>
              <a:buClrTx/>
              <a:buSzTx/>
              <a:buFontTx/>
              <a:buBlip>
                <a:blip r:embed="rId1"/>
              </a:buBlip>
              <a:defRPr/>
            </a:pPr>
            <a:r>
              <a:rPr kumimoji="0" lang="vi-VN" sz="4000" b="1" i="0" u="none" strike="noStrike" kern="1200" cap="none" spc="0" normalizeH="0" baseline="0" noProof="0" dirty="0">
                <a:ln>
                  <a:noFill/>
                </a:ln>
                <a:solidFill>
                  <a:srgbClr val="000000"/>
                </a:solidFill>
                <a:effectLst/>
                <a:uLnTx/>
                <a:uFillTx/>
                <a:latin typeface="Calibri" panose="020F0502020204030204"/>
                <a:ea typeface="Microsoft YaHei" panose="020B0503020204020204" charset="-122"/>
                <a:cs typeface="+mn-cs"/>
              </a:rPr>
              <a:t>Theo em, vì sao cần quý trọng thời gian?</a:t>
            </a:r>
            <a:endParaRPr kumimoji="0" lang="vi-VN" sz="4000" b="1" i="0" u="none" strike="noStrike" kern="1200" cap="none" spc="0" normalizeH="0" baseline="0" noProof="0" dirty="0">
              <a:ln>
                <a:noFill/>
              </a:ln>
              <a:solidFill>
                <a:srgbClr val="000000"/>
              </a:solidFill>
              <a:effectLst/>
              <a:uLnTx/>
              <a:uFillTx/>
              <a:latin typeface="Calibri" panose="020F0502020204030204"/>
              <a:ea typeface="Microsoft YaHei" panose="020B0503020204020204" charset="-122"/>
              <a:cs typeface="+mn-cs"/>
            </a:endParaRPr>
          </a:p>
        </p:txBody>
      </p:sp>
      <p:pic>
        <p:nvPicPr>
          <p:cNvPr id="14" name="Picture 13"/>
          <p:cNvPicPr>
            <a:picLocks noChangeAspect="1"/>
          </p:cNvPicPr>
          <p:nvPr/>
        </p:nvPicPr>
        <p:blipFill>
          <a:blip r:embed="rId2"/>
          <a:stretch>
            <a:fillRect/>
          </a:stretch>
        </p:blipFill>
        <p:spPr>
          <a:xfrm>
            <a:off x="8006080" y="3627120"/>
            <a:ext cx="3911599" cy="301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1402080" y="3479305"/>
            <a:ext cx="7649612" cy="2675185"/>
          </a:xfrm>
          <a:custGeom>
            <a:avLst/>
            <a:gdLst>
              <a:gd name="connsiteX0" fmla="*/ 0 w 7649612"/>
              <a:gd name="connsiteY0" fmla="*/ 445864 h 2675185"/>
              <a:gd name="connsiteX1" fmla="*/ 445864 w 7649612"/>
              <a:gd name="connsiteY1" fmla="*/ 0 h 2675185"/>
              <a:gd name="connsiteX2" fmla="*/ 1144179 w 7649612"/>
              <a:gd name="connsiteY2" fmla="*/ 0 h 2675185"/>
              <a:gd name="connsiteX3" fmla="*/ 1639757 w 7649612"/>
              <a:gd name="connsiteY3" fmla="*/ 0 h 2675185"/>
              <a:gd name="connsiteX4" fmla="*/ 2338072 w 7649612"/>
              <a:gd name="connsiteY4" fmla="*/ 0 h 2675185"/>
              <a:gd name="connsiteX5" fmla="*/ 2833650 w 7649612"/>
              <a:gd name="connsiteY5" fmla="*/ 0 h 2675185"/>
              <a:gd name="connsiteX6" fmla="*/ 3464386 w 7649612"/>
              <a:gd name="connsiteY6" fmla="*/ 0 h 2675185"/>
              <a:gd name="connsiteX7" fmla="*/ 4162700 w 7649612"/>
              <a:gd name="connsiteY7" fmla="*/ 0 h 2675185"/>
              <a:gd name="connsiteX8" fmla="*/ 4590700 w 7649612"/>
              <a:gd name="connsiteY8" fmla="*/ 0 h 2675185"/>
              <a:gd name="connsiteX9" fmla="*/ 5086278 w 7649612"/>
              <a:gd name="connsiteY9" fmla="*/ 0 h 2675185"/>
              <a:gd name="connsiteX10" fmla="*/ 5784592 w 7649612"/>
              <a:gd name="connsiteY10" fmla="*/ 0 h 2675185"/>
              <a:gd name="connsiteX11" fmla="*/ 6415328 w 7649612"/>
              <a:gd name="connsiteY11" fmla="*/ 0 h 2675185"/>
              <a:gd name="connsiteX12" fmla="*/ 7203748 w 7649612"/>
              <a:gd name="connsiteY12" fmla="*/ 0 h 2675185"/>
              <a:gd name="connsiteX13" fmla="*/ 7649612 w 7649612"/>
              <a:gd name="connsiteY13" fmla="*/ 445864 h 2675185"/>
              <a:gd name="connsiteX14" fmla="*/ 7649612 w 7649612"/>
              <a:gd name="connsiteY14" fmla="*/ 986846 h 2675185"/>
              <a:gd name="connsiteX15" fmla="*/ 7649612 w 7649612"/>
              <a:gd name="connsiteY15" fmla="*/ 1581332 h 2675185"/>
              <a:gd name="connsiteX16" fmla="*/ 7649612 w 7649612"/>
              <a:gd name="connsiteY16" fmla="*/ 2229321 h 2675185"/>
              <a:gd name="connsiteX17" fmla="*/ 7203748 w 7649612"/>
              <a:gd name="connsiteY17" fmla="*/ 2675185 h 2675185"/>
              <a:gd name="connsiteX18" fmla="*/ 6573012 w 7649612"/>
              <a:gd name="connsiteY18" fmla="*/ 2675185 h 2675185"/>
              <a:gd name="connsiteX19" fmla="*/ 6212592 w 7649612"/>
              <a:gd name="connsiteY19" fmla="*/ 2675185 h 2675185"/>
              <a:gd name="connsiteX20" fmla="*/ 5581856 w 7649612"/>
              <a:gd name="connsiteY20" fmla="*/ 2675185 h 2675185"/>
              <a:gd name="connsiteX21" fmla="*/ 4883541 w 7649612"/>
              <a:gd name="connsiteY21" fmla="*/ 2675185 h 2675185"/>
              <a:gd name="connsiteX22" fmla="*/ 4185226 w 7649612"/>
              <a:gd name="connsiteY22" fmla="*/ 2675185 h 2675185"/>
              <a:gd name="connsiteX23" fmla="*/ 3824806 w 7649612"/>
              <a:gd name="connsiteY23" fmla="*/ 2675185 h 2675185"/>
              <a:gd name="connsiteX24" fmla="*/ 3261649 w 7649612"/>
              <a:gd name="connsiteY24" fmla="*/ 2675185 h 2675185"/>
              <a:gd name="connsiteX25" fmla="*/ 2630913 w 7649612"/>
              <a:gd name="connsiteY25" fmla="*/ 2675185 h 2675185"/>
              <a:gd name="connsiteX26" fmla="*/ 2135335 w 7649612"/>
              <a:gd name="connsiteY26" fmla="*/ 2675185 h 2675185"/>
              <a:gd name="connsiteX27" fmla="*/ 1639757 w 7649612"/>
              <a:gd name="connsiteY27" fmla="*/ 2675185 h 2675185"/>
              <a:gd name="connsiteX28" fmla="*/ 1009021 w 7649612"/>
              <a:gd name="connsiteY28" fmla="*/ 2675185 h 2675185"/>
              <a:gd name="connsiteX29" fmla="*/ 445864 w 7649612"/>
              <a:gd name="connsiteY29" fmla="*/ 2675185 h 2675185"/>
              <a:gd name="connsiteX30" fmla="*/ 0 w 7649612"/>
              <a:gd name="connsiteY30" fmla="*/ 2229321 h 2675185"/>
              <a:gd name="connsiteX31" fmla="*/ 0 w 7649612"/>
              <a:gd name="connsiteY31" fmla="*/ 1634835 h 2675185"/>
              <a:gd name="connsiteX32" fmla="*/ 0 w 7649612"/>
              <a:gd name="connsiteY32" fmla="*/ 1022515 h 2675185"/>
              <a:gd name="connsiteX33" fmla="*/ 0 w 7649612"/>
              <a:gd name="connsiteY33" fmla="*/ 445864 h 267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49612" h="2675185" fill="none" extrusionOk="0">
                <a:moveTo>
                  <a:pt x="0" y="445864"/>
                </a:moveTo>
                <a:cubicBezTo>
                  <a:pt x="-61001" y="236855"/>
                  <a:pt x="210891" y="285"/>
                  <a:pt x="445864" y="0"/>
                </a:cubicBezTo>
                <a:cubicBezTo>
                  <a:pt x="619159" y="-25701"/>
                  <a:pt x="887499" y="32185"/>
                  <a:pt x="1144179" y="0"/>
                </a:cubicBezTo>
                <a:cubicBezTo>
                  <a:pt x="1400859" y="-32185"/>
                  <a:pt x="1496755" y="43028"/>
                  <a:pt x="1639757" y="0"/>
                </a:cubicBezTo>
                <a:cubicBezTo>
                  <a:pt x="1782759" y="-43028"/>
                  <a:pt x="2010410" y="82538"/>
                  <a:pt x="2338072" y="0"/>
                </a:cubicBezTo>
                <a:cubicBezTo>
                  <a:pt x="2665734" y="-82538"/>
                  <a:pt x="2621542" y="7052"/>
                  <a:pt x="2833650" y="0"/>
                </a:cubicBezTo>
                <a:cubicBezTo>
                  <a:pt x="3045758" y="-7052"/>
                  <a:pt x="3313988" y="27961"/>
                  <a:pt x="3464386" y="0"/>
                </a:cubicBezTo>
                <a:cubicBezTo>
                  <a:pt x="3614784" y="-27961"/>
                  <a:pt x="3882747" y="6174"/>
                  <a:pt x="4162700" y="0"/>
                </a:cubicBezTo>
                <a:cubicBezTo>
                  <a:pt x="4442653" y="-6174"/>
                  <a:pt x="4392236" y="6341"/>
                  <a:pt x="4590700" y="0"/>
                </a:cubicBezTo>
                <a:cubicBezTo>
                  <a:pt x="4789164" y="-6341"/>
                  <a:pt x="4895299" y="40744"/>
                  <a:pt x="5086278" y="0"/>
                </a:cubicBezTo>
                <a:cubicBezTo>
                  <a:pt x="5277257" y="-40744"/>
                  <a:pt x="5486323" y="1637"/>
                  <a:pt x="5784592" y="0"/>
                </a:cubicBezTo>
                <a:cubicBezTo>
                  <a:pt x="6082861" y="-1637"/>
                  <a:pt x="6149389" y="69937"/>
                  <a:pt x="6415328" y="0"/>
                </a:cubicBezTo>
                <a:cubicBezTo>
                  <a:pt x="6681267" y="-69937"/>
                  <a:pt x="6934558" y="79788"/>
                  <a:pt x="7203748" y="0"/>
                </a:cubicBezTo>
                <a:cubicBezTo>
                  <a:pt x="7483130" y="36504"/>
                  <a:pt x="7598379" y="190516"/>
                  <a:pt x="7649612" y="445864"/>
                </a:cubicBezTo>
                <a:cubicBezTo>
                  <a:pt x="7702526" y="704075"/>
                  <a:pt x="7594904" y="717664"/>
                  <a:pt x="7649612" y="986846"/>
                </a:cubicBezTo>
                <a:cubicBezTo>
                  <a:pt x="7704320" y="1256028"/>
                  <a:pt x="7582496" y="1456063"/>
                  <a:pt x="7649612" y="1581332"/>
                </a:cubicBezTo>
                <a:cubicBezTo>
                  <a:pt x="7716728" y="1706601"/>
                  <a:pt x="7594837" y="2095006"/>
                  <a:pt x="7649612" y="2229321"/>
                </a:cubicBezTo>
                <a:cubicBezTo>
                  <a:pt x="7634164" y="2431283"/>
                  <a:pt x="7438534" y="2694353"/>
                  <a:pt x="7203748" y="2675185"/>
                </a:cubicBezTo>
                <a:cubicBezTo>
                  <a:pt x="7044719" y="2736527"/>
                  <a:pt x="6703037" y="2660460"/>
                  <a:pt x="6573012" y="2675185"/>
                </a:cubicBezTo>
                <a:cubicBezTo>
                  <a:pt x="6442987" y="2689910"/>
                  <a:pt x="6320032" y="2635082"/>
                  <a:pt x="6212592" y="2675185"/>
                </a:cubicBezTo>
                <a:cubicBezTo>
                  <a:pt x="6105152" y="2715288"/>
                  <a:pt x="5711503" y="2611273"/>
                  <a:pt x="5581856" y="2675185"/>
                </a:cubicBezTo>
                <a:cubicBezTo>
                  <a:pt x="5452209" y="2739097"/>
                  <a:pt x="5093153" y="2640878"/>
                  <a:pt x="4883541" y="2675185"/>
                </a:cubicBezTo>
                <a:cubicBezTo>
                  <a:pt x="4673930" y="2709492"/>
                  <a:pt x="4512060" y="2619140"/>
                  <a:pt x="4185226" y="2675185"/>
                </a:cubicBezTo>
                <a:cubicBezTo>
                  <a:pt x="3858392" y="2731230"/>
                  <a:pt x="3941541" y="2639896"/>
                  <a:pt x="3824806" y="2675185"/>
                </a:cubicBezTo>
                <a:cubicBezTo>
                  <a:pt x="3708071" y="2710474"/>
                  <a:pt x="3527475" y="2629659"/>
                  <a:pt x="3261649" y="2675185"/>
                </a:cubicBezTo>
                <a:cubicBezTo>
                  <a:pt x="2995823" y="2720711"/>
                  <a:pt x="2850434" y="2666911"/>
                  <a:pt x="2630913" y="2675185"/>
                </a:cubicBezTo>
                <a:cubicBezTo>
                  <a:pt x="2411392" y="2683459"/>
                  <a:pt x="2302264" y="2660285"/>
                  <a:pt x="2135335" y="2675185"/>
                </a:cubicBezTo>
                <a:cubicBezTo>
                  <a:pt x="1968406" y="2690085"/>
                  <a:pt x="1826107" y="2672932"/>
                  <a:pt x="1639757" y="2675185"/>
                </a:cubicBezTo>
                <a:cubicBezTo>
                  <a:pt x="1453407" y="2677438"/>
                  <a:pt x="1150386" y="2648708"/>
                  <a:pt x="1009021" y="2675185"/>
                </a:cubicBezTo>
                <a:cubicBezTo>
                  <a:pt x="867656" y="2701662"/>
                  <a:pt x="647560" y="2615237"/>
                  <a:pt x="445864" y="2675185"/>
                </a:cubicBezTo>
                <a:cubicBezTo>
                  <a:pt x="178935" y="2687138"/>
                  <a:pt x="20921" y="2456271"/>
                  <a:pt x="0" y="2229321"/>
                </a:cubicBezTo>
                <a:cubicBezTo>
                  <a:pt x="-19900" y="2023691"/>
                  <a:pt x="63643" y="1777348"/>
                  <a:pt x="0" y="1634835"/>
                </a:cubicBezTo>
                <a:cubicBezTo>
                  <a:pt x="-63643" y="1492322"/>
                  <a:pt x="69480" y="1200426"/>
                  <a:pt x="0" y="1022515"/>
                </a:cubicBezTo>
                <a:cubicBezTo>
                  <a:pt x="-69480" y="844604"/>
                  <a:pt x="124" y="711519"/>
                  <a:pt x="0" y="445864"/>
                </a:cubicBezTo>
                <a:close/>
              </a:path>
              <a:path w="7649612" h="2675185" stroke="0" extrusionOk="0">
                <a:moveTo>
                  <a:pt x="0" y="445864"/>
                </a:moveTo>
                <a:cubicBezTo>
                  <a:pt x="39911" y="186277"/>
                  <a:pt x="210232" y="-5420"/>
                  <a:pt x="445864" y="0"/>
                </a:cubicBezTo>
                <a:cubicBezTo>
                  <a:pt x="744151" y="-49014"/>
                  <a:pt x="929292" y="58838"/>
                  <a:pt x="1076600" y="0"/>
                </a:cubicBezTo>
                <a:cubicBezTo>
                  <a:pt x="1223908" y="-58838"/>
                  <a:pt x="1278728" y="30748"/>
                  <a:pt x="1437020" y="0"/>
                </a:cubicBezTo>
                <a:cubicBezTo>
                  <a:pt x="1595312" y="-30748"/>
                  <a:pt x="1788645" y="18214"/>
                  <a:pt x="2135335" y="0"/>
                </a:cubicBezTo>
                <a:cubicBezTo>
                  <a:pt x="2482026" y="-18214"/>
                  <a:pt x="2589926" y="37422"/>
                  <a:pt x="2766071" y="0"/>
                </a:cubicBezTo>
                <a:cubicBezTo>
                  <a:pt x="2942216" y="-37422"/>
                  <a:pt x="3312877" y="62389"/>
                  <a:pt x="3464386" y="0"/>
                </a:cubicBezTo>
                <a:cubicBezTo>
                  <a:pt x="3615895" y="-62389"/>
                  <a:pt x="3860487" y="7207"/>
                  <a:pt x="3959964" y="0"/>
                </a:cubicBezTo>
                <a:cubicBezTo>
                  <a:pt x="4059441" y="-7207"/>
                  <a:pt x="4313799" y="20330"/>
                  <a:pt x="4455542" y="0"/>
                </a:cubicBezTo>
                <a:cubicBezTo>
                  <a:pt x="4597285" y="-20330"/>
                  <a:pt x="4743591" y="29021"/>
                  <a:pt x="4883541" y="0"/>
                </a:cubicBezTo>
                <a:cubicBezTo>
                  <a:pt x="5023491" y="-29021"/>
                  <a:pt x="5123175" y="4908"/>
                  <a:pt x="5311540" y="0"/>
                </a:cubicBezTo>
                <a:cubicBezTo>
                  <a:pt x="5499905" y="-4908"/>
                  <a:pt x="5641824" y="5075"/>
                  <a:pt x="5807119" y="0"/>
                </a:cubicBezTo>
                <a:cubicBezTo>
                  <a:pt x="5972414" y="-5075"/>
                  <a:pt x="6243664" y="50589"/>
                  <a:pt x="6505433" y="0"/>
                </a:cubicBezTo>
                <a:cubicBezTo>
                  <a:pt x="6767202" y="-50589"/>
                  <a:pt x="6899341" y="78578"/>
                  <a:pt x="7203748" y="0"/>
                </a:cubicBezTo>
                <a:cubicBezTo>
                  <a:pt x="7464813" y="54956"/>
                  <a:pt x="7713658" y="225994"/>
                  <a:pt x="7649612" y="445864"/>
                </a:cubicBezTo>
                <a:cubicBezTo>
                  <a:pt x="7708206" y="736805"/>
                  <a:pt x="7644200" y="788615"/>
                  <a:pt x="7649612" y="1040350"/>
                </a:cubicBezTo>
                <a:cubicBezTo>
                  <a:pt x="7655024" y="1292085"/>
                  <a:pt x="7643485" y="1367750"/>
                  <a:pt x="7649612" y="1599166"/>
                </a:cubicBezTo>
                <a:cubicBezTo>
                  <a:pt x="7655739" y="1830582"/>
                  <a:pt x="7620953" y="2005598"/>
                  <a:pt x="7649612" y="2229321"/>
                </a:cubicBezTo>
                <a:cubicBezTo>
                  <a:pt x="7642720" y="2464952"/>
                  <a:pt x="7443777" y="2637173"/>
                  <a:pt x="7203748" y="2675185"/>
                </a:cubicBezTo>
                <a:cubicBezTo>
                  <a:pt x="6984024" y="2724405"/>
                  <a:pt x="6722694" y="2670920"/>
                  <a:pt x="6505433" y="2675185"/>
                </a:cubicBezTo>
                <a:cubicBezTo>
                  <a:pt x="6288172" y="2679450"/>
                  <a:pt x="6235260" y="2620740"/>
                  <a:pt x="6009855" y="2675185"/>
                </a:cubicBezTo>
                <a:cubicBezTo>
                  <a:pt x="5784450" y="2729630"/>
                  <a:pt x="5747177" y="2658265"/>
                  <a:pt x="5581856" y="2675185"/>
                </a:cubicBezTo>
                <a:cubicBezTo>
                  <a:pt x="5416535" y="2692105"/>
                  <a:pt x="5224047" y="2663903"/>
                  <a:pt x="5086278" y="2675185"/>
                </a:cubicBezTo>
                <a:cubicBezTo>
                  <a:pt x="4948509" y="2686467"/>
                  <a:pt x="4561886" y="2625607"/>
                  <a:pt x="4387963" y="2675185"/>
                </a:cubicBezTo>
                <a:cubicBezTo>
                  <a:pt x="4214040" y="2724763"/>
                  <a:pt x="4168581" y="2631260"/>
                  <a:pt x="3959964" y="2675185"/>
                </a:cubicBezTo>
                <a:cubicBezTo>
                  <a:pt x="3751347" y="2719110"/>
                  <a:pt x="3610854" y="2673700"/>
                  <a:pt x="3329228" y="2675185"/>
                </a:cubicBezTo>
                <a:cubicBezTo>
                  <a:pt x="3047602" y="2676670"/>
                  <a:pt x="3039130" y="2631687"/>
                  <a:pt x="2766071" y="2675185"/>
                </a:cubicBezTo>
                <a:cubicBezTo>
                  <a:pt x="2493012" y="2718683"/>
                  <a:pt x="2542954" y="2648533"/>
                  <a:pt x="2338072" y="2675185"/>
                </a:cubicBezTo>
                <a:cubicBezTo>
                  <a:pt x="2133190" y="2701837"/>
                  <a:pt x="2086357" y="2640585"/>
                  <a:pt x="1842493" y="2675185"/>
                </a:cubicBezTo>
                <a:cubicBezTo>
                  <a:pt x="1598629" y="2709785"/>
                  <a:pt x="1631282" y="2659245"/>
                  <a:pt x="1482073" y="2675185"/>
                </a:cubicBezTo>
                <a:cubicBezTo>
                  <a:pt x="1332864" y="2691125"/>
                  <a:pt x="1103824" y="2633183"/>
                  <a:pt x="986495" y="2675185"/>
                </a:cubicBezTo>
                <a:cubicBezTo>
                  <a:pt x="869166" y="2717187"/>
                  <a:pt x="640373" y="2670005"/>
                  <a:pt x="445864" y="2675185"/>
                </a:cubicBezTo>
                <a:cubicBezTo>
                  <a:pt x="212455" y="2665136"/>
                  <a:pt x="-18248" y="2527647"/>
                  <a:pt x="0" y="2229321"/>
                </a:cubicBezTo>
                <a:cubicBezTo>
                  <a:pt x="-58568" y="2036032"/>
                  <a:pt x="64672" y="1771989"/>
                  <a:pt x="0" y="1599166"/>
                </a:cubicBezTo>
                <a:cubicBezTo>
                  <a:pt x="-64672" y="1426343"/>
                  <a:pt x="10203" y="1172223"/>
                  <a:pt x="0" y="986846"/>
                </a:cubicBezTo>
                <a:cubicBezTo>
                  <a:pt x="-10203" y="801469"/>
                  <a:pt x="7310" y="705055"/>
                  <a:pt x="0" y="445864"/>
                </a:cubicBezTo>
                <a:close/>
              </a:path>
            </a:pathLst>
          </a:custGeom>
          <a:solidFill>
            <a:sysClr val="window" lastClr="FFFFFF"/>
          </a:solidFill>
          <a:ln w="28575" cap="flat" cmpd="sng" algn="ctr">
            <a:solidFill>
              <a:srgbClr val="0070C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mn-cs"/>
              </a:rPr>
              <a:t>Vì Lan chăm chỉ, tận dụng nhiều thời gian chăm chút cho bức tranh của mình. Còn Hà thì mải chơi, không dành thời gian vẽ tranh nên không kịp nộp tranh</a:t>
            </a:r>
            <a:endParaRPr kumimoji="0" lang="en-US" sz="3200" b="1" i="0" u="none" strike="noStrike" kern="0" cap="none" spc="0" normalizeH="0" baseline="0" noProof="0" dirty="0">
              <a:ln>
                <a:noFill/>
              </a:ln>
              <a:solidFill>
                <a:srgbClr val="FF0000"/>
              </a:solidFill>
              <a:effectLst/>
              <a:uLnTx/>
              <a:uFillTx/>
              <a:latin typeface="Calibri" panose="020F0502020204030204"/>
              <a:ea typeface="Microsoft YaHei" panose="020B0503020204020204" charset="-122"/>
              <a:cs typeface="+mn-cs"/>
            </a:endParaRPr>
          </a:p>
        </p:txBody>
      </p:sp>
      <p:pic>
        <p:nvPicPr>
          <p:cNvPr id="6" name="Picture 5"/>
          <p:cNvPicPr>
            <a:picLocks noChangeAspect="1"/>
          </p:cNvPicPr>
          <p:nvPr/>
        </p:nvPicPr>
        <p:blipFill>
          <a:blip r:embed="rId1"/>
          <a:stretch>
            <a:fillRect/>
          </a:stretch>
        </p:blipFill>
        <p:spPr>
          <a:xfrm>
            <a:off x="9051692" y="3727866"/>
            <a:ext cx="2093828" cy="2675185"/>
          </a:xfrm>
          <a:prstGeom prst="rect">
            <a:avLst/>
          </a:prstGeom>
        </p:spPr>
      </p:pic>
      <p:sp>
        <p:nvSpPr>
          <p:cNvPr id="7" name="Speech Bubble: Rectangle with Corners Rounded 6"/>
          <p:cNvSpPr/>
          <p:nvPr/>
        </p:nvSpPr>
        <p:spPr>
          <a:xfrm>
            <a:off x="1270000" y="1512237"/>
            <a:ext cx="7538720"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0" cap="none" spc="0" normalizeH="0" baseline="0" noProof="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rPr>
              <a:t>Vì sao Lan kịp hoàn thành bức tranh còn Hà bỏ lỡ cơ hội tham gia cuộc thi?</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8" name="Picture 7"/>
          <p:cNvPicPr>
            <a:picLocks noChangeAspect="1"/>
          </p:cNvPicPr>
          <p:nvPr/>
        </p:nvPicPr>
        <p:blipFill>
          <a:blip r:embed="rId2"/>
          <a:stretch>
            <a:fillRect/>
          </a:stretch>
        </p:blipFill>
        <p:spPr>
          <a:xfrm>
            <a:off x="2590800" y="454949"/>
            <a:ext cx="7010400" cy="94370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1402080" y="3785075"/>
            <a:ext cx="7649612" cy="1739901"/>
          </a:xfrm>
          <a:custGeom>
            <a:avLst/>
            <a:gdLst>
              <a:gd name="connsiteX0" fmla="*/ 0 w 7649612"/>
              <a:gd name="connsiteY0" fmla="*/ 289984 h 1739901"/>
              <a:gd name="connsiteX1" fmla="*/ 289984 w 7649612"/>
              <a:gd name="connsiteY1" fmla="*/ 0 h 1739901"/>
              <a:gd name="connsiteX2" fmla="*/ 879121 w 7649612"/>
              <a:gd name="connsiteY2" fmla="*/ 0 h 1739901"/>
              <a:gd name="connsiteX3" fmla="*/ 1468258 w 7649612"/>
              <a:gd name="connsiteY3" fmla="*/ 0 h 1739901"/>
              <a:gd name="connsiteX4" fmla="*/ 1916002 w 7649612"/>
              <a:gd name="connsiteY4" fmla="*/ 0 h 1739901"/>
              <a:gd name="connsiteX5" fmla="*/ 2505139 w 7649612"/>
              <a:gd name="connsiteY5" fmla="*/ 0 h 1739901"/>
              <a:gd name="connsiteX6" fmla="*/ 2882187 w 7649612"/>
              <a:gd name="connsiteY6" fmla="*/ 0 h 1739901"/>
              <a:gd name="connsiteX7" fmla="*/ 3471324 w 7649612"/>
              <a:gd name="connsiteY7" fmla="*/ 0 h 1739901"/>
              <a:gd name="connsiteX8" fmla="*/ 4060461 w 7649612"/>
              <a:gd name="connsiteY8" fmla="*/ 0 h 1739901"/>
              <a:gd name="connsiteX9" fmla="*/ 4437509 w 7649612"/>
              <a:gd name="connsiteY9" fmla="*/ 0 h 1739901"/>
              <a:gd name="connsiteX10" fmla="*/ 4814557 w 7649612"/>
              <a:gd name="connsiteY10" fmla="*/ 0 h 1739901"/>
              <a:gd name="connsiteX11" fmla="*/ 5262301 w 7649612"/>
              <a:gd name="connsiteY11" fmla="*/ 0 h 1739901"/>
              <a:gd name="connsiteX12" fmla="*/ 5780742 w 7649612"/>
              <a:gd name="connsiteY12" fmla="*/ 0 h 1739901"/>
              <a:gd name="connsiteX13" fmla="*/ 6511272 w 7649612"/>
              <a:gd name="connsiteY13" fmla="*/ 0 h 1739901"/>
              <a:gd name="connsiteX14" fmla="*/ 7359629 w 7649612"/>
              <a:gd name="connsiteY14" fmla="*/ 0 h 1739901"/>
              <a:gd name="connsiteX15" fmla="*/ 7649613 w 7649612"/>
              <a:gd name="connsiteY15" fmla="*/ 289984 h 1739901"/>
              <a:gd name="connsiteX16" fmla="*/ 7649612 w 7649612"/>
              <a:gd name="connsiteY16" fmla="*/ 1449918 h 1739901"/>
              <a:gd name="connsiteX17" fmla="*/ 7359628 w 7649612"/>
              <a:gd name="connsiteY17" fmla="*/ 1739902 h 1739901"/>
              <a:gd name="connsiteX18" fmla="*/ 6629098 w 7649612"/>
              <a:gd name="connsiteY18" fmla="*/ 1739902 h 1739901"/>
              <a:gd name="connsiteX19" fmla="*/ 6039961 w 7649612"/>
              <a:gd name="connsiteY19" fmla="*/ 1739902 h 1739901"/>
              <a:gd name="connsiteX20" fmla="*/ 5592217 w 7649612"/>
              <a:gd name="connsiteY20" fmla="*/ 1739902 h 1739901"/>
              <a:gd name="connsiteX21" fmla="*/ 5003080 w 7649612"/>
              <a:gd name="connsiteY21" fmla="*/ 1739902 h 1739901"/>
              <a:gd name="connsiteX22" fmla="*/ 4343247 w 7649612"/>
              <a:gd name="connsiteY22" fmla="*/ 1739902 h 1739901"/>
              <a:gd name="connsiteX23" fmla="*/ 3966199 w 7649612"/>
              <a:gd name="connsiteY23" fmla="*/ 1739902 h 1739901"/>
              <a:gd name="connsiteX24" fmla="*/ 3235669 w 7649612"/>
              <a:gd name="connsiteY24" fmla="*/ 1739901 h 1739901"/>
              <a:gd name="connsiteX25" fmla="*/ 2717228 w 7649612"/>
              <a:gd name="connsiteY25" fmla="*/ 1739901 h 1739901"/>
              <a:gd name="connsiteX26" fmla="*/ 1986699 w 7649612"/>
              <a:gd name="connsiteY26" fmla="*/ 1739901 h 1739901"/>
              <a:gd name="connsiteX27" fmla="*/ 1397562 w 7649612"/>
              <a:gd name="connsiteY27" fmla="*/ 1739901 h 1739901"/>
              <a:gd name="connsiteX28" fmla="*/ 808425 w 7649612"/>
              <a:gd name="connsiteY28" fmla="*/ 1739901 h 1739901"/>
              <a:gd name="connsiteX29" fmla="*/ 289984 w 7649612"/>
              <a:gd name="connsiteY29" fmla="*/ 1739901 h 1739901"/>
              <a:gd name="connsiteX30" fmla="*/ 0 w 7649612"/>
              <a:gd name="connsiteY30" fmla="*/ 1449917 h 1739901"/>
              <a:gd name="connsiteX31" fmla="*/ 0 w 7649612"/>
              <a:gd name="connsiteY31" fmla="*/ 904748 h 1739901"/>
              <a:gd name="connsiteX32" fmla="*/ 0 w 7649612"/>
              <a:gd name="connsiteY32" fmla="*/ 289984 h 173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49612" h="1739901" fill="none" extrusionOk="0">
                <a:moveTo>
                  <a:pt x="0" y="289984"/>
                </a:moveTo>
                <a:cubicBezTo>
                  <a:pt x="-7863" y="152273"/>
                  <a:pt x="112632" y="39909"/>
                  <a:pt x="289984" y="0"/>
                </a:cubicBezTo>
                <a:cubicBezTo>
                  <a:pt x="557248" y="-58"/>
                  <a:pt x="675268" y="52845"/>
                  <a:pt x="879121" y="0"/>
                </a:cubicBezTo>
                <a:cubicBezTo>
                  <a:pt x="1082974" y="-52845"/>
                  <a:pt x="1222665" y="16094"/>
                  <a:pt x="1468258" y="0"/>
                </a:cubicBezTo>
                <a:cubicBezTo>
                  <a:pt x="1713851" y="-16094"/>
                  <a:pt x="1758640" y="28997"/>
                  <a:pt x="1916002" y="0"/>
                </a:cubicBezTo>
                <a:cubicBezTo>
                  <a:pt x="2073364" y="-28997"/>
                  <a:pt x="2357658" y="46401"/>
                  <a:pt x="2505139" y="0"/>
                </a:cubicBezTo>
                <a:cubicBezTo>
                  <a:pt x="2652620" y="-46401"/>
                  <a:pt x="2697742" y="21710"/>
                  <a:pt x="2882187" y="0"/>
                </a:cubicBezTo>
                <a:cubicBezTo>
                  <a:pt x="3066632" y="-21710"/>
                  <a:pt x="3330024" y="57505"/>
                  <a:pt x="3471324" y="0"/>
                </a:cubicBezTo>
                <a:cubicBezTo>
                  <a:pt x="3612624" y="-57505"/>
                  <a:pt x="3902947" y="20670"/>
                  <a:pt x="4060461" y="0"/>
                </a:cubicBezTo>
                <a:cubicBezTo>
                  <a:pt x="4217975" y="-20670"/>
                  <a:pt x="4360021" y="1498"/>
                  <a:pt x="4437509" y="0"/>
                </a:cubicBezTo>
                <a:cubicBezTo>
                  <a:pt x="4514997" y="-1498"/>
                  <a:pt x="4730185" y="31477"/>
                  <a:pt x="4814557" y="0"/>
                </a:cubicBezTo>
                <a:cubicBezTo>
                  <a:pt x="4898929" y="-31477"/>
                  <a:pt x="5073562" y="46059"/>
                  <a:pt x="5262301" y="0"/>
                </a:cubicBezTo>
                <a:cubicBezTo>
                  <a:pt x="5451040" y="-46059"/>
                  <a:pt x="5539865" y="33401"/>
                  <a:pt x="5780742" y="0"/>
                </a:cubicBezTo>
                <a:cubicBezTo>
                  <a:pt x="6021619" y="-33401"/>
                  <a:pt x="6327989" y="79224"/>
                  <a:pt x="6511272" y="0"/>
                </a:cubicBezTo>
                <a:cubicBezTo>
                  <a:pt x="6694555" y="-79224"/>
                  <a:pt x="7016747" y="73556"/>
                  <a:pt x="7359629" y="0"/>
                </a:cubicBezTo>
                <a:cubicBezTo>
                  <a:pt x="7495634" y="-40626"/>
                  <a:pt x="7666271" y="95079"/>
                  <a:pt x="7649613" y="289984"/>
                </a:cubicBezTo>
                <a:cubicBezTo>
                  <a:pt x="7628502" y="773722"/>
                  <a:pt x="7645034" y="1070173"/>
                  <a:pt x="7649612" y="1449918"/>
                </a:cubicBezTo>
                <a:cubicBezTo>
                  <a:pt x="7639742" y="1586916"/>
                  <a:pt x="7519691" y="1734111"/>
                  <a:pt x="7359628" y="1739902"/>
                </a:cubicBezTo>
                <a:cubicBezTo>
                  <a:pt x="7069211" y="1823491"/>
                  <a:pt x="6835739" y="1728859"/>
                  <a:pt x="6629098" y="1739902"/>
                </a:cubicBezTo>
                <a:cubicBezTo>
                  <a:pt x="6422457" y="1750945"/>
                  <a:pt x="6325979" y="1728263"/>
                  <a:pt x="6039961" y="1739902"/>
                </a:cubicBezTo>
                <a:cubicBezTo>
                  <a:pt x="5753943" y="1751541"/>
                  <a:pt x="5746663" y="1729362"/>
                  <a:pt x="5592217" y="1739902"/>
                </a:cubicBezTo>
                <a:cubicBezTo>
                  <a:pt x="5437771" y="1750442"/>
                  <a:pt x="5154767" y="1718499"/>
                  <a:pt x="5003080" y="1739902"/>
                </a:cubicBezTo>
                <a:cubicBezTo>
                  <a:pt x="4851393" y="1761305"/>
                  <a:pt x="4524529" y="1736413"/>
                  <a:pt x="4343247" y="1739902"/>
                </a:cubicBezTo>
                <a:cubicBezTo>
                  <a:pt x="4161965" y="1743391"/>
                  <a:pt x="4093250" y="1706428"/>
                  <a:pt x="3966199" y="1739902"/>
                </a:cubicBezTo>
                <a:cubicBezTo>
                  <a:pt x="3839148" y="1773376"/>
                  <a:pt x="3526338" y="1739235"/>
                  <a:pt x="3235669" y="1739901"/>
                </a:cubicBezTo>
                <a:cubicBezTo>
                  <a:pt x="2945000" y="1740567"/>
                  <a:pt x="2835773" y="1705852"/>
                  <a:pt x="2717228" y="1739901"/>
                </a:cubicBezTo>
                <a:cubicBezTo>
                  <a:pt x="2598683" y="1773950"/>
                  <a:pt x="2151136" y="1705191"/>
                  <a:pt x="1986699" y="1739901"/>
                </a:cubicBezTo>
                <a:cubicBezTo>
                  <a:pt x="1822262" y="1774611"/>
                  <a:pt x="1630138" y="1709756"/>
                  <a:pt x="1397562" y="1739901"/>
                </a:cubicBezTo>
                <a:cubicBezTo>
                  <a:pt x="1164986" y="1770046"/>
                  <a:pt x="965438" y="1698133"/>
                  <a:pt x="808425" y="1739901"/>
                </a:cubicBezTo>
                <a:cubicBezTo>
                  <a:pt x="651412" y="1781669"/>
                  <a:pt x="408163" y="1700391"/>
                  <a:pt x="289984" y="1739901"/>
                </a:cubicBezTo>
                <a:cubicBezTo>
                  <a:pt x="111433" y="1712266"/>
                  <a:pt x="-35509" y="1609191"/>
                  <a:pt x="0" y="1449917"/>
                </a:cubicBezTo>
                <a:cubicBezTo>
                  <a:pt x="-48168" y="1187953"/>
                  <a:pt x="55423" y="1139135"/>
                  <a:pt x="0" y="904748"/>
                </a:cubicBezTo>
                <a:cubicBezTo>
                  <a:pt x="-55423" y="670361"/>
                  <a:pt x="10490" y="595768"/>
                  <a:pt x="0" y="289984"/>
                </a:cubicBezTo>
                <a:close/>
              </a:path>
              <a:path w="7649612" h="1739901" stroke="0" extrusionOk="0">
                <a:moveTo>
                  <a:pt x="0" y="289984"/>
                </a:moveTo>
                <a:cubicBezTo>
                  <a:pt x="41985" y="115794"/>
                  <a:pt x="160633" y="-15732"/>
                  <a:pt x="289984" y="0"/>
                </a:cubicBezTo>
                <a:cubicBezTo>
                  <a:pt x="430415" y="-11785"/>
                  <a:pt x="730446" y="40566"/>
                  <a:pt x="949818" y="0"/>
                </a:cubicBezTo>
                <a:cubicBezTo>
                  <a:pt x="1169190" y="-40566"/>
                  <a:pt x="1194338" y="6460"/>
                  <a:pt x="1326865" y="0"/>
                </a:cubicBezTo>
                <a:cubicBezTo>
                  <a:pt x="1459392" y="-6460"/>
                  <a:pt x="1835492" y="37309"/>
                  <a:pt x="2057395" y="0"/>
                </a:cubicBezTo>
                <a:cubicBezTo>
                  <a:pt x="2279298" y="-37309"/>
                  <a:pt x="2551952" y="66738"/>
                  <a:pt x="2717229" y="0"/>
                </a:cubicBezTo>
                <a:cubicBezTo>
                  <a:pt x="2882506" y="-66738"/>
                  <a:pt x="3212566" y="61377"/>
                  <a:pt x="3447759" y="0"/>
                </a:cubicBezTo>
                <a:cubicBezTo>
                  <a:pt x="3682952" y="-61377"/>
                  <a:pt x="3753017" y="49610"/>
                  <a:pt x="3966199" y="0"/>
                </a:cubicBezTo>
                <a:cubicBezTo>
                  <a:pt x="4179381" y="-49610"/>
                  <a:pt x="4369689" y="9672"/>
                  <a:pt x="4484640" y="0"/>
                </a:cubicBezTo>
                <a:cubicBezTo>
                  <a:pt x="4599591" y="-9672"/>
                  <a:pt x="4749637" y="16418"/>
                  <a:pt x="4932384" y="0"/>
                </a:cubicBezTo>
                <a:cubicBezTo>
                  <a:pt x="5115131" y="-16418"/>
                  <a:pt x="5206041" y="49784"/>
                  <a:pt x="5380128" y="0"/>
                </a:cubicBezTo>
                <a:cubicBezTo>
                  <a:pt x="5554215" y="-49784"/>
                  <a:pt x="5697289" y="20002"/>
                  <a:pt x="5898569" y="0"/>
                </a:cubicBezTo>
                <a:cubicBezTo>
                  <a:pt x="6099849" y="-20002"/>
                  <a:pt x="6313366" y="4026"/>
                  <a:pt x="6629099" y="0"/>
                </a:cubicBezTo>
                <a:cubicBezTo>
                  <a:pt x="6944832" y="-4026"/>
                  <a:pt x="7012254" y="635"/>
                  <a:pt x="7359629" y="0"/>
                </a:cubicBezTo>
                <a:cubicBezTo>
                  <a:pt x="7525342" y="20612"/>
                  <a:pt x="7688514" y="145850"/>
                  <a:pt x="7649613" y="289984"/>
                </a:cubicBezTo>
                <a:cubicBezTo>
                  <a:pt x="7697721" y="647971"/>
                  <a:pt x="7566194" y="1112056"/>
                  <a:pt x="7649612" y="1449918"/>
                </a:cubicBezTo>
                <a:cubicBezTo>
                  <a:pt x="7628040" y="1588427"/>
                  <a:pt x="7498021" y="1715783"/>
                  <a:pt x="7359628" y="1739902"/>
                </a:cubicBezTo>
                <a:cubicBezTo>
                  <a:pt x="7196639" y="1785187"/>
                  <a:pt x="6956473" y="1678916"/>
                  <a:pt x="6841187" y="1739902"/>
                </a:cubicBezTo>
                <a:cubicBezTo>
                  <a:pt x="6725901" y="1800888"/>
                  <a:pt x="6498416" y="1678890"/>
                  <a:pt x="6252050" y="1739902"/>
                </a:cubicBezTo>
                <a:cubicBezTo>
                  <a:pt x="6005684" y="1800914"/>
                  <a:pt x="5986758" y="1690946"/>
                  <a:pt x="5804306" y="1739902"/>
                </a:cubicBezTo>
                <a:cubicBezTo>
                  <a:pt x="5621854" y="1788858"/>
                  <a:pt x="5395484" y="1661329"/>
                  <a:pt x="5144473" y="1739902"/>
                </a:cubicBezTo>
                <a:cubicBezTo>
                  <a:pt x="4893462" y="1818475"/>
                  <a:pt x="4809060" y="1720274"/>
                  <a:pt x="4696729" y="1739902"/>
                </a:cubicBezTo>
                <a:cubicBezTo>
                  <a:pt x="4584398" y="1759530"/>
                  <a:pt x="4271698" y="1706054"/>
                  <a:pt x="4036895" y="1739902"/>
                </a:cubicBezTo>
                <a:cubicBezTo>
                  <a:pt x="3802092" y="1773750"/>
                  <a:pt x="3699942" y="1738334"/>
                  <a:pt x="3447758" y="1739901"/>
                </a:cubicBezTo>
                <a:cubicBezTo>
                  <a:pt x="3195574" y="1741468"/>
                  <a:pt x="3165008" y="1697441"/>
                  <a:pt x="3000014" y="1739901"/>
                </a:cubicBezTo>
                <a:cubicBezTo>
                  <a:pt x="2835020" y="1782361"/>
                  <a:pt x="2583398" y="1695967"/>
                  <a:pt x="2410877" y="1739901"/>
                </a:cubicBezTo>
                <a:cubicBezTo>
                  <a:pt x="2238356" y="1783835"/>
                  <a:pt x="2076841" y="1705217"/>
                  <a:pt x="1821740" y="1739901"/>
                </a:cubicBezTo>
                <a:cubicBezTo>
                  <a:pt x="1566639" y="1774585"/>
                  <a:pt x="1265364" y="1679779"/>
                  <a:pt x="1091210" y="1739901"/>
                </a:cubicBezTo>
                <a:cubicBezTo>
                  <a:pt x="917056" y="1800023"/>
                  <a:pt x="566860" y="1671855"/>
                  <a:pt x="289984" y="1739901"/>
                </a:cubicBezTo>
                <a:cubicBezTo>
                  <a:pt x="128433" y="1709029"/>
                  <a:pt x="1086" y="1601991"/>
                  <a:pt x="0" y="1449917"/>
                </a:cubicBezTo>
                <a:cubicBezTo>
                  <a:pt x="-20018" y="1236019"/>
                  <a:pt x="35677" y="1137373"/>
                  <a:pt x="0" y="881550"/>
                </a:cubicBezTo>
                <a:cubicBezTo>
                  <a:pt x="-35677" y="625727"/>
                  <a:pt x="5268" y="536257"/>
                  <a:pt x="0" y="289984"/>
                </a:cubicBezTo>
                <a:close/>
              </a:path>
            </a:pathLst>
          </a:custGeom>
          <a:solidFill>
            <a:sysClr val="window" lastClr="FFFFFF"/>
          </a:solidFill>
          <a:ln w="28575" cap="flat" cmpd="sng" algn="ctr">
            <a:solidFill>
              <a:srgbClr val="0070C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mn-cs"/>
              </a:rPr>
              <a:t>Vì thời gian giúp chúng ta hoàn thành đủ, tốt công việc của mình nên cần phải quý trọng.</a:t>
            </a:r>
            <a:endParaRPr kumimoji="0" lang="en-US" sz="3200" b="1" i="0" u="none" strike="noStrike" kern="0" cap="none" spc="0" normalizeH="0" baseline="0" noProof="0" dirty="0">
              <a:ln>
                <a:noFill/>
              </a:ln>
              <a:solidFill>
                <a:srgbClr val="FF0000"/>
              </a:solidFill>
              <a:effectLst/>
              <a:uLnTx/>
              <a:uFillTx/>
              <a:latin typeface="Calibri" panose="020F0502020204030204"/>
              <a:ea typeface="Microsoft YaHei" panose="020B0503020204020204" charset="-122"/>
              <a:cs typeface="+mn-cs"/>
            </a:endParaRPr>
          </a:p>
        </p:txBody>
      </p:sp>
      <p:pic>
        <p:nvPicPr>
          <p:cNvPr id="6" name="Picture 5"/>
          <p:cNvPicPr>
            <a:picLocks noChangeAspect="1"/>
          </p:cNvPicPr>
          <p:nvPr/>
        </p:nvPicPr>
        <p:blipFill>
          <a:blip r:embed="rId1"/>
          <a:stretch>
            <a:fillRect/>
          </a:stretch>
        </p:blipFill>
        <p:spPr>
          <a:xfrm>
            <a:off x="9051692" y="3727866"/>
            <a:ext cx="2093828" cy="2675185"/>
          </a:xfrm>
          <a:prstGeom prst="rect">
            <a:avLst/>
          </a:prstGeom>
        </p:spPr>
      </p:pic>
      <p:sp>
        <p:nvSpPr>
          <p:cNvPr id="7" name="Speech Bubble: Rectangle with Corners Rounded 6"/>
          <p:cNvSpPr/>
          <p:nvPr/>
        </p:nvSpPr>
        <p:spPr>
          <a:xfrm>
            <a:off x="1270000" y="1512237"/>
            <a:ext cx="7538720"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rPr>
              <a:t>Theo em, vì sao cần quý trọng thời gian?</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8" name="Picture 7"/>
          <p:cNvPicPr>
            <a:picLocks noChangeAspect="1"/>
          </p:cNvPicPr>
          <p:nvPr/>
        </p:nvPicPr>
        <p:blipFill>
          <a:blip r:embed="rId2"/>
          <a:stretch>
            <a:fillRect/>
          </a:stretch>
        </p:blipFill>
        <p:spPr>
          <a:xfrm>
            <a:off x="2590800" y="454949"/>
            <a:ext cx="7010400" cy="94370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379355" y="660400"/>
            <a:ext cx="11433290" cy="2517649"/>
          </a:xfrm>
          <a:custGeom>
            <a:avLst/>
            <a:gdLst>
              <a:gd name="connsiteX0" fmla="*/ 0 w 11433290"/>
              <a:gd name="connsiteY0" fmla="*/ 419617 h 2517649"/>
              <a:gd name="connsiteX1" fmla="*/ 419617 w 11433290"/>
              <a:gd name="connsiteY1" fmla="*/ 0 h 2517649"/>
              <a:gd name="connsiteX2" fmla="*/ 11013673 w 11433290"/>
              <a:gd name="connsiteY2" fmla="*/ 0 h 2517649"/>
              <a:gd name="connsiteX3" fmla="*/ 11433290 w 11433290"/>
              <a:gd name="connsiteY3" fmla="*/ 419617 h 2517649"/>
              <a:gd name="connsiteX4" fmla="*/ 11433290 w 11433290"/>
              <a:gd name="connsiteY4" fmla="*/ 2098032 h 2517649"/>
              <a:gd name="connsiteX5" fmla="*/ 11013673 w 11433290"/>
              <a:gd name="connsiteY5" fmla="*/ 2517649 h 2517649"/>
              <a:gd name="connsiteX6" fmla="*/ 419617 w 11433290"/>
              <a:gd name="connsiteY6" fmla="*/ 2517649 h 2517649"/>
              <a:gd name="connsiteX7" fmla="*/ 0 w 11433290"/>
              <a:gd name="connsiteY7" fmla="*/ 2098032 h 2517649"/>
              <a:gd name="connsiteX8" fmla="*/ 0 w 11433290"/>
              <a:gd name="connsiteY8" fmla="*/ 419617 h 251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3290" h="2517649" fill="none" extrusionOk="0">
                <a:moveTo>
                  <a:pt x="0" y="419617"/>
                </a:moveTo>
                <a:cubicBezTo>
                  <a:pt x="1608" y="190568"/>
                  <a:pt x="209601" y="-8429"/>
                  <a:pt x="419617" y="0"/>
                </a:cubicBezTo>
                <a:cubicBezTo>
                  <a:pt x="4745462" y="-80384"/>
                  <a:pt x="9913071" y="52863"/>
                  <a:pt x="11013673" y="0"/>
                </a:cubicBezTo>
                <a:cubicBezTo>
                  <a:pt x="11263518" y="22362"/>
                  <a:pt x="11430442" y="203472"/>
                  <a:pt x="11433290" y="419617"/>
                </a:cubicBezTo>
                <a:cubicBezTo>
                  <a:pt x="11453191" y="980395"/>
                  <a:pt x="11413648" y="1393415"/>
                  <a:pt x="11433290" y="2098032"/>
                </a:cubicBezTo>
                <a:cubicBezTo>
                  <a:pt x="11435339" y="2333624"/>
                  <a:pt x="11235790" y="2518772"/>
                  <a:pt x="11013673" y="2517649"/>
                </a:cubicBezTo>
                <a:cubicBezTo>
                  <a:pt x="9285138" y="2604164"/>
                  <a:pt x="4686007" y="2366471"/>
                  <a:pt x="419617" y="2517649"/>
                </a:cubicBezTo>
                <a:cubicBezTo>
                  <a:pt x="197131" y="2532119"/>
                  <a:pt x="27406" y="2316176"/>
                  <a:pt x="0" y="2098032"/>
                </a:cubicBezTo>
                <a:cubicBezTo>
                  <a:pt x="6739" y="1683852"/>
                  <a:pt x="136740" y="657223"/>
                  <a:pt x="0" y="419617"/>
                </a:cubicBezTo>
                <a:close/>
              </a:path>
              <a:path w="11433290" h="2517649" stroke="0" extrusionOk="0">
                <a:moveTo>
                  <a:pt x="0" y="419617"/>
                </a:moveTo>
                <a:cubicBezTo>
                  <a:pt x="5427" y="209349"/>
                  <a:pt x="201876" y="16205"/>
                  <a:pt x="419617" y="0"/>
                </a:cubicBezTo>
                <a:cubicBezTo>
                  <a:pt x="5360993" y="120098"/>
                  <a:pt x="6612431" y="23653"/>
                  <a:pt x="11013673" y="0"/>
                </a:cubicBezTo>
                <a:cubicBezTo>
                  <a:pt x="11278622" y="16188"/>
                  <a:pt x="11423947" y="208754"/>
                  <a:pt x="11433290" y="419617"/>
                </a:cubicBezTo>
                <a:cubicBezTo>
                  <a:pt x="11438869" y="1088241"/>
                  <a:pt x="11443177" y="1871338"/>
                  <a:pt x="11433290" y="2098032"/>
                </a:cubicBezTo>
                <a:cubicBezTo>
                  <a:pt x="11432273" y="2370835"/>
                  <a:pt x="11255994" y="2548825"/>
                  <a:pt x="11013673" y="2517649"/>
                </a:cubicBezTo>
                <a:cubicBezTo>
                  <a:pt x="8489584" y="2377527"/>
                  <a:pt x="2505032" y="2380749"/>
                  <a:pt x="419617" y="2517649"/>
                </a:cubicBezTo>
                <a:cubicBezTo>
                  <a:pt x="204324" y="2542058"/>
                  <a:pt x="-32310" y="2327077"/>
                  <a:pt x="0" y="2098032"/>
                </a:cubicBezTo>
                <a:cubicBezTo>
                  <a:pt x="-47315" y="1634524"/>
                  <a:pt x="117460" y="1247488"/>
                  <a:pt x="0" y="419617"/>
                </a:cubicBezTo>
                <a:close/>
              </a:path>
            </a:pathLst>
          </a:custGeom>
          <a:ln w="571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dirty="0">
                <a:ln>
                  <a:noFill/>
                </a:ln>
                <a:solidFill>
                  <a:srgbClr val="FF0000"/>
                </a:solidFill>
                <a:effectLst/>
                <a:uLnTx/>
                <a:uFillTx/>
                <a:latin typeface="Calibri" panose="020F0502020204030204"/>
                <a:ea typeface="Microsoft YaHei" panose="020B0503020204020204" charset="-122"/>
                <a:cs typeface="+mn-cs"/>
              </a:rPr>
              <a:t>Khi đã làm việc gì, chúng ta cần để ra kế hoạch, dành thời gian, tập trung vào công việc không nên mải chơi, không chú tâm như bạn Hà trong câu chuyện. Quý trọng thời gian giúp chúng ta hoàn thành công việc với kết quả tốt nhất.</a:t>
            </a:r>
            <a:endParaRPr kumimoji="0" lang="en-US" sz="3600" b="0" i="1" u="none" strike="noStrike" kern="1200" cap="none" spc="0" normalizeH="0" baseline="0" noProof="0" dirty="0">
              <a:ln>
                <a:noFill/>
              </a:ln>
              <a:solidFill>
                <a:srgbClr val="FF0000"/>
              </a:solidFill>
              <a:effectLst/>
              <a:uLnTx/>
              <a:uFillTx/>
              <a:latin typeface="Calibri" panose="020F0502020204030204"/>
              <a:ea typeface="Microsoft YaHei" panose="020B0503020204020204" charset="-122"/>
              <a:cs typeface="+mn-cs"/>
            </a:endParaRPr>
          </a:p>
        </p:txBody>
      </p:sp>
      <p:pic>
        <p:nvPicPr>
          <p:cNvPr id="11" name="Picture 16" descr="https://i.pinimg.com/564x/fa/2a/a6/fa2aa62a0b20e54138749731fcd92e2e.jp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2667" l="9947" r="89876">
                        <a14:foregroundMark x1="34103" y1="24667" x2="47602" y2="29778"/>
                        <a14:foregroundMark x1="47602" y1="29778" x2="47602" y2="29778"/>
                        <a14:foregroundMark x1="19183" y1="80000" x2="23623" y2="86000"/>
                        <a14:foregroundMark x1="34636" y1="87778" x2="37655" y2="91556"/>
                        <a14:foregroundMark x1="61101" y1="90000" x2="64654"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3415332" y="2783698"/>
            <a:ext cx="5361334" cy="4285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5"/>
          <p:cNvSpPr/>
          <p:nvPr/>
        </p:nvSpPr>
        <p:spPr>
          <a:xfrm>
            <a:off x="1391920" y="52892"/>
            <a:ext cx="9712960" cy="1172207"/>
          </a:xfrm>
          <a:prstGeom prst="roundRect">
            <a:avLst/>
          </a:prstGeom>
          <a:solidFill>
            <a:srgbClr val="00B0F0">
              <a:alpha val="77000"/>
            </a:srgbClr>
          </a:solidFill>
          <a:ln w="60325"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27" name="Text Box 10"/>
          <p:cNvSpPr txBox="1">
            <a:spLocks noChangeArrowheads="1"/>
          </p:cNvSpPr>
          <p:nvPr/>
        </p:nvSpPr>
        <p:spPr bwMode="auto">
          <a:xfrm>
            <a:off x="1552626" y="0"/>
            <a:ext cx="93915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2.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Em</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có</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nhận</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xét</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gì</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về</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việc</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sử</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dụng</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thời</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gian</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của</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các</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bạn</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trong</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tranh</a:t>
            </a:r>
            <a:r>
              <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1804242" y="1358126"/>
            <a:ext cx="4012240" cy="4396406"/>
          </a:xfrm>
          <a:prstGeom prst="rect">
            <a:avLst/>
          </a:prstGeom>
        </p:spPr>
      </p:pic>
      <p:pic>
        <p:nvPicPr>
          <p:cNvPr id="7" name="Picture 6"/>
          <p:cNvPicPr>
            <a:picLocks noChangeAspect="1"/>
          </p:cNvPicPr>
          <p:nvPr/>
        </p:nvPicPr>
        <p:blipFill>
          <a:blip r:embed="rId2"/>
          <a:stretch>
            <a:fillRect/>
          </a:stretch>
        </p:blipFill>
        <p:spPr>
          <a:xfrm>
            <a:off x="6095999" y="1358126"/>
            <a:ext cx="3834809" cy="418530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
                                        </p:tgtEl>
                                        <p:attrNameLst>
                                          <p:attrName>fillcolor</p:attrName>
                                        </p:attrNameLst>
                                      </p:cBhvr>
                                      <p:tavLst>
                                        <p:tav tm="0">
                                          <p:val>
                                            <p:clrVal>
                                              <a:schemeClr val="accent2"/>
                                            </p:clrVal>
                                          </p:val>
                                        </p:tav>
                                        <p:tav tm="50000">
                                          <p:val>
                                            <p:clrVal>
                                              <a:schemeClr val="hlink"/>
                                            </p:clrVal>
                                          </p:val>
                                        </p:tav>
                                      </p:tavLst>
                                    </p:anim>
                                    <p:set>
                                      <p:cBhvr>
                                        <p:cTn id="9" dur="80"/>
                                        <p:tgtEl>
                                          <p:spTgt spid="2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ags/tag4.xml><?xml version="1.0" encoding="utf-8"?>
<p:tagLst xmlns:p="http://schemas.openxmlformats.org/presentationml/2006/main">
  <p:tag name="SHAPE_LOCKS" val="959"/>
</p:tagLst>
</file>

<file path=ppt/tags/tag5.xml><?xml version="1.0" encoding="utf-8"?>
<p:tagLst xmlns:p="http://schemas.openxmlformats.org/presentationml/2006/main">
  <p:tag name="SHAPE_LOCKS" val="16"/>
</p:tagLst>
</file>

<file path=ppt/tags/tag6.xml><?xml version="1.0" encoding="utf-8"?>
<p:tagLst xmlns:p="http://schemas.openxmlformats.org/presentationml/2006/main">
  <p:tag name="SHAPE_LOCKS" val="16"/>
</p:tagLst>
</file>

<file path=ppt/theme/theme1.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LvyhTools保存的主题色-20170503-150945">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ln w="25400">
          <a:noFill/>
        </a:ln>
      </a:spPr>
      <a:bodyPr wrap="none" lIns="0" tIns="0" rIns="0" bIns="0" rtlCol="0">
        <a:spAutoFit/>
      </a:bodyPr>
      <a:lstStyle>
        <a:defPPr algn="ctr">
          <a:defRPr sz="6600" smtClean="0">
            <a:ln w="568325">
              <a:solidFill>
                <a:schemeClr val="bg1"/>
              </a:solidFill>
            </a:ln>
            <a:solidFill>
              <a:schemeClr val="bg1"/>
            </a:solidFill>
            <a:effectLst>
              <a:glow>
                <a:schemeClr val="accent1">
                  <a:alpha val="40000"/>
                </a:schemeClr>
              </a:glow>
              <a:outerShdw blurRad="38100" dist="38100" dir="2700000" algn="tl">
                <a:srgbClr val="000000">
                  <a:alpha val="43137"/>
                </a:srgbClr>
              </a:outerShdw>
            </a:effectLst>
            <a:latin typeface="#9Slide07 SVNBeachwood Sans" pitchFamily="2"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1717</Words>
  <Application>WPS Presentation</Application>
  <PresentationFormat>Widescreen</PresentationFormat>
  <Paragraphs>37</Paragraphs>
  <Slides>26</Slides>
  <Notes>12</Notes>
  <HiddenSlides>0</HiddenSlides>
  <MMClips>2</MMClips>
  <ScaleCrop>false</ScaleCrop>
  <HeadingPairs>
    <vt:vector size="6" baseType="variant">
      <vt:variant>
        <vt:lpstr>已用的字体</vt:lpstr>
      </vt:variant>
      <vt:variant>
        <vt:i4>22</vt:i4>
      </vt:variant>
      <vt:variant>
        <vt:lpstr>主题</vt:lpstr>
      </vt:variant>
      <vt:variant>
        <vt:i4>8</vt:i4>
      </vt:variant>
      <vt:variant>
        <vt:lpstr>幻灯片标题</vt:lpstr>
      </vt:variant>
      <vt:variant>
        <vt:i4>26</vt:i4>
      </vt:variant>
    </vt:vector>
  </HeadingPairs>
  <TitlesOfParts>
    <vt:vector size="56" baseType="lpstr">
      <vt:lpstr>Arial</vt:lpstr>
      <vt:lpstr>SimSun</vt:lpstr>
      <vt:lpstr>Wingdings</vt:lpstr>
      <vt:lpstr>#9Slide02 Noi dung dai</vt:lpstr>
      <vt:lpstr>Microsoft YaHei</vt:lpstr>
      <vt:lpstr>Arial</vt:lpstr>
      <vt:lpstr>#9Slide02 Noi dung dai</vt:lpstr>
      <vt:lpstr>#9Slide07 SVNBeachwood Sans</vt:lpstr>
      <vt:lpstr>Segoe Print</vt:lpstr>
      <vt:lpstr>#9Slide03 AllRoundGothic</vt:lpstr>
      <vt:lpstr>Yu Gothic UI Semibold</vt:lpstr>
      <vt:lpstr>Calibri</vt:lpstr>
      <vt:lpstr>Times New Roman</vt:lpstr>
      <vt:lpstr>Georgia</vt:lpstr>
      <vt:lpstr>Arial Unicode MS</vt:lpstr>
      <vt:lpstr>Wide Latin</vt:lpstr>
      <vt:lpstr>#9Slide02 Tieu de dai</vt:lpstr>
      <vt:lpstr>印品黑体</vt:lpstr>
      <vt:lpstr>黑体</vt:lpstr>
      <vt:lpstr>百变马丁</vt:lpstr>
      <vt:lpstr>Calibri Light</vt:lpstr>
      <vt:lpstr>Impact</vt:lpstr>
      <vt:lpstr>自定义设计方案</vt:lpstr>
      <vt:lpstr>5_Office Theme</vt:lpstr>
      <vt:lpstr>1_自定义设计方案</vt:lpstr>
      <vt:lpstr>1_Simple Light</vt:lpstr>
      <vt:lpstr>1_Office Theme</vt:lpstr>
      <vt:lpstr>3_Custom Design</vt:lpstr>
      <vt:lpstr>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Thảo Anh</cp:lastModifiedBy>
  <cp:revision>16</cp:revision>
  <dcterms:created xsi:type="dcterms:W3CDTF">2022-08-17T04:59:00Z</dcterms:created>
  <dcterms:modified xsi:type="dcterms:W3CDTF">2025-12-09T03:11:58Z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2C773446B0294BC19D9A6865BFDD8ADE_12</vt:lpwstr>
  </property>
  <property fmtid="{D5CDD505-2E9C-101B-9397-08002B2CF9AE}" pid="3" name="KSOProductBuildVer">
    <vt:lpwstr>1033-12.2.0.23155</vt:lpwstr>
  </property>
</Properties>
</file>