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9" r:id="rId2"/>
    <p:sldId id="311" r:id="rId3"/>
    <p:sldId id="274" r:id="rId4"/>
    <p:sldId id="273" r:id="rId5"/>
    <p:sldId id="320" r:id="rId6"/>
    <p:sldId id="318" r:id="rId7"/>
    <p:sldId id="325" r:id="rId8"/>
    <p:sldId id="321" r:id="rId9"/>
    <p:sldId id="309" r:id="rId10"/>
    <p:sldId id="322" r:id="rId11"/>
    <p:sldId id="323" r:id="rId12"/>
    <p:sldId id="327" r:id="rId13"/>
    <p:sldId id="326" r:id="rId14"/>
    <p:sldId id="328" r:id="rId15"/>
    <p:sldId id="308" r:id="rId16"/>
    <p:sldId id="331" r:id="rId17"/>
    <p:sldId id="341" r:id="rId18"/>
    <p:sldId id="332" r:id="rId19"/>
    <p:sldId id="354" r:id="rId20"/>
    <p:sldId id="333" r:id="rId21"/>
    <p:sldId id="348" r:id="rId22"/>
    <p:sldId id="329" r:id="rId23"/>
    <p:sldId id="335" r:id="rId24"/>
    <p:sldId id="336" r:id="rId25"/>
    <p:sldId id="337" r:id="rId26"/>
    <p:sldId id="338" r:id="rId27"/>
    <p:sldId id="340" r:id="rId28"/>
    <p:sldId id="343" r:id="rId29"/>
    <p:sldId id="352" r:id="rId30"/>
    <p:sldId id="312" r:id="rId31"/>
    <p:sldId id="349" r:id="rId32"/>
    <p:sldId id="350" r:id="rId33"/>
  </p:sldIdLst>
  <p:sldSz cx="12192000" cy="6858000"/>
  <p:notesSz cx="6858000" cy="9144000"/>
  <p:embeddedFontLst>
    <p:embeddedFont>
      <p:font typeface="#9Slide04 Goku" panose="020B0604020202020204" charset="0"/>
      <p:regular r:id="rId35"/>
    </p:embeddedFont>
    <p:embeddedFont>
      <p:font typeface="#9Slide05 Aphrodite Pro" panose="020B0604020202020204" charset="0"/>
      <p:regular r:id="rId36"/>
    </p:embeddedFont>
    <p:embeddedFont>
      <p:font typeface="#9Slide05 SVNSweetie" panose="02000000000000000000" charset="0"/>
      <p:regular r:id="rId37"/>
    </p:embeddedFont>
    <p:embeddedFont>
      <p:font typeface="#9Slide07 HoneyCream" panose="020B0604020202020204" charset="0"/>
      <p:regular r:id="rId38"/>
    </p:embeddedFont>
    <p:embeddedFont>
      <p:font typeface="#9Slide07 IcielPony" panose="020B0604020202020204" charset="0"/>
      <p:regular r:id="rId39"/>
    </p:embeddedFont>
    <p:embeddedFont>
      <p:font typeface="#9Slide07 Stormtrooper" panose="020B0604020202020204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Lobster" panose="00000500000000000000" pitchFamily="2" charset="0"/>
      <p:regular r:id="rId45"/>
    </p:embeddedFont>
    <p:embeddedFont>
      <p:font typeface="Open Sans Bold" panose="020B0806030504020204" pitchFamily="34" charset="0"/>
      <p:bold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D8748-2578-4C67-8760-D7BB770B74F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71492-BBB9-491F-85EB-C882F4D7A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Nhấn vào các con vật đến câu hỏi. Nhấn vào mũi tên hồng đến hoạt động tiếp theo.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2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cái trống để nghe âm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06BF2-DF58-4C8D-923F-F4B0E00504F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5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8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715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07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1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1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3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9C4E6-5C31-CD3F-83D2-5F445CE64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01664-9019-E0BA-784D-397F9499C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7468F72-086C-F6B3-5A50-BC14FE753B58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0E6761-A109-B887-7D01-750564ADA0DA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2EC65-F34C-0812-064E-1138D8A3A5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A92D9-1754-3DE7-164D-63995DCCDD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F98-571C-713E-70F7-B71C23D364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37D40-2C73-7086-574F-39EB665E0AD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95CB5B6-E326-A368-49A7-29A57955EAA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FAB9C-29D5-DCDE-BED9-25475791385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940C7-6F0F-7A2E-E783-8E577EA139FF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A1B35-6D4E-EA2A-6176-46F8DD2E550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80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18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43.png"/><Relationship Id="rId4" Type="http://schemas.openxmlformats.org/officeDocument/2006/relationships/image" Target="../media/image16.jpg"/><Relationship Id="rId9" Type="http://schemas.openxmlformats.org/officeDocument/2006/relationships/image" Target="../media/image22.png"/><Relationship Id="rId1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5.xml"/><Relationship Id="rId3" Type="http://schemas.openxmlformats.org/officeDocument/2006/relationships/image" Target="../media/image37.jpg"/><Relationship Id="rId7" Type="http://schemas.openxmlformats.org/officeDocument/2006/relationships/slide" Target="slide22.xm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slide" Target="slide24.xml"/><Relationship Id="rId5" Type="http://schemas.openxmlformats.org/officeDocument/2006/relationships/slide" Target="slide23.xml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slide" Target="slide26.xml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image" Target="../media/image17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1.png"/><Relationship Id="rId4" Type="http://schemas.openxmlformats.org/officeDocument/2006/relationships/image" Target="../media/image19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4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Thương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ông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B7626DD-0437-754F-FA7F-782DE75F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3630E-7323-73DA-84B3-2EE896026691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B4A8C-555E-27D9-2103-D6CC2BA77676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B44E3-7F11-1EB9-AF6D-81E7C0C7D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480F7-A110-85C8-7AF0-D556A8E0B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248" y="249280"/>
            <a:ext cx="9199661" cy="3883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81E45-C4ED-F722-90D0-52AE0C08B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7971689" y="2810733"/>
            <a:ext cx="2872902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Chia khổ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09F77-0030-33DA-1E63-B7EA449F2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167" y="934241"/>
            <a:ext cx="4938560" cy="2088006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D3A71-F6C5-E085-5F6A-8A0CEA02C930}"/>
              </a:ext>
            </a:extLst>
          </p:cNvPr>
          <p:cNvGrpSpPr/>
          <p:nvPr/>
        </p:nvGrpSpPr>
        <p:grpSpPr>
          <a:xfrm>
            <a:off x="122829" y="1050879"/>
            <a:ext cx="7533565" cy="5482138"/>
            <a:chOff x="122830" y="1363701"/>
            <a:chExt cx="5459104" cy="5169315"/>
          </a:xfrm>
        </p:grpSpPr>
        <p:pic>
          <p:nvPicPr>
            <p:cNvPr id="15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DABD0A8A-E8ED-B24D-B054-ACE125FCC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6" name="矩形 2">
              <a:extLst>
                <a:ext uri="{FF2B5EF4-FFF2-40B4-BE49-F238E27FC236}">
                  <a16:creationId xmlns:a16="http://schemas.microsoft.com/office/drawing/2014/main" id="{D7BDA9EF-A416-8A43-E030-103C9DA17DE2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Theo em bài viết có mấy khổ thơ?</a:t>
              </a:r>
              <a:endParaRPr lang="zh-CN" alt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C592-9035-CCFA-4CD2-1E3BAA2A63E5}"/>
              </a:ext>
            </a:extLst>
          </p:cNvPr>
          <p:cNvGrpSpPr/>
          <p:nvPr/>
        </p:nvGrpSpPr>
        <p:grpSpPr>
          <a:xfrm>
            <a:off x="121214" y="656335"/>
            <a:ext cx="7533565" cy="5482138"/>
            <a:chOff x="122830" y="1363701"/>
            <a:chExt cx="5459104" cy="5169315"/>
          </a:xfrm>
        </p:grpSpPr>
        <p:pic>
          <p:nvPicPr>
            <p:cNvPr id="18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45F9E77E-9EFF-6383-443D-EBB0E099D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D29C7B4-55D0-4511-0C35-AFCD21E96697}"/>
                </a:ext>
              </a:extLst>
            </p:cNvPr>
            <p:cNvSpPr/>
            <p:nvPr/>
          </p:nvSpPr>
          <p:spPr>
            <a:xfrm>
              <a:off x="369258" y="2979602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Bài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viết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chia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ra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5400" b="1" dirty="0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endParaRPr lang="zh-CN" altLang="en-US" sz="54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#9Slide07 Stormtrooper" panose="020B0500000000000000" pitchFamily="34" charset="0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3466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6900612" y="3993073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-12543" y="430121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607DB-E2D9-D8AF-D7B8-FF5F2EB6C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125" y="128284"/>
            <a:ext cx="1086401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CC9A9-90D7-3F41-6233-EE4F5162DB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25938" y="2811185"/>
            <a:ext cx="3447567" cy="311802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0" imgH="76320"/>
        </mc:Choice>
        <mc:Fallback>
          <p:control name="TextBox1" r:id="rId1" imgW="0" imgH="7632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CFF4C664-D4D5-296C-44D4-538F20E9A5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9338" y="2970213"/>
                  <a:ext cx="1587" cy="730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115480" imgH="3911760"/>
        </mc:Choice>
        <mc:Fallback>
          <p:control name="TextBox2" r:id="rId2" imgW="8115480" imgH="3911760">
            <p:pic>
              <p:nvPicPr>
                <p:cNvPr id="2" name="TextBox2">
                  <a:extLst>
                    <a:ext uri="{FF2B5EF4-FFF2-40B4-BE49-F238E27FC236}">
                      <a16:creationId xmlns:a16="http://schemas.microsoft.com/office/drawing/2014/main" id="{E8BBCA82-9688-B32D-E395-12DDEAF6EE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87723" y="2626706"/>
                  <a:ext cx="8112489" cy="3915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368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47360" y="1737276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Quẳng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gậy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sưng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842802" y="3301977"/>
            <a:ext cx="2844430" cy="1473105"/>
            <a:chOff x="2105101" y="2221349"/>
            <a:chExt cx="3866191" cy="218535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797732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khiễng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,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khà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Nhanh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nhảu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Âu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yếm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Lon ton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Cúi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xuống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161F5E-B3F1-EA7D-0080-C8D62A76A146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E97F20-31B5-7687-BDC8-7C7164FFDF2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D6BCB8-5785-0C4E-7003-A8EA83017E5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Bước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lên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322EE-D5C8-1A72-A10E-EF8422D1EFA2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B9BE8AE-1AD7-14CD-6D4A-223DD155C6F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6DA351-8427-45D8-045A-AD4266948C75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Tấy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FD5043-19CE-7354-AA7D-E1CCABA06AB9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187BB8-3B55-1712-0038-34898787BD5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83BBAC-2E61-2279-89FB-BC69D2FF0F4D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Xoa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đầu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646" y="-184370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23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</a:pPr>
            <a:endParaRPr lang="en-US" sz="12000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#9Slide05 SVNSweetie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59A-C69B-0835-45CA-3DF95722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704" y="161684"/>
            <a:ext cx="7135524" cy="244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F28E5-1046-415F-0400-A2EADDA0E40E}"/>
              </a:ext>
            </a:extLst>
          </p:cNvPr>
          <p:cNvSpPr txBox="1"/>
          <p:nvPr/>
        </p:nvSpPr>
        <p:spPr>
          <a:xfrm>
            <a:off x="1670539" y="2012150"/>
            <a:ext cx="9583615" cy="783193"/>
          </a:xfrm>
          <a:custGeom>
            <a:avLst/>
            <a:gdLst>
              <a:gd name="csX0" fmla="*/ 0 w 9583615"/>
              <a:gd name="csY0" fmla="*/ 130535 h 783193"/>
              <a:gd name="csX1" fmla="*/ 130535 w 9583615"/>
              <a:gd name="csY1" fmla="*/ 0 h 783193"/>
              <a:gd name="csX2" fmla="*/ 9453080 w 9583615"/>
              <a:gd name="csY2" fmla="*/ 0 h 783193"/>
              <a:gd name="csX3" fmla="*/ 9583615 w 9583615"/>
              <a:gd name="csY3" fmla="*/ 130535 h 783193"/>
              <a:gd name="csX4" fmla="*/ 9583615 w 9583615"/>
              <a:gd name="csY4" fmla="*/ 652658 h 783193"/>
              <a:gd name="csX5" fmla="*/ 9453080 w 9583615"/>
              <a:gd name="csY5" fmla="*/ 783193 h 783193"/>
              <a:gd name="csX6" fmla="*/ 130535 w 9583615"/>
              <a:gd name="csY6" fmla="*/ 783193 h 783193"/>
              <a:gd name="csX7" fmla="*/ 0 w 9583615"/>
              <a:gd name="csY7" fmla="*/ 652658 h 783193"/>
              <a:gd name="csX8" fmla="*/ 0 w 9583615"/>
              <a:gd name="csY8" fmla="*/ 130535 h 783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9583615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2656189" y="72427"/>
                  <a:pt x="5416569" y="61419"/>
                  <a:pt x="9453080" y="0"/>
                </a:cubicBezTo>
                <a:cubicBezTo>
                  <a:pt x="9523814" y="-9347"/>
                  <a:pt x="9579548" y="57213"/>
                  <a:pt x="9583615" y="130535"/>
                </a:cubicBezTo>
                <a:cubicBezTo>
                  <a:pt x="9596062" y="329527"/>
                  <a:pt x="9597850" y="484495"/>
                  <a:pt x="9583615" y="652658"/>
                </a:cubicBezTo>
                <a:cubicBezTo>
                  <a:pt x="9585311" y="716144"/>
                  <a:pt x="9521202" y="778743"/>
                  <a:pt x="9453080" y="783193"/>
                </a:cubicBezTo>
                <a:cubicBezTo>
                  <a:pt x="7817355" y="813020"/>
                  <a:pt x="4302981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9583615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3233334" y="123000"/>
                  <a:pt x="5975225" y="-96860"/>
                  <a:pt x="9453080" y="0"/>
                </a:cubicBezTo>
                <a:cubicBezTo>
                  <a:pt x="9519139" y="-4598"/>
                  <a:pt x="9584889" y="55875"/>
                  <a:pt x="9583615" y="130535"/>
                </a:cubicBezTo>
                <a:cubicBezTo>
                  <a:pt x="9556217" y="378734"/>
                  <a:pt x="9620012" y="418835"/>
                  <a:pt x="9583615" y="652658"/>
                </a:cubicBezTo>
                <a:cubicBezTo>
                  <a:pt x="9582701" y="725081"/>
                  <a:pt x="9521210" y="782545"/>
                  <a:pt x="9453080" y="783193"/>
                </a:cubicBezTo>
                <a:cubicBezTo>
                  <a:pt x="6124654" y="622486"/>
                  <a:pt x="2597631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Tấy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to,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nhức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9308D-471B-5BE8-47B3-1C93E8197FF4}"/>
              </a:ext>
            </a:extLst>
          </p:cNvPr>
          <p:cNvSpPr txBox="1"/>
          <p:nvPr/>
        </p:nvSpPr>
        <p:spPr>
          <a:xfrm>
            <a:off x="221145" y="3301977"/>
            <a:ext cx="5628169" cy="2826306"/>
          </a:xfrm>
          <a:custGeom>
            <a:avLst/>
            <a:gdLst>
              <a:gd name="csX0" fmla="*/ 0 w 5628169"/>
              <a:gd name="csY0" fmla="*/ 471060 h 2826306"/>
              <a:gd name="csX1" fmla="*/ 471060 w 5628169"/>
              <a:gd name="csY1" fmla="*/ 0 h 2826306"/>
              <a:gd name="csX2" fmla="*/ 5157109 w 5628169"/>
              <a:gd name="csY2" fmla="*/ 0 h 2826306"/>
              <a:gd name="csX3" fmla="*/ 5628169 w 5628169"/>
              <a:gd name="csY3" fmla="*/ 471060 h 2826306"/>
              <a:gd name="csX4" fmla="*/ 5628169 w 5628169"/>
              <a:gd name="csY4" fmla="*/ 2355246 h 2826306"/>
              <a:gd name="csX5" fmla="*/ 5157109 w 5628169"/>
              <a:gd name="csY5" fmla="*/ 2826306 h 2826306"/>
              <a:gd name="csX6" fmla="*/ 471060 w 5628169"/>
              <a:gd name="csY6" fmla="*/ 2826306 h 2826306"/>
              <a:gd name="csX7" fmla="*/ 0 w 5628169"/>
              <a:gd name="csY7" fmla="*/ 2355246 h 2826306"/>
              <a:gd name="csX8" fmla="*/ 0 w 5628169"/>
              <a:gd name="csY8" fmla="*/ 471060 h 28263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628169" h="2826306" fill="none" extrusionOk="0">
                <a:moveTo>
                  <a:pt x="0" y="471060"/>
                </a:moveTo>
                <a:cubicBezTo>
                  <a:pt x="189" y="216012"/>
                  <a:pt x="222090" y="18779"/>
                  <a:pt x="471060" y="0"/>
                </a:cubicBezTo>
                <a:cubicBezTo>
                  <a:pt x="2167576" y="72427"/>
                  <a:pt x="4426158" y="61419"/>
                  <a:pt x="5157109" y="0"/>
                </a:cubicBezTo>
                <a:cubicBezTo>
                  <a:pt x="5412685" y="-31549"/>
                  <a:pt x="5593716" y="200480"/>
                  <a:pt x="5628169" y="471060"/>
                </a:cubicBezTo>
                <a:cubicBezTo>
                  <a:pt x="5543967" y="1057104"/>
                  <a:pt x="5595058" y="1880070"/>
                  <a:pt x="5628169" y="2355246"/>
                </a:cubicBezTo>
                <a:cubicBezTo>
                  <a:pt x="5635347" y="2578976"/>
                  <a:pt x="5406009" y="2813684"/>
                  <a:pt x="5157109" y="2826306"/>
                </a:cubicBezTo>
                <a:cubicBezTo>
                  <a:pt x="3902206" y="2856133"/>
                  <a:pt x="1161991" y="2747000"/>
                  <a:pt x="471060" y="2826306"/>
                </a:cubicBezTo>
                <a:cubicBezTo>
                  <a:pt x="243248" y="2822649"/>
                  <a:pt x="-5178" y="2616429"/>
                  <a:pt x="0" y="2355246"/>
                </a:cubicBezTo>
                <a:cubicBezTo>
                  <a:pt x="-92000" y="1679743"/>
                  <a:pt x="-128023" y="709572"/>
                  <a:pt x="0" y="471060"/>
                </a:cubicBezTo>
                <a:close/>
              </a:path>
              <a:path w="5628169" h="2826306" stroke="0" extrusionOk="0">
                <a:moveTo>
                  <a:pt x="0" y="471060"/>
                </a:moveTo>
                <a:cubicBezTo>
                  <a:pt x="37107" y="221016"/>
                  <a:pt x="225485" y="30385"/>
                  <a:pt x="471060" y="0"/>
                </a:cubicBezTo>
                <a:cubicBezTo>
                  <a:pt x="1057388" y="123000"/>
                  <a:pt x="4644039" y="-96860"/>
                  <a:pt x="5157109" y="0"/>
                </a:cubicBezTo>
                <a:cubicBezTo>
                  <a:pt x="5383382" y="-25826"/>
                  <a:pt x="5630523" y="206154"/>
                  <a:pt x="5628169" y="471060"/>
                </a:cubicBezTo>
                <a:cubicBezTo>
                  <a:pt x="5640794" y="1088748"/>
                  <a:pt x="5624851" y="1896264"/>
                  <a:pt x="5628169" y="2355246"/>
                </a:cubicBezTo>
                <a:cubicBezTo>
                  <a:pt x="5592198" y="2628437"/>
                  <a:pt x="5378146" y="2819903"/>
                  <a:pt x="5157109" y="2826306"/>
                </a:cubicBezTo>
                <a:cubicBezTo>
                  <a:pt x="3417307" y="2665599"/>
                  <a:pt x="976707" y="2865973"/>
                  <a:pt x="471060" y="2826306"/>
                </a:cubicBezTo>
                <a:cubicBezTo>
                  <a:pt x="165103" y="2817056"/>
                  <a:pt x="-23600" y="2604714"/>
                  <a:pt x="0" y="2355246"/>
                </a:cubicBezTo>
                <a:cubicBezTo>
                  <a:pt x="-132224" y="1744081"/>
                  <a:pt x="120066" y="750119"/>
                  <a:pt x="0" y="47106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khiễng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khập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khà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cao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thấp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F298F-A1A5-EC3E-93E2-4C4BC2211DE8}"/>
              </a:ext>
            </a:extLst>
          </p:cNvPr>
          <p:cNvSpPr txBox="1"/>
          <p:nvPr/>
        </p:nvSpPr>
        <p:spPr>
          <a:xfrm>
            <a:off x="6342687" y="2852407"/>
            <a:ext cx="5404882" cy="3507343"/>
          </a:xfrm>
          <a:custGeom>
            <a:avLst/>
            <a:gdLst>
              <a:gd name="csX0" fmla="*/ 0 w 5404882"/>
              <a:gd name="csY0" fmla="*/ 584569 h 3507343"/>
              <a:gd name="csX1" fmla="*/ 584569 w 5404882"/>
              <a:gd name="csY1" fmla="*/ 0 h 3507343"/>
              <a:gd name="csX2" fmla="*/ 4820313 w 5404882"/>
              <a:gd name="csY2" fmla="*/ 0 h 3507343"/>
              <a:gd name="csX3" fmla="*/ 5404882 w 5404882"/>
              <a:gd name="csY3" fmla="*/ 584569 h 3507343"/>
              <a:gd name="csX4" fmla="*/ 5404882 w 5404882"/>
              <a:gd name="csY4" fmla="*/ 2922774 h 3507343"/>
              <a:gd name="csX5" fmla="*/ 4820313 w 5404882"/>
              <a:gd name="csY5" fmla="*/ 3507343 h 3507343"/>
              <a:gd name="csX6" fmla="*/ 584569 w 5404882"/>
              <a:gd name="csY6" fmla="*/ 3507343 h 3507343"/>
              <a:gd name="csX7" fmla="*/ 0 w 5404882"/>
              <a:gd name="csY7" fmla="*/ 2922774 h 3507343"/>
              <a:gd name="csX8" fmla="*/ 0 w 5404882"/>
              <a:gd name="csY8" fmla="*/ 584569 h 35073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404882" h="3507343" fill="none" extrusionOk="0">
                <a:moveTo>
                  <a:pt x="0" y="584569"/>
                </a:moveTo>
                <a:cubicBezTo>
                  <a:pt x="1887" y="312792"/>
                  <a:pt x="264151" y="4080"/>
                  <a:pt x="584569" y="0"/>
                </a:cubicBezTo>
                <a:cubicBezTo>
                  <a:pt x="2100338" y="72427"/>
                  <a:pt x="3310242" y="61419"/>
                  <a:pt x="4820313" y="0"/>
                </a:cubicBezTo>
                <a:cubicBezTo>
                  <a:pt x="5134642" y="-58650"/>
                  <a:pt x="5377302" y="253378"/>
                  <a:pt x="5404882" y="584569"/>
                </a:cubicBezTo>
                <a:cubicBezTo>
                  <a:pt x="5505758" y="1091909"/>
                  <a:pt x="5297569" y="2139780"/>
                  <a:pt x="5404882" y="2922774"/>
                </a:cubicBezTo>
                <a:cubicBezTo>
                  <a:pt x="5413278" y="3203010"/>
                  <a:pt x="5103542" y="3462928"/>
                  <a:pt x="4820313" y="3507343"/>
                </a:cubicBezTo>
                <a:cubicBezTo>
                  <a:pt x="3430392" y="3537170"/>
                  <a:pt x="1862146" y="3428037"/>
                  <a:pt x="584569" y="3507343"/>
                </a:cubicBezTo>
                <a:cubicBezTo>
                  <a:pt x="303359" y="3502636"/>
                  <a:pt x="-38525" y="3253241"/>
                  <a:pt x="0" y="2922774"/>
                </a:cubicBezTo>
                <a:cubicBezTo>
                  <a:pt x="50037" y="1944238"/>
                  <a:pt x="770" y="1020376"/>
                  <a:pt x="0" y="584569"/>
                </a:cubicBezTo>
                <a:close/>
              </a:path>
              <a:path w="5404882" h="3507343" stroke="0" extrusionOk="0">
                <a:moveTo>
                  <a:pt x="0" y="584569"/>
                </a:moveTo>
                <a:cubicBezTo>
                  <a:pt x="19224" y="266960"/>
                  <a:pt x="287110" y="52900"/>
                  <a:pt x="584569" y="0"/>
                </a:cubicBezTo>
                <a:cubicBezTo>
                  <a:pt x="1159588" y="123000"/>
                  <a:pt x="2940019" y="-96860"/>
                  <a:pt x="4820313" y="0"/>
                </a:cubicBezTo>
                <a:cubicBezTo>
                  <a:pt x="5108443" y="-26461"/>
                  <a:pt x="5427785" y="215547"/>
                  <a:pt x="5404882" y="584569"/>
                </a:cubicBezTo>
                <a:cubicBezTo>
                  <a:pt x="5408055" y="1750419"/>
                  <a:pt x="5499149" y="2101562"/>
                  <a:pt x="5404882" y="2922774"/>
                </a:cubicBezTo>
                <a:cubicBezTo>
                  <a:pt x="5383662" y="3253311"/>
                  <a:pt x="5110389" y="3501979"/>
                  <a:pt x="4820313" y="3507343"/>
                </a:cubicBezTo>
                <a:cubicBezTo>
                  <a:pt x="3015360" y="3346636"/>
                  <a:pt x="1157866" y="3547010"/>
                  <a:pt x="584569" y="3507343"/>
                </a:cubicBezTo>
                <a:cubicBezTo>
                  <a:pt x="234880" y="3501922"/>
                  <a:pt x="-56816" y="3219884"/>
                  <a:pt x="0" y="2922774"/>
                </a:cubicBezTo>
                <a:cubicBezTo>
                  <a:pt x="32216" y="2120875"/>
                  <a:pt x="57206" y="1152074"/>
                  <a:pt x="0" y="5845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Lon ton: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Dáng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ngắn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nhanh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5497F-3486-2B9E-BA98-FEBB90B1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52" y="1753855"/>
            <a:ext cx="7592051" cy="32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442431-23EF-F8BC-5597-1B4C1E384E16}"/>
              </a:ext>
            </a:extLst>
          </p:cNvPr>
          <p:cNvGrpSpPr/>
          <p:nvPr/>
        </p:nvGrpSpPr>
        <p:grpSpPr>
          <a:xfrm>
            <a:off x="7126009" y="1551234"/>
            <a:ext cx="5650564" cy="5650564"/>
            <a:chOff x="7126009" y="1551234"/>
            <a:chExt cx="5650564" cy="5650564"/>
          </a:xfrm>
        </p:grpSpPr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316870" y="1634997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443" y="5297420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9AC4DC-C089-DA58-EE92-270FBF4C848F}"/>
              </a:ext>
            </a:extLst>
          </p:cNvPr>
          <p:cNvGrpSpPr/>
          <p:nvPr/>
        </p:nvGrpSpPr>
        <p:grpSpPr>
          <a:xfrm>
            <a:off x="2782014" y="4629713"/>
            <a:ext cx="5261206" cy="2286715"/>
            <a:chOff x="1904274" y="2825483"/>
            <a:chExt cx="4014051" cy="25487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FE0A7E-5CCA-839E-FF55-30C203B60860}"/>
                </a:ext>
              </a:extLst>
            </p:cNvPr>
            <p:cNvSpPr/>
            <p:nvPr/>
          </p:nvSpPr>
          <p:spPr>
            <a:xfrm>
              <a:off x="1904274" y="2825483"/>
              <a:ext cx="4002119" cy="222958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8FA444-CEF2-B14A-B980-6CD70C30A1EB}"/>
                </a:ext>
              </a:extLst>
            </p:cNvPr>
            <p:cNvSpPr txBox="1"/>
            <p:nvPr/>
          </p:nvSpPr>
          <p:spPr>
            <a:xfrm>
              <a:off x="2052134" y="2914063"/>
              <a:ext cx="3866191" cy="2460120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Ngắt nghỉ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136E9-140E-D486-3F55-A1AD71BD40D2}"/>
              </a:ext>
            </a:extLst>
          </p:cNvPr>
          <p:cNvGrpSpPr/>
          <p:nvPr/>
        </p:nvGrpSpPr>
        <p:grpSpPr>
          <a:xfrm>
            <a:off x="974210" y="2570122"/>
            <a:ext cx="4030221" cy="2145465"/>
            <a:chOff x="2315329" y="2221349"/>
            <a:chExt cx="5477936" cy="318279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6C2524-5413-CA60-C752-211501ADAFA3}"/>
                </a:ext>
              </a:extLst>
            </p:cNvPr>
            <p:cNvSpPr/>
            <p:nvPr/>
          </p:nvSpPr>
          <p:spPr>
            <a:xfrm>
              <a:off x="2315329" y="2221349"/>
              <a:ext cx="5084749" cy="318279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8810D6-6ABB-CFDD-50EC-D4D96B410E9A}"/>
                </a:ext>
              </a:extLst>
            </p:cNvPr>
            <p:cNvSpPr txBox="1"/>
            <p:nvPr/>
          </p:nvSpPr>
          <p:spPr>
            <a:xfrm>
              <a:off x="2426994" y="3166481"/>
              <a:ext cx="536627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Đọc đúng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3FD99-BF51-8811-E992-658A7E196128}"/>
              </a:ext>
            </a:extLst>
          </p:cNvPr>
          <p:cNvGrpSpPr/>
          <p:nvPr/>
        </p:nvGrpSpPr>
        <p:grpSpPr>
          <a:xfrm>
            <a:off x="4911762" y="2319541"/>
            <a:ext cx="3347504" cy="2194073"/>
            <a:chOff x="2267944" y="819304"/>
            <a:chExt cx="4549977" cy="325490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DDBBB6-1CC7-AB64-DF87-537126624813}"/>
                </a:ext>
              </a:extLst>
            </p:cNvPr>
            <p:cNvSpPr/>
            <p:nvPr/>
          </p:nvSpPr>
          <p:spPr>
            <a:xfrm>
              <a:off x="2267944" y="819304"/>
              <a:ext cx="4549977" cy="325490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546FC6-B2F5-92DB-906C-CA28FE249DAA}"/>
                </a:ext>
              </a:extLst>
            </p:cNvPr>
            <p:cNvSpPr txBox="1"/>
            <p:nvPr/>
          </p:nvSpPr>
          <p:spPr>
            <a:xfrm>
              <a:off x="2717837" y="1846984"/>
              <a:ext cx="3866191" cy="1733527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To rõ</a:t>
              </a:r>
              <a:endPara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29B4B3-C1B8-001B-DF18-D152C9994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916" y="192504"/>
            <a:ext cx="9205758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97D81B2-692B-A5BE-87C7-173C6A92E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3B436-7C56-4ED2-89F0-B85A95BBA550}"/>
              </a:ext>
            </a:extLst>
          </p:cNvPr>
          <p:cNvGrpSpPr/>
          <p:nvPr/>
        </p:nvGrpSpPr>
        <p:grpSpPr>
          <a:xfrm>
            <a:off x="5707840" y="809029"/>
            <a:ext cx="5467031" cy="5039835"/>
            <a:chOff x="-93175" y="1999914"/>
            <a:chExt cx="5467031" cy="2428784"/>
          </a:xfrm>
        </p:grpSpPr>
        <p:sp>
          <p:nvSpPr>
            <p:cNvPr id="2" name="矩形: 圆角 13">
              <a:extLst>
                <a:ext uri="{FF2B5EF4-FFF2-40B4-BE49-F238E27FC236}">
                  <a16:creationId xmlns:a16="http://schemas.microsoft.com/office/drawing/2014/main" id="{D8393AA4-5AA8-4061-C557-E5B875868FB9}"/>
                </a:ext>
              </a:extLst>
            </p:cNvPr>
            <p:cNvSpPr/>
            <p:nvPr/>
          </p:nvSpPr>
          <p:spPr>
            <a:xfrm>
              <a:off x="478947" y="2429301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458E0-6200-2B00-FB0B-ECD09EADBD7E}"/>
                </a:ext>
              </a:extLst>
            </p:cNvPr>
            <p:cNvGrpSpPr/>
            <p:nvPr/>
          </p:nvGrpSpPr>
          <p:grpSpPr>
            <a:xfrm>
              <a:off x="-93175" y="1999914"/>
              <a:ext cx="931530" cy="727375"/>
              <a:chOff x="1920" y="624476"/>
              <a:chExt cx="931530" cy="727375"/>
            </a:xfrm>
          </p:grpSpPr>
          <p:pic>
            <p:nvPicPr>
              <p:cNvPr id="31" name="Picture 30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FEBAB02C-88E1-1406-EB62-811FF6CCA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624476"/>
                <a:ext cx="931530" cy="6638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6D1D7BF-5308-8AA0-A2E9-5EE9FEB311A0}"/>
                  </a:ext>
                </a:extLst>
              </p:cNvPr>
              <p:cNvSpPr txBox="1"/>
              <p:nvPr/>
            </p:nvSpPr>
            <p:spPr>
              <a:xfrm>
                <a:off x="48563" y="828631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5130C-1F2D-42F6-6A71-057EA3AC625B}"/>
              </a:ext>
            </a:extLst>
          </p:cNvPr>
          <p:cNvGrpSpPr/>
          <p:nvPr/>
        </p:nvGrpSpPr>
        <p:grpSpPr>
          <a:xfrm>
            <a:off x="-17833" y="159686"/>
            <a:ext cx="5772316" cy="6108035"/>
            <a:chOff x="-93175" y="20381"/>
            <a:chExt cx="5467031" cy="2122318"/>
          </a:xfrm>
        </p:grpSpPr>
        <p:sp>
          <p:nvSpPr>
            <p:cNvPr id="6" name="矩形: 圆角 13">
              <a:extLst>
                <a:ext uri="{FF2B5EF4-FFF2-40B4-BE49-F238E27FC236}">
                  <a16:creationId xmlns:a16="http://schemas.microsoft.com/office/drawing/2014/main" id="{439F2E60-BBFB-3001-6AB3-4F744528449D}"/>
                </a:ext>
              </a:extLst>
            </p:cNvPr>
            <p:cNvSpPr/>
            <p:nvPr/>
          </p:nvSpPr>
          <p:spPr>
            <a:xfrm>
              <a:off x="478947" y="143302"/>
              <a:ext cx="4894909" cy="1999397"/>
            </a:xfrm>
            <a:prstGeom prst="roundRect">
              <a:avLst>
                <a:gd name="adj" fmla="val 5740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0A0BCC-48AD-60D0-3F93-59611E235B35}"/>
                </a:ext>
              </a:extLst>
            </p:cNvPr>
            <p:cNvGrpSpPr/>
            <p:nvPr/>
          </p:nvGrpSpPr>
          <p:grpSpPr>
            <a:xfrm>
              <a:off x="-93175" y="20381"/>
              <a:ext cx="931530" cy="663975"/>
              <a:chOff x="1920" y="707092"/>
              <a:chExt cx="931530" cy="663975"/>
            </a:xfrm>
          </p:grpSpPr>
          <p:pic>
            <p:nvPicPr>
              <p:cNvPr id="34" name="Picture 33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D7AA3E19-0704-E8EF-D681-9900E1477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0" y="707092"/>
                <a:ext cx="931530" cy="44060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183A07-BA0A-A137-0E51-26246E48B4C9}"/>
                  </a:ext>
                </a:extLst>
              </p:cNvPr>
              <p:cNvSpPr txBox="1"/>
              <p:nvPr/>
            </p:nvSpPr>
            <p:spPr>
              <a:xfrm>
                <a:off x="18810" y="847847"/>
                <a:ext cx="8260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#9Slide07 Stormtrooper" panose="020B0500000000000000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9226DC2-8AEF-072F-099E-393F9129366D}"/>
              </a:ext>
            </a:extLst>
          </p:cNvPr>
          <p:cNvSpPr txBox="1"/>
          <p:nvPr/>
        </p:nvSpPr>
        <p:spPr>
          <a:xfrm>
            <a:off x="983531" y="408772"/>
            <a:ext cx="4279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 chân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sưng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chống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khiễng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khập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chân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nhăn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chơi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sân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Lon ton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nhanh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vai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đỡ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ông lên.”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F6003-0504-6B19-35BE-B74CA5E8B4D8}"/>
              </a:ext>
            </a:extLst>
          </p:cNvPr>
          <p:cNvSpPr txBox="1"/>
          <p:nvPr/>
        </p:nvSpPr>
        <p:spPr>
          <a:xfrm>
            <a:off x="6818145" y="1317692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thềm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sướng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Quẳng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gậy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cúi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Quên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đớn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đau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Ôm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xoa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“Hoan hô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thằng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khoẻ</a:t>
            </a:r>
            <a:b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thương ông.”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3466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1486A5-F9EA-D1D9-125B-0A6E948E0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4" t="-163" r="4614" b="49337"/>
          <a:stretch/>
        </p:blipFill>
        <p:spPr>
          <a:xfrm>
            <a:off x="5601560" y="32706"/>
            <a:ext cx="6251714" cy="11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D67DB5-87B4-637D-4966-8A3E9FAF242A}"/>
              </a:ext>
            </a:extLst>
          </p:cNvPr>
          <p:cNvGrpSpPr/>
          <p:nvPr/>
        </p:nvGrpSpPr>
        <p:grpSpPr>
          <a:xfrm>
            <a:off x="7158818" y="1936546"/>
            <a:ext cx="5774921" cy="5674156"/>
            <a:chOff x="7001652" y="1551234"/>
            <a:chExt cx="5774921" cy="5674156"/>
          </a:xfrm>
        </p:grpSpPr>
        <p:pic>
          <p:nvPicPr>
            <p:cNvPr id="8" name="图片 7" descr="图片包含 游戏机, 灯光, 星星&#10;&#10;描述已自动生成">
              <a:extLst>
                <a:ext uri="{FF2B5EF4-FFF2-40B4-BE49-F238E27FC236}">
                  <a16:creationId xmlns:a16="http://schemas.microsoft.com/office/drawing/2014/main" id="{E9942DD8-D3F1-43FD-B5FE-8F304FB79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6" r="21047"/>
            <a:stretch/>
          </p:blipFill>
          <p:spPr>
            <a:xfrm>
              <a:off x="7001652" y="4180820"/>
              <a:ext cx="4812977" cy="3044570"/>
            </a:xfrm>
            <a:prstGeom prst="rect">
              <a:avLst/>
            </a:prstGeom>
          </p:spPr>
        </p:pic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3C3ED0A-D6A9-4AEE-9E31-8CC0ED4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009" y="1551234"/>
              <a:ext cx="5650564" cy="565056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DA896A-E45A-49B9-87C6-B760EE58B2E8}"/>
                </a:ext>
              </a:extLst>
            </p:cNvPr>
            <p:cNvSpPr/>
            <p:nvPr/>
          </p:nvSpPr>
          <p:spPr>
            <a:xfrm>
              <a:off x="8336907" y="2833785"/>
              <a:ext cx="3228769" cy="830997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126</a:t>
              </a:r>
              <a:endParaRPr lang="zh-CN" altLang="en-US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2447" y="-99349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09" y="1551234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8336907" y="2833785"/>
            <a:ext cx="3228769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BB15E-16AE-D8AD-48EA-E0DF2EA42F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13" y="38434"/>
            <a:ext cx="10138527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0A3BF-6588-C822-906D-1270EF8C2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827980" y="1995552"/>
            <a:ext cx="5407151" cy="48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F0FBC7E-45BC-0972-54EF-F2B01C5591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42746C-1869-1C57-3D77-80A414BA17F8}"/>
              </a:ext>
            </a:extLst>
          </p:cNvPr>
          <p:cNvGrpSpPr/>
          <p:nvPr/>
        </p:nvGrpSpPr>
        <p:grpSpPr>
          <a:xfrm>
            <a:off x="1158872" y="-609600"/>
            <a:ext cx="9874255" cy="7467600"/>
            <a:chOff x="363439" y="-1186101"/>
            <a:chExt cx="11157018" cy="9817267"/>
          </a:xfrm>
        </p:grpSpPr>
        <p:pic>
          <p:nvPicPr>
            <p:cNvPr id="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64C39BC-9718-8144-CD4E-E3545A821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39" y="-1186101"/>
              <a:ext cx="11157018" cy="9817267"/>
            </a:xfrm>
            <a:prstGeom prst="rect">
              <a:avLst/>
            </a:prstGeom>
          </p:spPr>
        </p:pic>
        <p:sp>
          <p:nvSpPr>
            <p:cNvPr id="3" name="矩形 26">
              <a:extLst>
                <a:ext uri="{FF2B5EF4-FFF2-40B4-BE49-F238E27FC236}">
                  <a16:creationId xmlns:a16="http://schemas.microsoft.com/office/drawing/2014/main" id="{A3D1E79A-2628-37C5-8E2F-E4902BE59B5D}"/>
                </a:ext>
              </a:extLst>
            </p:cNvPr>
            <p:cNvSpPr/>
            <p:nvPr/>
          </p:nvSpPr>
          <p:spPr>
            <a:xfrm>
              <a:off x="2958640" y="546663"/>
              <a:ext cx="5966616" cy="2346784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 học </a:t>
              </a:r>
            </a:p>
            <a:p>
              <a:pPr algn="ctr"/>
              <a:r>
                <a:rPr lang="en-US" altLang="zh-CN" sz="5500">
                  <a:solidFill>
                    <a:schemeClr val="bg1"/>
                  </a:soli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cùng thú cưng</a:t>
              </a:r>
              <a:endParaRPr lang="zh-CN" altLang="en-US" sz="5500" dirty="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FE2DD7E4-8363-3C1E-9AC8-FA3CE62D6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58" y="3700661"/>
            <a:ext cx="3011200" cy="30112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70B1E20B-041D-FC75-1D72-0A3A8F359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22" y="1595913"/>
            <a:ext cx="3424285" cy="342428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5489D1D0-2BD9-FCDF-B5B8-93F46D6FFD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26" y="1036713"/>
            <a:ext cx="3863448" cy="3863448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62B685F-E052-2859-6147-56B7A0ADD5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18" y="3700661"/>
            <a:ext cx="3792070" cy="3792070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0A8DFD9D-2D20-631F-13FD-D54AD966D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44" y="3660177"/>
            <a:ext cx="2833600" cy="2833600"/>
          </a:xfrm>
          <a:prstGeom prst="rect">
            <a:avLst/>
          </a:prstGeom>
        </p:spPr>
      </p:pic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7A1C27AA-C612-2DA6-AFC4-EF0C23004CE8}"/>
              </a:ext>
            </a:extLst>
          </p:cNvPr>
          <p:cNvSpPr/>
          <p:nvPr/>
        </p:nvSpPr>
        <p:spPr>
          <a:xfrm rot="5400000">
            <a:off x="175940" y="5747072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5CF76F-B17F-A237-D6F2-887090748432}"/>
              </a:ext>
            </a:extLst>
          </p:cNvPr>
          <p:cNvGrpSpPr/>
          <p:nvPr/>
        </p:nvGrpSpPr>
        <p:grpSpPr>
          <a:xfrm>
            <a:off x="850605" y="3040342"/>
            <a:ext cx="10728251" cy="2875980"/>
            <a:chOff x="850605" y="3040342"/>
            <a:chExt cx="1072825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850605" y="3040342"/>
              <a:ext cx="1072825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1509130" y="3691461"/>
              <a:ext cx="977598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thềm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4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1FC7248-F0B1-339F-8AAC-B2260736D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038" y="-494083"/>
            <a:ext cx="3999323" cy="39932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F6E8D34-B9DB-6A58-7AFA-F5E022EE9723}"/>
              </a:ext>
            </a:extLst>
          </p:cNvPr>
          <p:cNvGrpSpPr/>
          <p:nvPr/>
        </p:nvGrpSpPr>
        <p:grpSpPr>
          <a:xfrm>
            <a:off x="-777508" y="-507411"/>
            <a:ext cx="13446663" cy="3993226"/>
            <a:chOff x="-777508" y="-507411"/>
            <a:chExt cx="13446663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473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32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32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DEC926-8A82-1399-0FCA-D4A43C4BD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508" y="-507411"/>
              <a:ext cx="3999323" cy="3993226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7" action="ppaction://hlinksldjump"/>
            <a:extLst>
              <a:ext uri="{FF2B5EF4-FFF2-40B4-BE49-F238E27FC236}">
                <a16:creationId xmlns:a16="http://schemas.microsoft.com/office/drawing/2014/main" id="{AF1F737D-9E2C-E77E-7901-430BCACF85DC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-2" y="3827786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035260-F7DF-777D-D1DD-5EE2B73B667A}"/>
              </a:ext>
            </a:extLst>
          </p:cNvPr>
          <p:cNvGrpSpPr/>
          <p:nvPr/>
        </p:nvGrpSpPr>
        <p:grpSpPr>
          <a:xfrm>
            <a:off x="179294" y="-29688"/>
            <a:ext cx="12669155" cy="3136404"/>
            <a:chOff x="0" y="-29688"/>
            <a:chExt cx="12669155" cy="3136404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2707217" y="821427"/>
              <a:ext cx="74208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01A4C1-E5BB-5982-B86E-F27BE3274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9444" y="-564226"/>
            <a:ext cx="3999323" cy="3993226"/>
          </a:xfrm>
          <a:prstGeom prst="rect">
            <a:avLst/>
          </a:prstGeom>
        </p:spPr>
      </p:pic>
      <p:sp>
        <p:nvSpPr>
          <p:cNvPr id="2" name="Arrow: Notched Right 1">
            <a:hlinkClick r:id="rId8" action="ppaction://hlinksldjump"/>
            <a:extLst>
              <a:ext uri="{FF2B5EF4-FFF2-40B4-BE49-F238E27FC236}">
                <a16:creationId xmlns:a16="http://schemas.microsoft.com/office/drawing/2014/main" id="{441F4359-6C81-9F24-435C-139563E07644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1FF52-1DF8-39AC-85D1-1EEC4CFB72DC}"/>
              </a:ext>
            </a:extLst>
          </p:cNvPr>
          <p:cNvSpPr txBox="1"/>
          <p:nvPr/>
        </p:nvSpPr>
        <p:spPr>
          <a:xfrm>
            <a:off x="1309821" y="4005556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74FB8A-37F4-193E-E60B-B07FFB111FD1}"/>
              </a:ext>
            </a:extLst>
          </p:cNvPr>
          <p:cNvSpPr txBox="1"/>
          <p:nvPr/>
        </p:nvSpPr>
        <p:spPr>
          <a:xfrm>
            <a:off x="1309821" y="2871813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gậy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03C2A-9EA2-1E46-AD86-DAD75D793408}"/>
              </a:ext>
            </a:extLst>
          </p:cNvPr>
          <p:cNvSpPr txBox="1"/>
          <p:nvPr/>
        </p:nvSpPr>
        <p:spPr>
          <a:xfrm>
            <a:off x="1385204" y="5194531"/>
            <a:ext cx="1057421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khỏe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ông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4708D-4FC2-B2B5-B43C-5B45D6E7E712}"/>
              </a:ext>
            </a:extLst>
          </p:cNvPr>
          <p:cNvSpPr/>
          <p:nvPr/>
        </p:nvSpPr>
        <p:spPr>
          <a:xfrm>
            <a:off x="634828" y="285336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851D5-60B5-4F78-36FE-FBDD14E1CFB5}"/>
              </a:ext>
            </a:extLst>
          </p:cNvPr>
          <p:cNvSpPr/>
          <p:nvPr/>
        </p:nvSpPr>
        <p:spPr>
          <a:xfrm>
            <a:off x="663473" y="389557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5D7D27-E472-651F-EEFD-A33E13FFF70F}"/>
              </a:ext>
            </a:extLst>
          </p:cNvPr>
          <p:cNvSpPr/>
          <p:nvPr/>
        </p:nvSpPr>
        <p:spPr>
          <a:xfrm>
            <a:off x="716217" y="514873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8127FB-337B-2479-618B-2D165B6419C4}"/>
              </a:ext>
            </a:extLst>
          </p:cNvPr>
          <p:cNvSpPr/>
          <p:nvPr/>
        </p:nvSpPr>
        <p:spPr>
          <a:xfrm>
            <a:off x="509920" y="4005556"/>
            <a:ext cx="879698" cy="8221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1" grpId="0"/>
      <p:bldP spid="23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590973" y="-288539"/>
            <a:ext cx="4397829" cy="33237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598DD88-3AAB-C544-9E5B-484D63D5A673}"/>
              </a:ext>
            </a:extLst>
          </p:cNvPr>
          <p:cNvGrpSpPr/>
          <p:nvPr/>
        </p:nvGrpSpPr>
        <p:grpSpPr>
          <a:xfrm>
            <a:off x="0" y="-485580"/>
            <a:ext cx="12366173" cy="3446565"/>
            <a:chOff x="0" y="-485580"/>
            <a:chExt cx="12366173" cy="3446565"/>
          </a:xfrm>
        </p:grpSpPr>
        <p:pic>
          <p:nvPicPr>
            <p:cNvPr id="7" name="图片 6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592CABA3-F569-47B2-9622-BB6278B3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7163" y="-485580"/>
              <a:ext cx="10769010" cy="34465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3078262" y="-25863"/>
              <a:ext cx="705833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altLang="zh-CN" sz="40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</a:p>
            <a:p>
              <a:pPr lvl="0" algn="ctr">
                <a:defRPr/>
              </a:pP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tuy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altLang="zh-CN" sz="40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EABF-11F9-BEA1-0111-59A77A7F57ED}"/>
              </a:ext>
            </a:extLst>
          </p:cNvPr>
          <p:cNvGrpSpPr/>
          <p:nvPr/>
        </p:nvGrpSpPr>
        <p:grpSpPr>
          <a:xfrm>
            <a:off x="31418" y="2764558"/>
            <a:ext cx="6331420" cy="3323771"/>
            <a:chOff x="101994" y="2749870"/>
            <a:chExt cx="6331420" cy="3323771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101994" y="2749870"/>
              <a:ext cx="6331420" cy="3323771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320174" y="3305004"/>
              <a:ext cx="601825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Ôm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xoa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“Hoan hô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thằng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b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thương ông.”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835CE9-E1D9-DD96-3F5A-0C0B05E33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8239" y="-322154"/>
            <a:ext cx="3999323" cy="4141077"/>
          </a:xfrm>
          <a:prstGeom prst="rect">
            <a:avLst/>
          </a:prstGeom>
        </p:spPr>
      </p:pic>
      <p:sp>
        <p:nvSpPr>
          <p:cNvPr id="4" name="Arrow: Notched Right 3">
            <a:hlinkClick r:id="rId7" action="ppaction://hlinksldjump"/>
            <a:extLst>
              <a:ext uri="{FF2B5EF4-FFF2-40B4-BE49-F238E27FC236}">
                <a16:creationId xmlns:a16="http://schemas.microsoft.com/office/drawing/2014/main" id="{0B72E158-21EE-612A-6271-357ABB6BE3E0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FDCCE-3A26-EAD0-3CD8-07273ED400A2}"/>
              </a:ext>
            </a:extLst>
          </p:cNvPr>
          <p:cNvSpPr/>
          <p:nvPr/>
        </p:nvSpPr>
        <p:spPr>
          <a:xfrm>
            <a:off x="5568094" y="3534419"/>
            <a:ext cx="6018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B53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endParaRPr lang="vi-VN" sz="4000" b="1" dirty="0">
              <a:solidFill>
                <a:srgbClr val="DB53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4A504B-8F08-DD09-94B2-4C5B76FE9E00}"/>
              </a:ext>
            </a:extLst>
          </p:cNvPr>
          <p:cNvGrpSpPr/>
          <p:nvPr/>
        </p:nvGrpSpPr>
        <p:grpSpPr>
          <a:xfrm>
            <a:off x="-852039" y="-668140"/>
            <a:ext cx="13521194" cy="3993226"/>
            <a:chOff x="-852039" y="-668140"/>
            <a:chExt cx="13521194" cy="3993226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7590" y="-29688"/>
              <a:ext cx="12541565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509130" y="603392"/>
              <a:ext cx="96152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altLang="zh-CN" sz="4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927DF2-0FD1-8C0B-1C64-D60DE9251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52039" y="-668140"/>
              <a:ext cx="3999323" cy="3993226"/>
            </a:xfrm>
            <a:prstGeom prst="rect">
              <a:avLst/>
            </a:prstGeom>
          </p:spPr>
        </p:pic>
      </p:grpSp>
      <p:sp>
        <p:nvSpPr>
          <p:cNvPr id="3" name="Arrow: Notched Right 2">
            <a:hlinkClick r:id="rId7" action="ppaction://hlinksldjump"/>
            <a:extLst>
              <a:ext uri="{FF2B5EF4-FFF2-40B4-BE49-F238E27FC236}">
                <a16:creationId xmlns:a16="http://schemas.microsoft.com/office/drawing/2014/main" id="{2FB21C5D-7D21-639F-60BC-BB1A94197537}"/>
              </a:ext>
            </a:extLst>
          </p:cNvPr>
          <p:cNvSpPr/>
          <p:nvPr/>
        </p:nvSpPr>
        <p:spPr>
          <a:xfrm>
            <a:off x="11061047" y="5805396"/>
            <a:ext cx="1015605" cy="950259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B938CE-7552-15B7-05D6-D08CB26D48B4}"/>
              </a:ext>
            </a:extLst>
          </p:cNvPr>
          <p:cNvSpPr/>
          <p:nvPr/>
        </p:nvSpPr>
        <p:spPr>
          <a:xfrm>
            <a:off x="127590" y="3386422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9D5FD7-3AF2-AA34-EC30-2A9FC04F65B5}"/>
              </a:ext>
            </a:extLst>
          </p:cNvPr>
          <p:cNvSpPr/>
          <p:nvPr/>
        </p:nvSpPr>
        <p:spPr>
          <a:xfrm>
            <a:off x="4182226" y="3343518"/>
            <a:ext cx="3611947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nhăn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6EA7A6-D57D-DBBA-CDE7-7F788985A40C}"/>
              </a:ext>
            </a:extLst>
          </p:cNvPr>
          <p:cNvSpPr/>
          <p:nvPr/>
        </p:nvSpPr>
        <p:spPr>
          <a:xfrm>
            <a:off x="75838" y="4929492"/>
            <a:ext cx="4321989" cy="777774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D83411-79C9-E70B-7062-72FBDA7697BA}"/>
              </a:ext>
            </a:extLst>
          </p:cNvPr>
          <p:cNvSpPr/>
          <p:nvPr/>
        </p:nvSpPr>
        <p:spPr>
          <a:xfrm>
            <a:off x="8105288" y="3321687"/>
            <a:ext cx="3657599" cy="996163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7332A7-48DD-B710-6A0B-537A81CA307A}"/>
              </a:ext>
            </a:extLst>
          </p:cNvPr>
          <p:cNvSpPr/>
          <p:nvPr/>
        </p:nvSpPr>
        <p:spPr>
          <a:xfrm>
            <a:off x="4473665" y="4868734"/>
            <a:ext cx="7736192" cy="814325"/>
          </a:xfrm>
          <a:prstGeom prst="roundRect">
            <a:avLst>
              <a:gd name="adj" fmla="val 30789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123371"/>
            <a:ext cx="4397829" cy="33237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662687-F434-5BB6-0B1D-B3E7246D3D97}"/>
              </a:ext>
            </a:extLst>
          </p:cNvPr>
          <p:cNvGrpSpPr/>
          <p:nvPr/>
        </p:nvGrpSpPr>
        <p:grpSpPr>
          <a:xfrm>
            <a:off x="1622659" y="-123371"/>
            <a:ext cx="10909699" cy="3136404"/>
            <a:chOff x="1590762" y="-123371"/>
            <a:chExt cx="10909699" cy="3136404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96B48D92-0AEF-508D-3E57-BE1C224DC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590762" y="-123371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036B44-6DEF-7A88-B15D-44A56B1A7D90}"/>
                </a:ext>
              </a:extLst>
            </p:cNvPr>
            <p:cNvSpPr/>
            <p:nvPr/>
          </p:nvSpPr>
          <p:spPr>
            <a:xfrm>
              <a:off x="1765163" y="731658"/>
              <a:ext cx="96152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altLang="zh-CN" sz="3600" b="1" dirty="0">
                  <a:solidFill>
                    <a:srgbClr val="CA344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45B82C-1B7B-DFAA-1A42-63857B342F8A}"/>
              </a:ext>
            </a:extLst>
          </p:cNvPr>
          <p:cNvGrpSpPr/>
          <p:nvPr/>
        </p:nvGrpSpPr>
        <p:grpSpPr>
          <a:xfrm>
            <a:off x="461284" y="2992428"/>
            <a:ext cx="8314661" cy="2875980"/>
            <a:chOff x="461284" y="2992428"/>
            <a:chExt cx="8314661" cy="28759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2849753-48A0-4EE5-ADDD-D965E336B816}"/>
                </a:ext>
              </a:extLst>
            </p:cNvPr>
            <p:cNvSpPr/>
            <p:nvPr/>
          </p:nvSpPr>
          <p:spPr>
            <a:xfrm>
              <a:off x="461284" y="2992428"/>
              <a:ext cx="8314661" cy="2875980"/>
            </a:xfrm>
            <a:prstGeom prst="roundRect">
              <a:avLst>
                <a:gd name="adj" fmla="val 57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39D9AA-CF1A-EA79-7508-C8650D501D05}"/>
                </a:ext>
              </a:extLst>
            </p:cNvPr>
            <p:cNvSpPr/>
            <p:nvPr/>
          </p:nvSpPr>
          <p:spPr>
            <a:xfrm>
              <a:off x="833893" y="3200399"/>
              <a:ext cx="748021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Hoan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hô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thằng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bé</a:t>
              </a:r>
              <a:endPara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é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khỏe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ì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26BB9C-3C4E-DDA6-D396-598EBF2E1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89054" y="-564293"/>
            <a:ext cx="3999323" cy="3993226"/>
          </a:xfrm>
          <a:prstGeom prst="rect">
            <a:avLst/>
          </a:prstGeom>
        </p:spPr>
      </p:pic>
      <p:pic>
        <p:nvPicPr>
          <p:cNvPr id="4" name="Tieng-trong-tan-truong-ra-ve-www_tiengdong_com">
            <a:hlinkClick r:id="" action="ppaction://media"/>
            <a:extLst>
              <a:ext uri="{FF2B5EF4-FFF2-40B4-BE49-F238E27FC236}">
                <a16:creationId xmlns:a16="http://schemas.microsoft.com/office/drawing/2014/main" id="{86F24FEB-4FEC-E337-8A3D-5D7E8D9CA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560" y="94066"/>
            <a:ext cx="916972" cy="916972"/>
          </a:xfrm>
          <a:prstGeom prst="rect">
            <a:avLst/>
          </a:prstGeom>
        </p:spPr>
      </p:pic>
      <p:sp>
        <p:nvSpPr>
          <p:cNvPr id="2" name="Arrow: Notch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00238C33-8BFD-672E-3F96-69B47CF3F852}"/>
              </a:ext>
            </a:extLst>
          </p:cNvPr>
          <p:cNvSpPr/>
          <p:nvPr/>
        </p:nvSpPr>
        <p:spPr>
          <a:xfrm>
            <a:off x="11098306" y="6000836"/>
            <a:ext cx="919281" cy="692325"/>
          </a:xfrm>
          <a:prstGeom prst="notched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EA9EB-53FF-A5E5-A94A-918E8A2B11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679" y="2814096"/>
            <a:ext cx="2861865" cy="3797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45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D66B404D-6B60-645C-D89A-883DEACBF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81552" y="742605"/>
            <a:ext cx="4310742" cy="5778384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605926" y="1390868"/>
            <a:ext cx="6030277" cy="34863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95128C-718D-357D-C17B-8167D088180A}"/>
              </a:ext>
            </a:extLst>
          </p:cNvPr>
          <p:cNvGrpSpPr/>
          <p:nvPr/>
        </p:nvGrpSpPr>
        <p:grpSpPr>
          <a:xfrm>
            <a:off x="2673190" y="1481513"/>
            <a:ext cx="10076258" cy="5544321"/>
            <a:chOff x="3047464" y="1907353"/>
            <a:chExt cx="10909699" cy="3136404"/>
          </a:xfrm>
        </p:grpSpPr>
        <p:pic>
          <p:nvPicPr>
            <p:cNvPr id="14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6AB858F1-1DEC-D189-37E0-EF6DE1315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047464" y="1907353"/>
              <a:ext cx="10909699" cy="31364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1DE5EF-287C-1CDB-A47D-7BEE281A85B0}"/>
                </a:ext>
              </a:extLst>
            </p:cNvPr>
            <p:cNvSpPr/>
            <p:nvPr/>
          </p:nvSpPr>
          <p:spPr>
            <a:xfrm>
              <a:off x="4094642" y="2941129"/>
              <a:ext cx="8619902" cy="679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B363F0B-4B53-743D-C288-390CD9BA0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123" y="15421"/>
            <a:ext cx="10431160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6D70C1B-8E02-6CB4-C650-A44A5586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圆角 13">
            <a:extLst>
              <a:ext uri="{FF2B5EF4-FFF2-40B4-BE49-F238E27FC236}">
                <a16:creationId xmlns:a16="http://schemas.microsoft.com/office/drawing/2014/main" id="{52D4C620-D1F0-03DF-BCF8-ACEA6C30953E}"/>
              </a:ext>
            </a:extLst>
          </p:cNvPr>
          <p:cNvSpPr/>
          <p:nvPr/>
        </p:nvSpPr>
        <p:spPr>
          <a:xfrm>
            <a:off x="257908" y="1008185"/>
            <a:ext cx="11792580" cy="5839579"/>
          </a:xfrm>
          <a:prstGeom prst="roundRect">
            <a:avLst>
              <a:gd name="adj" fmla="val 574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21D1-E9AF-595F-106B-D68C95CF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7" y="0"/>
            <a:ext cx="10364098" cy="3310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81F37-514C-F12D-63F7-AA7405804CFB}"/>
              </a:ext>
            </a:extLst>
          </p:cNvPr>
          <p:cNvSpPr txBox="1"/>
          <p:nvPr/>
        </p:nvSpPr>
        <p:spPr>
          <a:xfrm>
            <a:off x="4344876" y="1230807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9901F1D-AD38-C879-9085-93839091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4E0A9-BD52-3EB3-B6A9-60A2523C3C13}"/>
              </a:ext>
            </a:extLst>
          </p:cNvPr>
          <p:cNvSpPr txBox="1"/>
          <p:nvPr/>
        </p:nvSpPr>
        <p:spPr>
          <a:xfrm>
            <a:off x="773074" y="804474"/>
            <a:ext cx="6839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 chân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khiễng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khập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nhăn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chơi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sân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 ton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nhanh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vai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ông lên.”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F7FAB-D73E-2219-8CBF-DC206F2094E8}"/>
              </a:ext>
            </a:extLst>
          </p:cNvPr>
          <p:cNvSpPr txBox="1"/>
          <p:nvPr/>
        </p:nvSpPr>
        <p:spPr>
          <a:xfrm>
            <a:off x="6461799" y="1727804"/>
            <a:ext cx="66747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sướng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Quẳng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đau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Ôm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xoa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“Hoan hô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thằng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b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thương ông.”</a:t>
            </a:r>
          </a:p>
          <a:p>
            <a:pPr algn="l"/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(Tú </a:t>
            </a:r>
            <a:r>
              <a:rPr lang="en-US" sz="30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Mỡ</a:t>
            </a:r>
            <a:r>
              <a:rPr lang="en-US" sz="30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BEAE9-1D7A-2584-0162-4A473432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15" y="336907"/>
            <a:ext cx="8672100" cy="27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398060" y="207182"/>
            <a:ext cx="11395880" cy="4135682"/>
            <a:chOff x="398060" y="207182"/>
            <a:chExt cx="11395880" cy="4135682"/>
          </a:xfrm>
        </p:grpSpPr>
        <p:pic>
          <p:nvPicPr>
            <p:cNvPr id="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398060" y="207182"/>
              <a:ext cx="11395880" cy="41356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918164"/>
              <a:ext cx="8225229" cy="2131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hãy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việc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làm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để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người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thân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vui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-48089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4C0D226-3E22-F501-F616-C174EFF17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4468910" y="722088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AC7D4-8DFF-FE04-DDA9-88348A180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393" y="489531"/>
            <a:ext cx="92362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5159444" y="2583008"/>
            <a:ext cx="6315379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 thuộc khổ thơ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4BCB3249-BC27-486B-0207-5F28BF889594}"/>
              </a:ext>
            </a:extLst>
          </p:cNvPr>
          <p:cNvSpPr/>
          <p:nvPr/>
        </p:nvSpPr>
        <p:spPr>
          <a:xfrm>
            <a:off x="4625788" y="3625988"/>
            <a:ext cx="7300135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Tìm hiểu các hoạt động của em ở trên lớp</a:t>
            </a:r>
            <a:endParaRPr lang="zh-CN" altLang="en-US" sz="4800" dirty="0">
              <a:solidFill>
                <a:srgbClr val="002060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43AD40-AE78-DB5E-9BFE-EFE35509D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034" y="264726"/>
            <a:ext cx="9181372" cy="3846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0F4F0A-6966-D484-2D4E-616336C839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-126583" y="1897231"/>
            <a:ext cx="5305806" cy="47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229039" y="4098379"/>
            <a:ext cx="6030277" cy="3486359"/>
          </a:xfrm>
          <a:prstGeom prst="rect">
            <a:avLst/>
          </a:prstGeom>
        </p:spPr>
      </p:pic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6B1A72B1-F808-DF69-B391-0FC1B1B8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9333"/>
          <a:stretch/>
        </p:blipFill>
        <p:spPr>
          <a:xfrm>
            <a:off x="1440716" y="759002"/>
            <a:ext cx="4310742" cy="5778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4A8B8-24F7-2A6B-ADA0-DF2FF2083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693" y="-69289"/>
            <a:ext cx="1004707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92612DD2-D8A2-BD7C-ACAE-C0FD9A66E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F7642A-24AE-44BC-9D99-05A049FBD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950" l="10800" r="90960">
                        <a14:foregroundMark x1="38280" y1="41150" x2="89400" y2="58750"/>
                        <a14:foregroundMark x1="57440" y1="55100" x2="66240" y2="68500"/>
                        <a14:foregroundMark x1="66240" y1="68500" x2="81920" y2="77350"/>
                        <a14:foregroundMark x1="81920" y1="77350" x2="84800" y2="77500"/>
                        <a14:foregroundMark x1="80680" y1="56000" x2="86360" y2="83250"/>
                        <a14:foregroundMark x1="86360" y1="83250" x2="71000" y2="90950"/>
                        <a14:foregroundMark x1="71000" y1="90950" x2="50080" y2="86850"/>
                        <a14:foregroundMark x1="50080" y1="86850" x2="40720" y2="67500"/>
                        <a14:foregroundMark x1="40720" y1="67500" x2="54800" y2="50400"/>
                        <a14:foregroundMark x1="54800" y1="50400" x2="77040" y2="65700"/>
                        <a14:foregroundMark x1="77040" y1="65700" x2="82160" y2="78750"/>
                        <a14:foregroundMark x1="37080" y1="49650" x2="66880" y2="79350"/>
                        <a14:foregroundMark x1="33680" y1="48750" x2="37840" y2="72900"/>
                        <a14:foregroundMark x1="37840" y1="72900" x2="45280" y2="87150"/>
                        <a14:foregroundMark x1="45280" y1="87150" x2="50400" y2="88400"/>
                        <a14:foregroundMark x1="35160" y1="85700" x2="64720" y2="78900"/>
                        <a14:foregroundMark x1="64720" y1="78900" x2="75800" y2="63600"/>
                        <a14:foregroundMark x1="75800" y1="63600" x2="85040" y2="36950"/>
                        <a14:foregroundMark x1="83360" y1="38450" x2="89360" y2="58000"/>
                        <a14:foregroundMark x1="89360" y1="58000" x2="73280" y2="64050"/>
                        <a14:foregroundMark x1="73280" y1="64050" x2="45720" y2="57050"/>
                        <a14:foregroundMark x1="45720" y1="57050" x2="36560" y2="49800"/>
                        <a14:foregroundMark x1="36560" y1="49800" x2="44120" y2="36500"/>
                        <a14:foregroundMark x1="44120" y1="36500" x2="48240" y2="36350"/>
                        <a14:foregroundMark x1="71720" y1="43000" x2="90960" y2="62850"/>
                        <a14:foregroundMark x1="90960" y1="62850" x2="58640" y2="86800"/>
                        <a14:foregroundMark x1="58640" y1="86800" x2="44000" y2="90850"/>
                        <a14:foregroundMark x1="44000" y1="90850" x2="36360" y2="82650"/>
                        <a14:foregroundMark x1="36360" y1="82650" x2="36360" y2="82650"/>
                        <a14:foregroundMark x1="82880" y1="86000" x2="88920" y2="87800"/>
                        <a14:foregroundMark x1="40400" y1="57650" x2="43240" y2="61450"/>
                        <a14:foregroundMark x1="33960" y1="44500" x2="33040" y2="48750"/>
                        <a14:foregroundMark x1="84560" y1="85850" x2="84560" y2="85850"/>
                        <a14:foregroundMark x1="85120" y1="83850" x2="85840" y2="87200"/>
                        <a14:backgroundMark x1="18440" y1="13300" x2="23760" y2="7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018"/>
          <a:stretch/>
        </p:blipFill>
        <p:spPr>
          <a:xfrm>
            <a:off x="4336894" y="241168"/>
            <a:ext cx="8543499" cy="69766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FB4CD-6CCF-788B-10A6-5102A9113243}"/>
              </a:ext>
            </a:extLst>
          </p:cNvPr>
          <p:cNvGrpSpPr/>
          <p:nvPr/>
        </p:nvGrpSpPr>
        <p:grpSpPr>
          <a:xfrm>
            <a:off x="-764278" y="424145"/>
            <a:ext cx="8052181" cy="6610735"/>
            <a:chOff x="-764278" y="424145"/>
            <a:chExt cx="8052181" cy="6610735"/>
          </a:xfrm>
        </p:grpSpPr>
        <p:pic>
          <p:nvPicPr>
            <p:cNvPr id="7" name="图片 6" descr="图片包含 图形用户界面&#10;&#10;描述已自动生成">
              <a:extLst>
                <a:ext uri="{FF2B5EF4-FFF2-40B4-BE49-F238E27FC236}">
                  <a16:creationId xmlns:a16="http://schemas.microsoft.com/office/drawing/2014/main" id="{2C2CF049-6963-49A9-BA6A-020B0AE24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" t="11429" r="47720" b="28042"/>
            <a:stretch/>
          </p:blipFill>
          <p:spPr>
            <a:xfrm>
              <a:off x="-764278" y="424145"/>
              <a:ext cx="8052181" cy="6610735"/>
            </a:xfrm>
            <a:prstGeom prst="rect">
              <a:avLst/>
            </a:prstGeom>
          </p:spPr>
        </p:pic>
        <p:sp>
          <p:nvSpPr>
            <p:cNvPr id="2" name="矩形 2">
              <a:extLst>
                <a:ext uri="{FF2B5EF4-FFF2-40B4-BE49-F238E27FC236}">
                  <a16:creationId xmlns:a16="http://schemas.microsoft.com/office/drawing/2014/main" id="{21F3BEF4-BD25-9331-4DE6-A12DB1AC2D38}"/>
                </a:ext>
              </a:extLst>
            </p:cNvPr>
            <p:cNvSpPr/>
            <p:nvPr/>
          </p:nvSpPr>
          <p:spPr>
            <a:xfrm>
              <a:off x="896657" y="3429000"/>
              <a:ext cx="5527343" cy="815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Chia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sẻ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trước</a:t>
              </a:r>
              <a:r>
                <a:rPr lang="en-US" altLang="zh-CN" sz="36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lớp</a:t>
              </a:r>
              <a:endParaRPr lang="zh-CN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6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2578055A-0B91-7CB6-7566-120CB281F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9F7E7982-DA95-70B4-E63B-4627A574A72F}"/>
              </a:ext>
            </a:extLst>
          </p:cNvPr>
          <p:cNvSpPr/>
          <p:nvPr/>
        </p:nvSpPr>
        <p:spPr>
          <a:xfrm>
            <a:off x="226867" y="303663"/>
            <a:ext cx="11636929" cy="625067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21F3BEF4-BD25-9331-4DE6-A12DB1AC2D38}"/>
              </a:ext>
            </a:extLst>
          </p:cNvPr>
          <p:cNvSpPr/>
          <p:nvPr/>
        </p:nvSpPr>
        <p:spPr>
          <a:xfrm>
            <a:off x="1369293" y="173350"/>
            <a:ext cx="945341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4662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sẽ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chia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sẻ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trước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lớp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điều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làm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người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thân</a:t>
            </a:r>
            <a:r>
              <a:rPr lang="en-US" altLang="zh-CN" sz="3600" b="1" dirty="0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296512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vui</a:t>
            </a:r>
            <a:endParaRPr lang="zh-CN" altLang="en-US" sz="3600" b="1" dirty="0">
              <a:solidFill>
                <a:srgbClr val="296512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E6F78353-530C-0A3E-B6C7-AAC4BA02A461}"/>
              </a:ext>
            </a:extLst>
          </p:cNvPr>
          <p:cNvSpPr/>
          <p:nvPr/>
        </p:nvSpPr>
        <p:spPr>
          <a:xfrm>
            <a:off x="226867" y="1557599"/>
            <a:ext cx="2760173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tốt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79C3AE8-A409-B027-7781-E0AE4D70BEDE}"/>
              </a:ext>
            </a:extLst>
          </p:cNvPr>
          <p:cNvSpPr/>
          <p:nvPr/>
        </p:nvSpPr>
        <p:spPr>
          <a:xfrm>
            <a:off x="4521280" y="148367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Chơi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ba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544D4F1B-7E48-2A1F-2321-CE48C80363F9}"/>
              </a:ext>
            </a:extLst>
          </p:cNvPr>
          <p:cNvSpPr/>
          <p:nvPr/>
        </p:nvSpPr>
        <p:spPr>
          <a:xfrm>
            <a:off x="778934" y="6020607"/>
            <a:ext cx="481911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sách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mẹ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Happy kids with grandparent">
            <a:extLst>
              <a:ext uri="{FF2B5EF4-FFF2-40B4-BE49-F238E27FC236}">
                <a16:creationId xmlns:a16="http://schemas.microsoft.com/office/drawing/2014/main" id="{C8F499B3-25DB-53B0-18B9-6A5230B0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45" y="2127134"/>
            <a:ext cx="3027107" cy="22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te students in class with their bags and books at their desks">
            <a:extLst>
              <a:ext uri="{FF2B5EF4-FFF2-40B4-BE49-F238E27FC236}">
                <a16:creationId xmlns:a16="http://schemas.microsoft.com/office/drawing/2014/main" id="{C53FA956-082B-4F2B-8901-33D263CF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463"/>
            <a:ext cx="2987040" cy="23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kid learn how to read with teacher">
            <a:extLst>
              <a:ext uri="{FF2B5EF4-FFF2-40B4-BE49-F238E27FC236}">
                <a16:creationId xmlns:a16="http://schemas.microsoft.com/office/drawing/2014/main" id="{907B9BBE-1806-4F1A-6FB6-CC52B7DC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17426" r="12204" b="16662"/>
          <a:stretch/>
        </p:blipFill>
        <p:spPr bwMode="auto">
          <a:xfrm>
            <a:off x="1852110" y="3905106"/>
            <a:ext cx="2669170" cy="21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ời khuyên dành cho những người sắp lên chức ông, bà">
            <a:extLst>
              <a:ext uri="{FF2B5EF4-FFF2-40B4-BE49-F238E27FC236}">
                <a16:creationId xmlns:a16="http://schemas.microsoft.com/office/drawing/2014/main" id="{A0190E3A-3307-DA79-BFF1-121F8309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00" y="3087659"/>
            <a:ext cx="3535713" cy="26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2CA6769F-9AF2-071A-E67C-6BC151C69890}"/>
              </a:ext>
            </a:extLst>
          </p:cNvPr>
          <p:cNvSpPr/>
          <p:nvPr/>
        </p:nvSpPr>
        <p:spPr>
          <a:xfrm>
            <a:off x="6705714" y="6070342"/>
            <a:ext cx="548628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Kể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chuyện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ông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bà</a:t>
            </a:r>
            <a:r>
              <a:rPr lang="en-US" altLang="zh-CN" sz="32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nghe</a:t>
            </a:r>
            <a:endParaRPr lang="zh-CN" altLang="en-US" sz="32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3C3A2-591F-D1A5-F55D-CA33C9FEB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2985" y="0"/>
            <a:ext cx="14161477" cy="7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4C3C96AF-BD76-4B24-3B84-A96C9692E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4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C06A9103-4A8A-3AD1-35D4-8481CEEF1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FC7CBE-30D8-2FF6-60D1-6F5DD6143416}"/>
              </a:ext>
            </a:extLst>
          </p:cNvPr>
          <p:cNvGrpSpPr/>
          <p:nvPr/>
        </p:nvGrpSpPr>
        <p:grpSpPr>
          <a:xfrm>
            <a:off x="122830" y="1363701"/>
            <a:ext cx="6552290" cy="5169315"/>
            <a:chOff x="122830" y="1363701"/>
            <a:chExt cx="5459104" cy="5169315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E80952D0-6B8B-B860-27E7-ECDDA23E8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122830" y="1363701"/>
              <a:ext cx="5459104" cy="5169315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86F4830-69A4-32F6-C0A2-E5238943B1D9}"/>
                </a:ext>
              </a:extLst>
            </p:cNvPr>
            <p:cNvSpPr/>
            <p:nvPr/>
          </p:nvSpPr>
          <p:spPr>
            <a:xfrm>
              <a:off x="805290" y="2943685"/>
              <a:ext cx="409418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Trong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vẽ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cảnh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60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gì</a:t>
              </a:r>
              <a:r>
                <a:rPr lang="en-US" altLang="zh-CN" sz="60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72F918-8630-B78B-A8B0-EF00AC061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950" y="0"/>
            <a:ext cx="5202353" cy="690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0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47" y="1692797"/>
            <a:ext cx="5650564" cy="5650564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6094385" y="2641769"/>
            <a:ext cx="2456122" cy="144655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ĐỌC</a:t>
            </a:r>
            <a:endParaRPr lang="zh-CN" altLang="en-US" sz="8800" dirty="0">
              <a:solidFill>
                <a:schemeClr val="bg1"/>
              </a:solidFill>
              <a:latin typeface="#9Slide07 IcielPony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8789134" y="5629674"/>
            <a:ext cx="3025495" cy="871427"/>
          </a:xfrm>
          <a:prstGeom prst="roundRect">
            <a:avLst>
              <a:gd name="adj" fmla="val 50000"/>
            </a:avLst>
          </a:prstGeom>
          <a:solidFill>
            <a:srgbClr val="1D7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126</a:t>
            </a:r>
            <a:endParaRPr lang="zh-CN" altLang="en-US" sz="4400" dirty="0"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2" name="Picture 11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35AE39FB-08A3-3338-26B7-54BACA499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56" y="5299768"/>
            <a:ext cx="1542837" cy="1637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E81133F-CAAB-7CB9-1218-7ECF411A8779}"/>
              </a:ext>
            </a:extLst>
          </p:cNvPr>
          <p:cNvGrpSpPr/>
          <p:nvPr/>
        </p:nvGrpSpPr>
        <p:grpSpPr>
          <a:xfrm>
            <a:off x="681362" y="306729"/>
            <a:ext cx="11327582" cy="3631763"/>
            <a:chOff x="1417002" y="452282"/>
            <a:chExt cx="5760197" cy="16386337"/>
          </a:xfrm>
        </p:grpSpPr>
        <p:sp>
          <p:nvSpPr>
            <p:cNvPr id="15" name="文本框 48">
              <a:extLst>
                <a:ext uri="{FF2B5EF4-FFF2-40B4-BE49-F238E27FC236}">
                  <a16:creationId xmlns:a16="http://schemas.microsoft.com/office/drawing/2014/main" id="{1B2EAD08-C00E-58FA-8943-0DABD99BFB1D}"/>
                </a:ext>
              </a:extLst>
            </p:cNvPr>
            <p:cNvSpPr txBox="1"/>
            <p:nvPr/>
          </p:nvSpPr>
          <p:spPr>
            <a:xfrm>
              <a:off x="1576421" y="608089"/>
              <a:ext cx="5441359" cy="840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文本框 39">
              <a:extLst>
                <a:ext uri="{FF2B5EF4-FFF2-40B4-BE49-F238E27FC236}">
                  <a16:creationId xmlns:a16="http://schemas.microsoft.com/office/drawing/2014/main" id="{31C57A83-5A8B-4C3D-CD5B-6B136E3C61E6}"/>
                </a:ext>
              </a:extLst>
            </p:cNvPr>
            <p:cNvSpPr txBox="1"/>
            <p:nvPr/>
          </p:nvSpPr>
          <p:spPr>
            <a:xfrm>
              <a:off x="1417002" y="452282"/>
              <a:ext cx="5760197" cy="1638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THƯƠNG ÔNG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F0809F-E7E3-C833-D9AC-369A4DB9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5" b="82013" l="8474" r="89885">
                        <a14:foregroundMark x1="20497" y1="36459" x2="29281" y2="55538"/>
                        <a14:foregroundMark x1="25599" y1="51981" x2="21207" y2="64228"/>
                        <a14:foregroundMark x1="29991" y1="34236" x2="29769" y2="54648"/>
                        <a14:foregroundMark x1="29991" y1="34236" x2="29281" y2="47777"/>
                        <a14:foregroundMark x1="32697" y1="42684" x2="32697" y2="47575"/>
                        <a14:foregroundMark x1="8518" y1="49555" x2="22183" y2="51981"/>
                        <a14:foregroundMark x1="42458" y1="45998" x2="32431" y2="49798"/>
                        <a14:foregroundMark x1="20985" y1="79547" x2="24357" y2="69968"/>
                        <a14:foregroundMark x1="24357" y1="69968" x2="24401" y2="64228"/>
                        <a14:foregroundMark x1="29991" y1="64430" x2="33496" y2="78981"/>
                        <a14:foregroundMark x1="33496" y1="78981" x2="34650" y2="80679"/>
                        <a14:foregroundMark x1="69743" y1="80437" x2="71029" y2="73242"/>
                        <a14:foregroundMark x1="71029" y1="73242" x2="70719" y2="71544"/>
                        <a14:foregroundMark x1="82697" y1="79345" x2="83185" y2="70210"/>
                        <a14:foregroundMark x1="72183" y1="79103" x2="72183" y2="73323"/>
                        <a14:foregroundMark x1="86823" y1="78901" x2="84383" y2="72231"/>
                        <a14:foregroundMark x1="81455" y1="45554" x2="71961" y2="49353"/>
                        <a14:foregroundMark x1="55590" y1="49111" x2="59494" y2="46888"/>
                        <a14:foregroundMark x1="54614" y1="49555" x2="53638" y2="82013"/>
                        <a14:foregroundMark x1="73913" y1="13783" x2="78305" y2="25788"/>
                        <a14:foregroundMark x1="67081" y1="14875" x2="68057" y2="23565"/>
                        <a14:foregroundMark x1="68057" y1="23565" x2="68545" y2="24010"/>
                        <a14:foregroundMark x1="72449" y1="21099" x2="73647" y2="27567"/>
                        <a14:foregroundMark x1="64862" y1="12449" x2="72671" y2="6225"/>
                        <a14:foregroundMark x1="72671" y1="6225" x2="79947" y2="9337"/>
                        <a14:foregroundMark x1="79947" y1="9337" x2="80878" y2="18795"/>
                        <a14:foregroundMark x1="80878" y1="18795" x2="80745" y2="19321"/>
                        <a14:foregroundMark x1="19255" y1="76677" x2="21961" y2="72878"/>
                        <a14:foregroundMark x1="16593" y1="31326" x2="16593" y2="31326"/>
                        <a14:foregroundMark x1="23159" y1="63096" x2="23159" y2="67098"/>
                        <a14:foregroundMark x1="18545" y1="75990" x2="21473" y2="72433"/>
                        <a14:foregroundMark x1="18767" y1="74899" x2="22449" y2="71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06"/>
          <a:stretch/>
        </p:blipFill>
        <p:spPr>
          <a:xfrm>
            <a:off x="158336" y="1556436"/>
            <a:ext cx="5840526" cy="52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59809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1698168" y="1538513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188685" y="1320793"/>
            <a:ext cx="11814629" cy="511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Học sinh đọc đúng rõ ràng bài thơ “Thương ông”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Biết nghỉ hơi ở chỗ ngắt nhịp thơ và giữa các dòng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giữa các đặc điểm của một bài thơ như khổ thơ, vần...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Bước đầu biết thể hiện tâm trạng, cảm xúc của nhân vật trong bài thơ qua giọng đọc.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trình tự các sự việc ngắn với thời gian, địa điểm cụ thể trong bài thơ.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Nhận biết được suy nghĩ, cảm xúc của nhân vật thông qua các từ ngữ, hình ảnh miêu tả hoạt động, cảm xúc của nhân vật.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Hiểu nội dung của bài thơ: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Tình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cảm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bạn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nhỏ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dành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cho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3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ông</a:t>
            </a:r>
            <a:r>
              <a:rPr lang="en-US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nl-NL" sz="23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23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endParaRPr lang="en-US" sz="23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1175</Words>
  <Application>Microsoft Office PowerPoint</Application>
  <PresentationFormat>Màn hình rộng</PresentationFormat>
  <Paragraphs>106</Paragraphs>
  <Slides>32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49" baseType="lpstr">
      <vt:lpstr>Lobster</vt:lpstr>
      <vt:lpstr>Times New Roman</vt:lpstr>
      <vt:lpstr>#9Slide04 Goku</vt:lpstr>
      <vt:lpstr>Calibri Light</vt:lpstr>
      <vt:lpstr>#9Slide05 Aphrodite Pro</vt:lpstr>
      <vt:lpstr>Arial</vt:lpstr>
      <vt:lpstr>UTM Avo</vt:lpstr>
      <vt:lpstr>SVN-Newton</vt:lpstr>
      <vt:lpstr>#9Slide07 Stormtrooper</vt:lpstr>
      <vt:lpstr>#9Slide07 IcielPony</vt:lpstr>
      <vt:lpstr>#9Slide07 HoneyCream</vt:lpstr>
      <vt:lpstr>#9Slide05 SVNSweetie</vt:lpstr>
      <vt:lpstr>Open Sans Bold</vt:lpstr>
      <vt:lpstr>SVN-A Love Of Thunder</vt:lpstr>
      <vt:lpstr>Calibri</vt:lpstr>
      <vt:lpstr>Cambria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thuy nga nguyen</cp:lastModifiedBy>
  <cp:revision>6</cp:revision>
  <dcterms:created xsi:type="dcterms:W3CDTF">2022-12-02T02:11:37Z</dcterms:created>
  <dcterms:modified xsi:type="dcterms:W3CDTF">2025-12-10T06:46:44Z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2022-12-02T04:58:01Z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81bebcfd-d8c2-4802-bd69-8bc4ca9f0d5a</vt:lpwstr>
  </property>
  <property fmtid="{D5CDD505-2E9C-101B-9397-08002B2CF9AE}" pid="8" name="MSIP_Label_defa4170-0d19-0005-0004-bc88714345d2_ContentBits">
    <vt:lpwstr>0</vt:lpwstr>
  </property>
</Properties>
</file>