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0"/>
  </p:notesMasterIdLst>
  <p:sldIdLst>
    <p:sldId id="282" r:id="rId3"/>
    <p:sldId id="257" r:id="rId4"/>
    <p:sldId id="258" r:id="rId5"/>
    <p:sldId id="256" r:id="rId6"/>
    <p:sldId id="264" r:id="rId7"/>
    <p:sldId id="265" r:id="rId8"/>
    <p:sldId id="259" r:id="rId9"/>
    <p:sldId id="261" r:id="rId10"/>
    <p:sldId id="266" r:id="rId11"/>
    <p:sldId id="269" r:id="rId12"/>
    <p:sldId id="267" r:id="rId13"/>
    <p:sldId id="268" r:id="rId14"/>
    <p:sldId id="273" r:id="rId15"/>
    <p:sldId id="274" r:id="rId16"/>
    <p:sldId id="270" r:id="rId17"/>
    <p:sldId id="262" r:id="rId18"/>
    <p:sldId id="271" r:id="rId19"/>
    <p:sldId id="272" r:id="rId20"/>
    <p:sldId id="275" r:id="rId21"/>
    <p:sldId id="276" r:id="rId22"/>
    <p:sldId id="263" r:id="rId23"/>
    <p:sldId id="277" r:id="rId24"/>
    <p:sldId id="260" r:id="rId25"/>
    <p:sldId id="278" r:id="rId26"/>
    <p:sldId id="279" r:id="rId27"/>
    <p:sldId id="280" r:id="rId28"/>
    <p:sldId id="281" r:id="rId29"/>
  </p:sldIdLst>
  <p:sldSz cx="12192000" cy="6858000"/>
  <p:notesSz cx="6858000" cy="9144000"/>
  <p:embeddedFontLst>
    <p:embeddedFont>
      <p:font typeface="#9Slide07 HoneyCream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Lobster" panose="00000500000000000000" pitchFamily="2" charset="0"/>
      <p:regular r:id="rId37"/>
    </p:embeddedFont>
    <p:embeddedFont>
      <p:font typeface="Open Sans Bold" panose="020B0806030504020204" pitchFamily="34" charset="0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056"/>
    <a:srgbClr val="F7D1CE"/>
    <a:srgbClr val="EC8F88"/>
    <a:srgbClr val="ED9A94"/>
    <a:srgbClr val="D67C66"/>
    <a:srgbClr val="A54537"/>
    <a:srgbClr val="DECCC1"/>
    <a:srgbClr val="8E6496"/>
    <a:srgbClr val="EC938B"/>
    <a:srgbClr val="FF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A8BD6-6599-4ED5-A896-65BECE0DA0B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2AAE7-C7B9-40EE-9F9A-945C5D03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44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E3A064-91CB-E5F5-0F8B-DA832468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9453CC-EE77-44A1-D2F2-3A039441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D47A11-EAD9-A5B8-1B66-006A6647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66256C-AF77-3714-ECFC-8CD27550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097502-0B0B-6905-2A9F-DBB1F262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2" descr="背景图案&#10;&#10;描述已自动生成">
            <a:extLst>
              <a:ext uri="{FF2B5EF4-FFF2-40B4-BE49-F238E27FC236}">
                <a16:creationId xmlns:a16="http://schemas.microsoft.com/office/drawing/2014/main" id="{6C861F38-C550-C466-766C-FE0981954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4" descr="卡通人物&#10;&#10;低可信度描述已自动生成">
            <a:extLst>
              <a:ext uri="{FF2B5EF4-FFF2-40B4-BE49-F238E27FC236}">
                <a16:creationId xmlns:a16="http://schemas.microsoft.com/office/drawing/2014/main" id="{A0F855D1-C043-44E1-B53E-C1835BB12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pic>
        <p:nvPicPr>
          <p:cNvPr id="10" name="图片 11" descr="卡通人物&#10;&#10;低可信度描述已自动生成">
            <a:extLst>
              <a:ext uri="{FF2B5EF4-FFF2-40B4-BE49-F238E27FC236}">
                <a16:creationId xmlns:a16="http://schemas.microsoft.com/office/drawing/2014/main" id="{A2E5CACD-4460-D997-9542-370C37758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11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BD86387A-C60B-9020-1711-8AA3B219B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3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34E603D3-700A-606D-3324-BC4606409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8D73061E-A0A1-812B-515A-B8961AF7E8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82C4E51-4B41-C613-4A14-1CC75DC0C5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4507095F-12CA-F8E0-84C5-5EFF669F80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75436B-FC0E-9870-30F3-481B984BB18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714D41-6F8E-F459-8E13-EF0D65A2D2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06CE155-A9CB-25AE-96CB-0A82CA53C9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4ABB4B13-A825-571B-1119-592473C985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5D2B95-D2D5-0841-6558-9315E88C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1935ED-EF21-E805-A843-1291A787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7F379-CD80-BA63-6F20-977438B5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73EE41-D6C6-458D-3487-6123FBBA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387779-F364-E909-7875-88FD7A00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F8B60D2-D99B-A9EF-7B2A-D8E219C9D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F73DD7E-AF79-E01F-68AC-9FD9B3F17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6A7468-CDE6-EBF5-B575-8DC78DC6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3B84F1-84A8-5E94-0DAE-F14BC73D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B41FE9-B18B-F082-FC45-B721368E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 descr="卡通人物&#10;&#10;低可信度描述已自动生成">
            <a:extLst>
              <a:ext uri="{FF2B5EF4-FFF2-40B4-BE49-F238E27FC236}">
                <a16:creationId xmlns:a16="http://schemas.microsoft.com/office/drawing/2014/main" id="{D721499E-AFF2-5BFE-F149-B761F67C6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26" name="图片 11" descr="卡通人物&#10;&#10;低可信度描述已自动生成">
            <a:extLst>
              <a:ext uri="{FF2B5EF4-FFF2-40B4-BE49-F238E27FC236}">
                <a16:creationId xmlns:a16="http://schemas.microsoft.com/office/drawing/2014/main" id="{56354C64-3758-0906-0C5A-C67014866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3CC0C4A-591A-A9A3-CB00-B0983E4D4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2" b="22319"/>
          <a:stretch/>
        </p:blipFill>
        <p:spPr>
          <a:xfrm>
            <a:off x="7419308" y="2395911"/>
            <a:ext cx="4772692" cy="4462089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FE99CB2-D31C-9E1E-EE6C-A92CDE1F1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58586" r="67736" b="7446"/>
          <a:stretch/>
        </p:blipFill>
        <p:spPr>
          <a:xfrm>
            <a:off x="-1" y="3781977"/>
            <a:ext cx="3297381" cy="30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543EB8-4BE4-67D6-577C-9C98EED1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E2A783B-8AC1-A328-A810-6DC2F8578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71C100-3F8E-E960-6F70-6C09BC48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DF37AE-F82F-D746-D825-802E2974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C8C715-E736-B8BA-9305-275F2F01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E83F19E2-D758-A353-CA17-44BD30363630}"/>
              </a:ext>
            </a:extLst>
          </p:cNvPr>
          <p:cNvSpPr/>
          <p:nvPr userDrawn="1"/>
        </p:nvSpPr>
        <p:spPr>
          <a:xfrm>
            <a:off x="428171" y="431800"/>
            <a:ext cx="11335657" cy="5994400"/>
          </a:xfrm>
          <a:custGeom>
            <a:avLst/>
            <a:gdLst>
              <a:gd name="csX0" fmla="*/ 0 w 11335657"/>
              <a:gd name="csY0" fmla="*/ 926494 h 5994400"/>
              <a:gd name="csX1" fmla="*/ 926494 w 11335657"/>
              <a:gd name="csY1" fmla="*/ 0 h 5994400"/>
              <a:gd name="csX2" fmla="*/ 10409163 w 11335657"/>
              <a:gd name="csY2" fmla="*/ 0 h 5994400"/>
              <a:gd name="csX3" fmla="*/ 11335657 w 11335657"/>
              <a:gd name="csY3" fmla="*/ 926494 h 5994400"/>
              <a:gd name="csX4" fmla="*/ 11335657 w 11335657"/>
              <a:gd name="csY4" fmla="*/ 5067906 h 5994400"/>
              <a:gd name="csX5" fmla="*/ 10409163 w 11335657"/>
              <a:gd name="csY5" fmla="*/ 5994400 h 5994400"/>
              <a:gd name="csX6" fmla="*/ 926494 w 11335657"/>
              <a:gd name="csY6" fmla="*/ 5994400 h 5994400"/>
              <a:gd name="csX7" fmla="*/ 0 w 11335657"/>
              <a:gd name="csY7" fmla="*/ 5067906 h 5994400"/>
              <a:gd name="csX8" fmla="*/ 0 w 11335657"/>
              <a:gd name="csY8" fmla="*/ 926494 h 5994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335657" h="5994400" fill="none" extrusionOk="0">
                <a:moveTo>
                  <a:pt x="0" y="926494"/>
                </a:moveTo>
                <a:cubicBezTo>
                  <a:pt x="35326" y="465730"/>
                  <a:pt x="403919" y="-11200"/>
                  <a:pt x="926494" y="0"/>
                </a:cubicBezTo>
                <a:cubicBezTo>
                  <a:pt x="4993267" y="54765"/>
                  <a:pt x="5867989" y="47762"/>
                  <a:pt x="10409163" y="0"/>
                </a:cubicBezTo>
                <a:cubicBezTo>
                  <a:pt x="10839695" y="-43683"/>
                  <a:pt x="11320078" y="413841"/>
                  <a:pt x="11335657" y="926494"/>
                </a:cubicBezTo>
                <a:cubicBezTo>
                  <a:pt x="11216304" y="2010710"/>
                  <a:pt x="11183371" y="4080513"/>
                  <a:pt x="11335657" y="5067906"/>
                </a:cubicBezTo>
                <a:cubicBezTo>
                  <a:pt x="11279882" y="5611590"/>
                  <a:pt x="10888972" y="6009010"/>
                  <a:pt x="10409163" y="5994400"/>
                </a:cubicBezTo>
                <a:cubicBezTo>
                  <a:pt x="8889098" y="6047361"/>
                  <a:pt x="2818115" y="6084377"/>
                  <a:pt x="926494" y="5994400"/>
                </a:cubicBezTo>
                <a:cubicBezTo>
                  <a:pt x="425664" y="5984076"/>
                  <a:pt x="44104" y="5499337"/>
                  <a:pt x="0" y="5067906"/>
                </a:cubicBezTo>
                <a:cubicBezTo>
                  <a:pt x="56727" y="3946281"/>
                  <a:pt x="-112585" y="2712557"/>
                  <a:pt x="0" y="926494"/>
                </a:cubicBezTo>
                <a:close/>
              </a:path>
              <a:path w="11335657" h="5994400" stroke="0" extrusionOk="0">
                <a:moveTo>
                  <a:pt x="0" y="926494"/>
                </a:moveTo>
                <a:cubicBezTo>
                  <a:pt x="-11791" y="364179"/>
                  <a:pt x="357856" y="-60741"/>
                  <a:pt x="926494" y="0"/>
                </a:cubicBezTo>
                <a:cubicBezTo>
                  <a:pt x="2390134" y="131268"/>
                  <a:pt x="6848126" y="-105140"/>
                  <a:pt x="10409163" y="0"/>
                </a:cubicBezTo>
                <a:cubicBezTo>
                  <a:pt x="10935365" y="23443"/>
                  <a:pt x="11315907" y="405789"/>
                  <a:pt x="11335657" y="926494"/>
                </a:cubicBezTo>
                <a:cubicBezTo>
                  <a:pt x="11237184" y="2221771"/>
                  <a:pt x="11346050" y="4028692"/>
                  <a:pt x="11335657" y="5067906"/>
                </a:cubicBezTo>
                <a:cubicBezTo>
                  <a:pt x="11340402" y="5547569"/>
                  <a:pt x="10920016" y="5936437"/>
                  <a:pt x="10409163" y="5994400"/>
                </a:cubicBezTo>
                <a:cubicBezTo>
                  <a:pt x="7251247" y="5943625"/>
                  <a:pt x="2395398" y="6020389"/>
                  <a:pt x="926494" y="5994400"/>
                </a:cubicBezTo>
                <a:cubicBezTo>
                  <a:pt x="448723" y="6013315"/>
                  <a:pt x="9523" y="5608848"/>
                  <a:pt x="0" y="5067906"/>
                </a:cubicBezTo>
                <a:cubicBezTo>
                  <a:pt x="125552" y="3960771"/>
                  <a:pt x="-47265" y="2699969"/>
                  <a:pt x="0" y="92649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DC9C6"/>
            </a:solidFill>
            <a:extLst>
              <a:ext uri="{C807C97D-BFC1-408E-A445-0C87EB9F89A2}">
                <ask:lineSketchStyleProps xmlns:ask="http://schemas.microsoft.com/office/drawing/2018/sketchyshapes" sd="3689536576">
                  <a:prstGeom prst="roundRect">
                    <a:avLst>
                      <a:gd name="adj" fmla="val 1545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2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FED559-7B34-FEF7-9769-3BD44478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2A9BFFB-DE4D-F3A2-AA80-D4F13F2BC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52FD26A-0105-BE87-E498-04F451E6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1A7747-43C7-72D4-A51C-485ADE8B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4140B4-F6E3-EBE8-F611-3F83C2F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FCAAF6-7C0D-BBB2-59D4-F180A9BD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10E6-CC1D-D14C-B831-F9F2AA18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F6ADE3-03F7-C547-6511-420FA2C9F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F981323-035B-CB84-9C12-35E4F70AE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69736DA-7BE7-FE5A-DF59-EDB1F2C87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4D63209-79B3-AC9B-A5C7-3EB1BE2BD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4DEE27D-FA36-F4A6-BF47-869CB7A5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7D07C7D-F396-7D95-53D1-9FF69CC7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5EC8395-DE8A-E100-D7B8-BE12B88F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F98AE1-F554-FC0C-2AEE-A2BFC78F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FEBB4-C438-95DA-9B1C-CF218487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A6AC556-9127-2FFB-5973-7328896A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73E9115-EE65-09DD-47AA-73D03F88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1758CCF-6038-1384-2F6F-B0DE2217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5551A4A-61B3-2EFE-6FDA-79A3D049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03D74F2-C558-C381-FBD3-09C3644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1AE7-4EFF-40CC-75E1-232BD943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9E5B3D-9588-B269-CE96-D9DDE5FA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562491B-6BD8-8DC7-39AE-4DCC24314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F65FFC-AB08-53AB-19F4-B57B7F12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8B546C-38EB-42D2-0968-96F18519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832686-7C88-49A3-2173-7C7A08CA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3A00D3-6C6A-72DF-EE95-73AEC154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22EC914-E155-E392-9C95-0078ABE99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58287D4-F020-D1F1-CE60-809B5255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143999F-9733-72DF-26D2-24C8AD4C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F33F93-2E6E-3BE1-07C2-6CA10FE8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4EB6C9-5E07-3FED-20DC-16B701CF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3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7D22D6A-0FEE-1B6C-E4DE-0E2E4465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0BD740-BEA9-97D2-FB6F-56043F372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DF5CD1-4261-E74C-F619-939DF3F3E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C7B1-20F3-4384-B6A3-1FE6E992AE7E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E064FF-1DD6-16BB-C312-3DA5F95F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9E7349-6082-ADB6-084F-39BAD554C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A3016-9D16-4E8F-B35E-829EE014C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52904C2-00BA-C9A0-18FF-D3ADDF583C4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CB05318F-58C1-00E0-5DAE-75F882E991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62EF686-9AB8-A605-49D3-18F179751AE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F8FEDC1-7642-2FAE-A767-5916E94EA64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247C30-C51E-422F-903D-30B889A3F74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42BAC604-0ED1-F1AC-395D-34C99A2A40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1E4B46E5-C37F-6F67-F1DE-439C547A1A9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538ED7EF-8BFB-18B9-31A9-0D90543587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54791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gif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3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Mẹ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1135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C5F7A9A-22EA-CEEF-399D-DDE425CC47CF}"/>
              </a:ext>
            </a:extLst>
          </p:cNvPr>
          <p:cNvSpPr txBox="1"/>
          <p:nvPr/>
        </p:nvSpPr>
        <p:spPr>
          <a:xfrm>
            <a:off x="4497929" y="1203543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4B21A48-7A63-9515-DA38-B59718935A1F}"/>
              </a:ext>
            </a:extLst>
          </p:cNvPr>
          <p:cNvSpPr txBox="1"/>
          <p:nvPr/>
        </p:nvSpPr>
        <p:spPr>
          <a:xfrm>
            <a:off x="4497929" y="1201425"/>
            <a:ext cx="67430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E4605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E460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E4605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4445C941-342E-8432-D8FD-8C2B62E0D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6" y="261611"/>
            <a:ext cx="5255207" cy="212159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529B45C8-C8BD-26C3-0B80-6E3C3B4F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4">
            <a:extLst>
              <a:ext uri="{FF2B5EF4-FFF2-40B4-BE49-F238E27FC236}">
                <a16:creationId xmlns:a16="http://schemas.microsoft.com/office/drawing/2014/main" id="{03E0CAE0-B5D5-92D5-982F-82A3AE3A9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A8C07C84-0D50-E2DA-8553-0D7C8EEF6D9A}"/>
              </a:ext>
            </a:extLst>
          </p:cNvPr>
          <p:cNvGrpSpPr/>
          <p:nvPr/>
        </p:nvGrpSpPr>
        <p:grpSpPr>
          <a:xfrm>
            <a:off x="1008185" y="1456953"/>
            <a:ext cx="2870291" cy="2870291"/>
            <a:chOff x="1008185" y="1456953"/>
            <a:chExt cx="2870291" cy="2870291"/>
          </a:xfrm>
        </p:grpSpPr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45FF7A6A-78AA-2A6A-81CB-C0463E1D7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6A5BB59-24DB-B7D1-AFB7-CFE0FFFCF9CE}"/>
                </a:ext>
              </a:extLst>
            </p:cNvPr>
            <p:cNvSpPr txBox="1"/>
            <p:nvPr/>
          </p:nvSpPr>
          <p:spPr>
            <a:xfrm>
              <a:off x="1598387" y="2691861"/>
              <a:ext cx="16898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5D1DDECA-346D-50DA-CABC-B3D24D664E6C}"/>
              </a:ext>
            </a:extLst>
          </p:cNvPr>
          <p:cNvGrpSpPr/>
          <p:nvPr/>
        </p:nvGrpSpPr>
        <p:grpSpPr>
          <a:xfrm>
            <a:off x="4732970" y="1541133"/>
            <a:ext cx="2870291" cy="2870291"/>
            <a:chOff x="1008185" y="1456953"/>
            <a:chExt cx="2870291" cy="2870291"/>
          </a:xfrm>
        </p:grpSpPr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A54A233C-ED68-4673-CB24-3551A0035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3C4252D-E518-AE0B-2982-205F0C36250A}"/>
                </a:ext>
              </a:extLst>
            </p:cNvPr>
            <p:cNvSpPr txBox="1"/>
            <p:nvPr/>
          </p:nvSpPr>
          <p:spPr>
            <a:xfrm>
              <a:off x="1905733" y="2641893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ạ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ời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6DE93238-444E-AE7B-D67B-9FB91994BF02}"/>
              </a:ext>
            </a:extLst>
          </p:cNvPr>
          <p:cNvGrpSpPr/>
          <p:nvPr/>
        </p:nvGrpSpPr>
        <p:grpSpPr>
          <a:xfrm>
            <a:off x="8281761" y="1529729"/>
            <a:ext cx="2870291" cy="2870291"/>
            <a:chOff x="1008185" y="1456953"/>
            <a:chExt cx="2870291" cy="2870291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7A7EEDF7-34A6-DA63-65E7-076DB344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A111CBB-C72D-F21B-52C4-E1C9320C1FD3}"/>
                </a:ext>
              </a:extLst>
            </p:cNvPr>
            <p:cNvSpPr txBox="1"/>
            <p:nvPr/>
          </p:nvSpPr>
          <p:spPr>
            <a:xfrm>
              <a:off x="1862679" y="2641893"/>
              <a:ext cx="1233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kẽo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7E2F16C-CB2A-2239-500F-E73796E6A9AF}"/>
              </a:ext>
            </a:extLst>
          </p:cNvPr>
          <p:cNvGrpSpPr/>
          <p:nvPr/>
        </p:nvGrpSpPr>
        <p:grpSpPr>
          <a:xfrm>
            <a:off x="1039948" y="3861145"/>
            <a:ext cx="2870291" cy="2870291"/>
            <a:chOff x="1008185" y="1456953"/>
            <a:chExt cx="2870291" cy="2870291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191FAE97-89C4-0723-6597-32503155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4866805-8359-5D5A-8D0D-730B40FE13E1}"/>
                </a:ext>
              </a:extLst>
            </p:cNvPr>
            <p:cNvSpPr txBox="1"/>
            <p:nvPr/>
          </p:nvSpPr>
          <p:spPr>
            <a:xfrm>
              <a:off x="1905733" y="2641893"/>
              <a:ext cx="1137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0F62734-51DC-CB08-B6C3-E5D46F8C4962}"/>
              </a:ext>
            </a:extLst>
          </p:cNvPr>
          <p:cNvGrpSpPr/>
          <p:nvPr/>
        </p:nvGrpSpPr>
        <p:grpSpPr>
          <a:xfrm>
            <a:off x="4807787" y="3767895"/>
            <a:ext cx="2870291" cy="2870291"/>
            <a:chOff x="1008185" y="1456953"/>
            <a:chExt cx="2870291" cy="2870291"/>
          </a:xfrm>
        </p:grpSpPr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E47F26F8-FE52-56E0-47D3-18B0F9B5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D7CCECB6-F59A-E92E-DB40-3E9D74A1ED0F}"/>
                </a:ext>
              </a:extLst>
            </p:cNvPr>
            <p:cNvSpPr txBox="1"/>
            <p:nvPr/>
          </p:nvSpPr>
          <p:spPr>
            <a:xfrm>
              <a:off x="1623233" y="2690643"/>
              <a:ext cx="16401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4AE9362-03E7-01D7-5DAF-5A05AAD060C4}"/>
              </a:ext>
            </a:extLst>
          </p:cNvPr>
          <p:cNvGrpSpPr/>
          <p:nvPr/>
        </p:nvGrpSpPr>
        <p:grpSpPr>
          <a:xfrm>
            <a:off x="8293126" y="3828049"/>
            <a:ext cx="2870291" cy="2870291"/>
            <a:chOff x="1008185" y="1456953"/>
            <a:chExt cx="2870291" cy="2870291"/>
          </a:xfrm>
        </p:grpSpPr>
        <p:pic>
          <p:nvPicPr>
            <p:cNvPr id="38" name="图片 11">
              <a:extLst>
                <a:ext uri="{FF2B5EF4-FFF2-40B4-BE49-F238E27FC236}">
                  <a16:creationId xmlns:a16="http://schemas.microsoft.com/office/drawing/2014/main" id="{BACFD1C1-5316-64E6-CAEA-F1D733C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8185" y="1456953"/>
              <a:ext cx="2870291" cy="2870291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9AA96A01-32DF-2141-D540-5E523D2A5822}"/>
                </a:ext>
              </a:extLst>
            </p:cNvPr>
            <p:cNvSpPr txBox="1"/>
            <p:nvPr/>
          </p:nvSpPr>
          <p:spPr>
            <a:xfrm>
              <a:off x="1877165" y="2695565"/>
              <a:ext cx="1109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7B6025-0A7A-A9A6-D34E-E5500081E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32" y="294004"/>
            <a:ext cx="726096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ED3C7629-84EA-6DB7-8DC3-0EC0F3A68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516719" y="842664"/>
            <a:ext cx="742048" cy="73703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3566CF6-AC1B-A8B0-F1B4-4092CA406A6E}"/>
              </a:ext>
            </a:extLst>
          </p:cNvPr>
          <p:cNvSpPr txBox="1"/>
          <p:nvPr/>
        </p:nvSpPr>
        <p:spPr>
          <a:xfrm>
            <a:off x="2330449" y="2203996"/>
            <a:ext cx="7531100" cy="295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>
              <a:lnSpc>
                <a:spcPct val="150000"/>
              </a:lnSpc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02EF16E-6B1F-6341-36B3-711C1D4184D5}"/>
              </a:ext>
            </a:extLst>
          </p:cNvPr>
          <p:cNvCxnSpPr/>
          <p:nvPr/>
        </p:nvCxnSpPr>
        <p:spPr>
          <a:xfrm flipH="1">
            <a:off x="5171440" y="2325916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CC71F51D-B231-67DB-6616-F0E2C238663C}"/>
              </a:ext>
            </a:extLst>
          </p:cNvPr>
          <p:cNvCxnSpPr/>
          <p:nvPr/>
        </p:nvCxnSpPr>
        <p:spPr>
          <a:xfrm flipH="1">
            <a:off x="6095999" y="304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1798E15-B611-2D24-78B2-7E73A117FC40}"/>
              </a:ext>
            </a:extLst>
          </p:cNvPr>
          <p:cNvCxnSpPr/>
          <p:nvPr/>
        </p:nvCxnSpPr>
        <p:spPr>
          <a:xfrm flipH="1">
            <a:off x="6095999" y="376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09706E8-B64A-829F-D353-45F1DBF6890C}"/>
              </a:ext>
            </a:extLst>
          </p:cNvPr>
          <p:cNvCxnSpPr/>
          <p:nvPr/>
        </p:nvCxnSpPr>
        <p:spPr>
          <a:xfrm flipH="1">
            <a:off x="5459440" y="4483832"/>
            <a:ext cx="288000" cy="720000"/>
          </a:xfrm>
          <a:prstGeom prst="line">
            <a:avLst/>
          </a:prstGeom>
          <a:ln w="28575">
            <a:solidFill>
              <a:srgbClr val="EC8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3590BC-BB64-ECF6-4F8F-AFB5C700C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88"/>
          <a:stretch/>
        </p:blipFill>
        <p:spPr>
          <a:xfrm>
            <a:off x="1887743" y="146283"/>
            <a:ext cx="8248603" cy="17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ABDF1D-FAA8-ECD1-3BFE-24AAAD34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05" y="296336"/>
            <a:ext cx="5255207" cy="212159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45D9CE6-7913-97F6-25C7-FF2DFEA7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75CE77-3376-A0D6-AA65-69519CEABF3C}"/>
              </a:ext>
            </a:extLst>
          </p:cNvPr>
          <p:cNvSpPr txBox="1"/>
          <p:nvPr/>
        </p:nvSpPr>
        <p:spPr>
          <a:xfrm>
            <a:off x="4497930" y="120142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5470C1-5C95-B442-6189-E9BA7154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712" y="2297883"/>
            <a:ext cx="5785605" cy="443827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94C4FB-7F2A-9A4D-37C0-DDC2C2A5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86" y="437233"/>
            <a:ext cx="525520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4C05D830-EF2C-F884-1372-9F49BF3E1F5A}"/>
              </a:ext>
            </a:extLst>
          </p:cNvPr>
          <p:cNvGrpSpPr/>
          <p:nvPr/>
        </p:nvGrpSpPr>
        <p:grpSpPr>
          <a:xfrm>
            <a:off x="667841" y="1701618"/>
            <a:ext cx="5030542" cy="3809357"/>
            <a:chOff x="1604067" y="1790437"/>
            <a:chExt cx="5030542" cy="380935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B6ECBF-1746-D7B5-47DB-D7EDD9C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07238CF-6BC7-0A55-7727-3B2E10E1F36D}"/>
                </a:ext>
              </a:extLst>
            </p:cNvPr>
            <p:cNvSpPr txBox="1"/>
            <p:nvPr/>
          </p:nvSpPr>
          <p:spPr>
            <a:xfrm>
              <a:off x="2230812" y="3094950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say),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06473CC-AAC2-7F57-8257-6B29429C5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0" y="1719761"/>
            <a:ext cx="4644939" cy="4644939"/>
          </a:xfrm>
          <a:prstGeom prst="round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79461317-41C3-080C-C9CE-81C2006997A8}"/>
              </a:ext>
            </a:extLst>
          </p:cNvPr>
          <p:cNvGrpSpPr/>
          <p:nvPr/>
        </p:nvGrpSpPr>
        <p:grpSpPr>
          <a:xfrm>
            <a:off x="5698383" y="1524321"/>
            <a:ext cx="5030542" cy="3809357"/>
            <a:chOff x="1604067" y="1790437"/>
            <a:chExt cx="5030542" cy="380935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A06AEA3E-1862-0A8D-5D1A-E885650B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8" b="12138"/>
            <a:stretch/>
          </p:blipFill>
          <p:spPr>
            <a:xfrm>
              <a:off x="1604067" y="1790437"/>
              <a:ext cx="5030542" cy="3809357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DEA5C3F-17B2-81DF-304A-0A6B38D1437C}"/>
                </a:ext>
              </a:extLst>
            </p:cNvPr>
            <p:cNvSpPr txBox="1"/>
            <p:nvPr/>
          </p:nvSpPr>
          <p:spPr>
            <a:xfrm>
              <a:off x="2230812" y="3456912"/>
              <a:ext cx="3777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C5923348-0EA9-7580-DC0F-0C2FA438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26" y="133815"/>
            <a:ext cx="641354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32F1F88-1ED8-5F36-829B-AB6B01A8D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597" y="527052"/>
            <a:ext cx="696223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717014" y="1089719"/>
            <a:ext cx="10000718" cy="725934"/>
          </a:xfrm>
          <a:custGeom>
            <a:avLst/>
            <a:gdLst>
              <a:gd name="csX0" fmla="*/ 0 w 10000718"/>
              <a:gd name="csY0" fmla="*/ 114095 h 725934"/>
              <a:gd name="csX1" fmla="*/ 679968 w 10000718"/>
              <a:gd name="csY1" fmla="*/ 0 h 725934"/>
              <a:gd name="csX2" fmla="*/ 9320749 w 10000718"/>
              <a:gd name="csY2" fmla="*/ 0 h 725934"/>
              <a:gd name="csX3" fmla="*/ 10000718 w 10000718"/>
              <a:gd name="csY3" fmla="*/ 114095 h 725934"/>
              <a:gd name="csX4" fmla="*/ 10000718 w 10000718"/>
              <a:gd name="csY4" fmla="*/ 611838 h 725934"/>
              <a:gd name="csX5" fmla="*/ 9320749 w 10000718"/>
              <a:gd name="csY5" fmla="*/ 725934 h 725934"/>
              <a:gd name="csX6" fmla="*/ 679968 w 10000718"/>
              <a:gd name="csY6" fmla="*/ 725934 h 725934"/>
              <a:gd name="csX7" fmla="*/ 0 w 10000718"/>
              <a:gd name="csY7" fmla="*/ 611838 h 725934"/>
              <a:gd name="csX8" fmla="*/ 0 w 10000718"/>
              <a:gd name="csY8" fmla="*/ 114095 h 725934"/>
              <a:gd name="csX0" fmla="*/ 0 w 10000718"/>
              <a:gd name="csY0" fmla="*/ 114095 h 725934"/>
              <a:gd name="csX1" fmla="*/ 679968 w 10000718"/>
              <a:gd name="csY1" fmla="*/ 0 h 725934"/>
              <a:gd name="csX2" fmla="*/ 9320749 w 10000718"/>
              <a:gd name="csY2" fmla="*/ 0 h 725934"/>
              <a:gd name="csX3" fmla="*/ 10000718 w 10000718"/>
              <a:gd name="csY3" fmla="*/ 114095 h 725934"/>
              <a:gd name="csX4" fmla="*/ 10000718 w 10000718"/>
              <a:gd name="csY4" fmla="*/ 611838 h 725934"/>
              <a:gd name="csX5" fmla="*/ 9320749 w 10000718"/>
              <a:gd name="csY5" fmla="*/ 725934 h 725934"/>
              <a:gd name="csX6" fmla="*/ 679968 w 10000718"/>
              <a:gd name="csY6" fmla="*/ 725934 h 725934"/>
              <a:gd name="csX7" fmla="*/ 0 w 10000718"/>
              <a:gd name="csY7" fmla="*/ 611838 h 725934"/>
              <a:gd name="csX8" fmla="*/ 0 w 10000718"/>
              <a:gd name="csY8" fmla="*/ 114095 h 725934"/>
              <a:gd name="csX0" fmla="*/ 0 w 10000718"/>
              <a:gd name="csY0" fmla="*/ 114095 h 725934"/>
              <a:gd name="csX1" fmla="*/ 679968 w 10000718"/>
              <a:gd name="csY1" fmla="*/ 0 h 725934"/>
              <a:gd name="csX2" fmla="*/ 9320749 w 10000718"/>
              <a:gd name="csY2" fmla="*/ 0 h 725934"/>
              <a:gd name="csX3" fmla="*/ 10000718 w 10000718"/>
              <a:gd name="csY3" fmla="*/ 114095 h 725934"/>
              <a:gd name="csX4" fmla="*/ 10000718 w 10000718"/>
              <a:gd name="csY4" fmla="*/ 611838 h 725934"/>
              <a:gd name="csX5" fmla="*/ 9320749 w 10000718"/>
              <a:gd name="csY5" fmla="*/ 725934 h 725934"/>
              <a:gd name="csX6" fmla="*/ 679968 w 10000718"/>
              <a:gd name="csY6" fmla="*/ 725934 h 725934"/>
              <a:gd name="csX7" fmla="*/ 0 w 10000718"/>
              <a:gd name="csY7" fmla="*/ 611838 h 725934"/>
              <a:gd name="csX8" fmla="*/ 0 w 10000718"/>
              <a:gd name="csY8" fmla="*/ 114095 h 7259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000718" h="725934" fill="none" extrusionOk="0">
                <a:moveTo>
                  <a:pt x="0" y="114095"/>
                </a:moveTo>
                <a:cubicBezTo>
                  <a:pt x="116546" y="-4240"/>
                  <a:pt x="307579" y="32747"/>
                  <a:pt x="679968" y="0"/>
                </a:cubicBezTo>
                <a:cubicBezTo>
                  <a:pt x="4918696" y="85252"/>
                  <a:pt x="7333739" y="325946"/>
                  <a:pt x="9320749" y="0"/>
                </a:cubicBezTo>
                <a:cubicBezTo>
                  <a:pt x="9636696" y="15850"/>
                  <a:pt x="10022307" y="29304"/>
                  <a:pt x="10000718" y="114095"/>
                </a:cubicBezTo>
                <a:cubicBezTo>
                  <a:pt x="10191334" y="227118"/>
                  <a:pt x="9811131" y="511153"/>
                  <a:pt x="10000718" y="611838"/>
                </a:cubicBezTo>
                <a:cubicBezTo>
                  <a:pt x="9944916" y="637486"/>
                  <a:pt x="9707884" y="665959"/>
                  <a:pt x="9320749" y="725934"/>
                </a:cubicBezTo>
                <a:cubicBezTo>
                  <a:pt x="5815157" y="711763"/>
                  <a:pt x="2959897" y="727571"/>
                  <a:pt x="679968" y="725934"/>
                </a:cubicBezTo>
                <a:cubicBezTo>
                  <a:pt x="307131" y="709503"/>
                  <a:pt x="25678" y="694943"/>
                  <a:pt x="0" y="611838"/>
                </a:cubicBezTo>
                <a:cubicBezTo>
                  <a:pt x="80970" y="421773"/>
                  <a:pt x="-82345" y="213908"/>
                  <a:pt x="0" y="114095"/>
                </a:cubicBezTo>
                <a:close/>
              </a:path>
              <a:path w="10000718" h="725934" stroke="0" extrusionOk="0">
                <a:moveTo>
                  <a:pt x="0" y="114095"/>
                </a:moveTo>
                <a:cubicBezTo>
                  <a:pt x="-7983" y="92143"/>
                  <a:pt x="213243" y="-6036"/>
                  <a:pt x="679968" y="0"/>
                </a:cubicBezTo>
                <a:cubicBezTo>
                  <a:pt x="2356525" y="-489243"/>
                  <a:pt x="6915420" y="-470233"/>
                  <a:pt x="9320749" y="0"/>
                </a:cubicBezTo>
                <a:cubicBezTo>
                  <a:pt x="9687262" y="221"/>
                  <a:pt x="9988879" y="59755"/>
                  <a:pt x="10000718" y="114095"/>
                </a:cubicBezTo>
                <a:cubicBezTo>
                  <a:pt x="10092386" y="211314"/>
                  <a:pt x="9904436" y="450469"/>
                  <a:pt x="10000718" y="611838"/>
                </a:cubicBezTo>
                <a:cubicBezTo>
                  <a:pt x="9938092" y="699649"/>
                  <a:pt x="9672297" y="672606"/>
                  <a:pt x="9320749" y="725934"/>
                </a:cubicBezTo>
                <a:cubicBezTo>
                  <a:pt x="6908796" y="957518"/>
                  <a:pt x="1653303" y="1053820"/>
                  <a:pt x="679968" y="725934"/>
                </a:cubicBezTo>
                <a:cubicBezTo>
                  <a:pt x="356780" y="742884"/>
                  <a:pt x="-37571" y="680412"/>
                  <a:pt x="0" y="611838"/>
                </a:cubicBezTo>
                <a:cubicBezTo>
                  <a:pt x="65970" y="428266"/>
                  <a:pt x="-155691" y="278313"/>
                  <a:pt x="0" y="114095"/>
                </a:cubicBezTo>
                <a:close/>
              </a:path>
              <a:path w="10000718" h="725934" fill="none" stroke="0" extrusionOk="0">
                <a:moveTo>
                  <a:pt x="0" y="114095"/>
                </a:moveTo>
                <a:cubicBezTo>
                  <a:pt x="69164" y="38609"/>
                  <a:pt x="308827" y="10853"/>
                  <a:pt x="679968" y="0"/>
                </a:cubicBezTo>
                <a:cubicBezTo>
                  <a:pt x="3589668" y="-137737"/>
                  <a:pt x="4874662" y="-160243"/>
                  <a:pt x="9320749" y="0"/>
                </a:cubicBezTo>
                <a:cubicBezTo>
                  <a:pt x="9646771" y="10202"/>
                  <a:pt x="10023054" y="47665"/>
                  <a:pt x="10000718" y="114095"/>
                </a:cubicBezTo>
                <a:cubicBezTo>
                  <a:pt x="10175768" y="230680"/>
                  <a:pt x="9737298" y="474964"/>
                  <a:pt x="10000718" y="611838"/>
                </a:cubicBezTo>
                <a:cubicBezTo>
                  <a:pt x="9969591" y="646536"/>
                  <a:pt x="9707134" y="736582"/>
                  <a:pt x="9320749" y="725934"/>
                </a:cubicBezTo>
                <a:cubicBezTo>
                  <a:pt x="6458435" y="1029665"/>
                  <a:pt x="4585942" y="1062276"/>
                  <a:pt x="679968" y="725934"/>
                </a:cubicBezTo>
                <a:cubicBezTo>
                  <a:pt x="310325" y="721063"/>
                  <a:pt x="8157" y="679207"/>
                  <a:pt x="0" y="611838"/>
                </a:cubicBezTo>
                <a:cubicBezTo>
                  <a:pt x="62975" y="467917"/>
                  <a:pt x="-107518" y="236809"/>
                  <a:pt x="0" y="114095"/>
                </a:cubicBezTo>
                <a:close/>
              </a:path>
              <a:path w="10000718" h="725934" fill="none" stroke="0" extrusionOk="0">
                <a:moveTo>
                  <a:pt x="0" y="114095"/>
                </a:moveTo>
                <a:cubicBezTo>
                  <a:pt x="110529" y="22634"/>
                  <a:pt x="293582" y="39097"/>
                  <a:pt x="679968" y="0"/>
                </a:cubicBezTo>
                <a:cubicBezTo>
                  <a:pt x="4878334" y="-125393"/>
                  <a:pt x="6921838" y="257306"/>
                  <a:pt x="9320749" y="0"/>
                </a:cubicBezTo>
                <a:cubicBezTo>
                  <a:pt x="9641814" y="17671"/>
                  <a:pt x="10021274" y="47963"/>
                  <a:pt x="10000718" y="114095"/>
                </a:cubicBezTo>
                <a:cubicBezTo>
                  <a:pt x="10164541" y="237898"/>
                  <a:pt x="9763234" y="459640"/>
                  <a:pt x="10000718" y="611838"/>
                </a:cubicBezTo>
                <a:cubicBezTo>
                  <a:pt x="9942986" y="648710"/>
                  <a:pt x="9680554" y="654687"/>
                  <a:pt x="9320749" y="725934"/>
                </a:cubicBezTo>
                <a:cubicBezTo>
                  <a:pt x="6299218" y="820594"/>
                  <a:pt x="4447653" y="839024"/>
                  <a:pt x="679968" y="725934"/>
                </a:cubicBezTo>
                <a:cubicBezTo>
                  <a:pt x="309569" y="711644"/>
                  <a:pt x="17338" y="693806"/>
                  <a:pt x="0" y="611838"/>
                </a:cubicBezTo>
                <a:cubicBezTo>
                  <a:pt x="75296" y="471855"/>
                  <a:pt x="-113247" y="211212"/>
                  <a:pt x="0" y="114095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  <a:gd name="connsiteX0" fmla="*/ 0 w 10000718"/>
                      <a:gd name="connsiteY0" fmla="*/ 114095 h 725934"/>
                      <a:gd name="connsiteX1" fmla="*/ 679968 w 10000718"/>
                      <a:gd name="connsiteY1" fmla="*/ 0 h 725934"/>
                      <a:gd name="connsiteX2" fmla="*/ 9320749 w 10000718"/>
                      <a:gd name="connsiteY2" fmla="*/ 0 h 725934"/>
                      <a:gd name="connsiteX3" fmla="*/ 10000718 w 10000718"/>
                      <a:gd name="connsiteY3" fmla="*/ 114095 h 725934"/>
                      <a:gd name="connsiteX4" fmla="*/ 10000718 w 10000718"/>
                      <a:gd name="connsiteY4" fmla="*/ 611838 h 725934"/>
                      <a:gd name="connsiteX5" fmla="*/ 9320749 w 10000718"/>
                      <a:gd name="connsiteY5" fmla="*/ 725934 h 725934"/>
                      <a:gd name="connsiteX6" fmla="*/ 679968 w 10000718"/>
                      <a:gd name="connsiteY6" fmla="*/ 725934 h 725934"/>
                      <a:gd name="connsiteX7" fmla="*/ 0 w 10000718"/>
                      <a:gd name="connsiteY7" fmla="*/ 611838 h 725934"/>
                      <a:gd name="connsiteX8" fmla="*/ 0 w 10000718"/>
                      <a:gd name="connsiteY8" fmla="*/ 114095 h 72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0718" h="725934" fill="none" extrusionOk="0">
                        <a:moveTo>
                          <a:pt x="0" y="114095"/>
                        </a:moveTo>
                        <a:cubicBezTo>
                          <a:pt x="82709" y="19999"/>
                          <a:pt x="306319" y="13381"/>
                          <a:pt x="679968" y="0"/>
                        </a:cubicBezTo>
                        <a:cubicBezTo>
                          <a:pt x="4997131" y="67604"/>
                          <a:pt x="7176934" y="47072"/>
                          <a:pt x="9320749" y="0"/>
                        </a:cubicBezTo>
                        <a:cubicBezTo>
                          <a:pt x="9642068" y="10828"/>
                          <a:pt x="10019010" y="38137"/>
                          <a:pt x="10000718" y="114095"/>
                        </a:cubicBezTo>
                        <a:cubicBezTo>
                          <a:pt x="10187119" y="225161"/>
                          <a:pt x="9776295" y="486505"/>
                          <a:pt x="10000718" y="611838"/>
                        </a:cubicBezTo>
                        <a:cubicBezTo>
                          <a:pt x="9948527" y="640622"/>
                          <a:pt x="9707359" y="669402"/>
                          <a:pt x="9320749" y="725934"/>
                        </a:cubicBezTo>
                        <a:cubicBezTo>
                          <a:pt x="5815157" y="711763"/>
                          <a:pt x="2959897" y="727571"/>
                          <a:pt x="679968" y="725934"/>
                        </a:cubicBezTo>
                        <a:cubicBezTo>
                          <a:pt x="306652" y="714329"/>
                          <a:pt x="24019" y="691924"/>
                          <a:pt x="0" y="611838"/>
                        </a:cubicBezTo>
                        <a:cubicBezTo>
                          <a:pt x="87603" y="447014"/>
                          <a:pt x="-109489" y="230741"/>
                          <a:pt x="0" y="114095"/>
                        </a:cubicBezTo>
                        <a:close/>
                      </a:path>
                      <a:path w="10000718" h="725934" stroke="0" extrusionOk="0">
                        <a:moveTo>
                          <a:pt x="0" y="114095"/>
                        </a:moveTo>
                        <a:cubicBezTo>
                          <a:pt x="-226" y="72109"/>
                          <a:pt x="257709" y="5718"/>
                          <a:pt x="679968" y="0"/>
                        </a:cubicBezTo>
                        <a:cubicBezTo>
                          <a:pt x="2117320" y="-284127"/>
                          <a:pt x="7069811" y="-200448"/>
                          <a:pt x="9320749" y="0"/>
                        </a:cubicBezTo>
                        <a:cubicBezTo>
                          <a:pt x="9692609" y="7972"/>
                          <a:pt x="9995658" y="57056"/>
                          <a:pt x="10000718" y="114095"/>
                        </a:cubicBezTo>
                        <a:cubicBezTo>
                          <a:pt x="10123552" y="223787"/>
                          <a:pt x="9919762" y="451894"/>
                          <a:pt x="10000718" y="611838"/>
                        </a:cubicBezTo>
                        <a:cubicBezTo>
                          <a:pt x="9948036" y="692990"/>
                          <a:pt x="9651975" y="714663"/>
                          <a:pt x="9320749" y="725934"/>
                        </a:cubicBezTo>
                        <a:cubicBezTo>
                          <a:pt x="6845781" y="832938"/>
                          <a:pt x="1707875" y="869090"/>
                          <a:pt x="679968" y="725934"/>
                        </a:cubicBezTo>
                        <a:cubicBezTo>
                          <a:pt x="357140" y="730075"/>
                          <a:pt x="-25094" y="677644"/>
                          <a:pt x="0" y="611838"/>
                        </a:cubicBezTo>
                        <a:cubicBezTo>
                          <a:pt x="69789" y="435970"/>
                          <a:pt x="-150743" y="313965"/>
                          <a:pt x="0" y="114095"/>
                        </a:cubicBezTo>
                        <a:close/>
                      </a:path>
                      <a:path w="10000718" h="725934" fill="none" stroke="0" extrusionOk="0">
                        <a:moveTo>
                          <a:pt x="0" y="114095"/>
                        </a:moveTo>
                        <a:cubicBezTo>
                          <a:pt x="64644" y="47049"/>
                          <a:pt x="295543" y="23561"/>
                          <a:pt x="679968" y="0"/>
                        </a:cubicBezTo>
                        <a:cubicBezTo>
                          <a:pt x="3569417" y="-112043"/>
                          <a:pt x="5067883" y="-89938"/>
                          <a:pt x="9320749" y="0"/>
                        </a:cubicBezTo>
                        <a:cubicBezTo>
                          <a:pt x="9644959" y="10666"/>
                          <a:pt x="10018882" y="52441"/>
                          <a:pt x="10000718" y="114095"/>
                        </a:cubicBezTo>
                        <a:cubicBezTo>
                          <a:pt x="10116999" y="219568"/>
                          <a:pt x="9741922" y="435625"/>
                          <a:pt x="10000718" y="611838"/>
                        </a:cubicBezTo>
                        <a:cubicBezTo>
                          <a:pt x="9981507" y="678255"/>
                          <a:pt x="9685406" y="715095"/>
                          <a:pt x="9320749" y="725934"/>
                        </a:cubicBezTo>
                        <a:cubicBezTo>
                          <a:pt x="6299218" y="820594"/>
                          <a:pt x="4447653" y="839024"/>
                          <a:pt x="679968" y="725934"/>
                        </a:cubicBezTo>
                        <a:cubicBezTo>
                          <a:pt x="310330" y="719516"/>
                          <a:pt x="4522" y="683905"/>
                          <a:pt x="0" y="611838"/>
                        </a:cubicBezTo>
                        <a:cubicBezTo>
                          <a:pt x="82395" y="460538"/>
                          <a:pt x="-112097" y="228762"/>
                          <a:pt x="0" y="11409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oi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119F94C-A96A-FD77-CB92-EE94BD01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E65F2E61-808D-66CD-6F64-9861050C2950}"/>
              </a:ext>
            </a:extLst>
          </p:cNvPr>
          <p:cNvGrpSpPr/>
          <p:nvPr/>
        </p:nvGrpSpPr>
        <p:grpSpPr>
          <a:xfrm>
            <a:off x="745390" y="2715249"/>
            <a:ext cx="5749263" cy="2597266"/>
            <a:chOff x="745390" y="2715249"/>
            <a:chExt cx="5749263" cy="2597266"/>
          </a:xfrm>
        </p:grpSpPr>
        <p:sp>
          <p:nvSpPr>
            <p:cNvPr id="11" name="矩形: 圆角 6">
              <a:extLst>
                <a:ext uri="{FF2B5EF4-FFF2-40B4-BE49-F238E27FC236}">
                  <a16:creationId xmlns:a16="http://schemas.microsoft.com/office/drawing/2014/main" id="{B0E69DE6-CBDA-1A76-08BE-99ABF93CC13B}"/>
                </a:ext>
              </a:extLst>
            </p:cNvPr>
            <p:cNvSpPr/>
            <p:nvPr/>
          </p:nvSpPr>
          <p:spPr>
            <a:xfrm>
              <a:off x="745390" y="2715249"/>
              <a:ext cx="5595605" cy="2597266"/>
            </a:xfrm>
            <a:custGeom>
              <a:avLst/>
              <a:gdLst>
                <a:gd name="csX0" fmla="*/ 0 w 5595605"/>
                <a:gd name="csY0" fmla="*/ 160874 h 2597266"/>
                <a:gd name="csX1" fmla="*/ 161210 w 5595605"/>
                <a:gd name="csY1" fmla="*/ 0 h 2597266"/>
                <a:gd name="csX2" fmla="*/ 5434394 w 5595605"/>
                <a:gd name="csY2" fmla="*/ 0 h 2597266"/>
                <a:gd name="csX3" fmla="*/ 5595605 w 5595605"/>
                <a:gd name="csY3" fmla="*/ 160874 h 2597266"/>
                <a:gd name="csX4" fmla="*/ 5595605 w 5595605"/>
                <a:gd name="csY4" fmla="*/ 2436391 h 2597266"/>
                <a:gd name="csX5" fmla="*/ 5434394 w 5595605"/>
                <a:gd name="csY5" fmla="*/ 2597266 h 2597266"/>
                <a:gd name="csX6" fmla="*/ 161210 w 5595605"/>
                <a:gd name="csY6" fmla="*/ 2597266 h 2597266"/>
                <a:gd name="csX7" fmla="*/ 0 w 5595605"/>
                <a:gd name="csY7" fmla="*/ 2436391 h 2597266"/>
                <a:gd name="csX8" fmla="*/ 0 w 5595605"/>
                <a:gd name="csY8" fmla="*/ 160874 h 2597266"/>
                <a:gd name="csX0" fmla="*/ 0 w 5595605"/>
                <a:gd name="csY0" fmla="*/ 160874 h 2597266"/>
                <a:gd name="csX1" fmla="*/ 161210 w 5595605"/>
                <a:gd name="csY1" fmla="*/ 0 h 2597266"/>
                <a:gd name="csX2" fmla="*/ 5434394 w 5595605"/>
                <a:gd name="csY2" fmla="*/ 0 h 2597266"/>
                <a:gd name="csX3" fmla="*/ 5595605 w 5595605"/>
                <a:gd name="csY3" fmla="*/ 160874 h 2597266"/>
                <a:gd name="csX4" fmla="*/ 5595605 w 5595605"/>
                <a:gd name="csY4" fmla="*/ 2436391 h 2597266"/>
                <a:gd name="csX5" fmla="*/ 5434394 w 5595605"/>
                <a:gd name="csY5" fmla="*/ 2597266 h 2597266"/>
                <a:gd name="csX6" fmla="*/ 161210 w 5595605"/>
                <a:gd name="csY6" fmla="*/ 2597266 h 2597266"/>
                <a:gd name="csX7" fmla="*/ 0 w 5595605"/>
                <a:gd name="csY7" fmla="*/ 2436391 h 2597266"/>
                <a:gd name="csX8" fmla="*/ 0 w 5595605"/>
                <a:gd name="csY8" fmla="*/ 160874 h 2597266"/>
                <a:gd name="csX0" fmla="*/ 0 w 5595605"/>
                <a:gd name="csY0" fmla="*/ 160874 h 2597266"/>
                <a:gd name="csX1" fmla="*/ 161210 w 5595605"/>
                <a:gd name="csY1" fmla="*/ 0 h 2597266"/>
                <a:gd name="csX2" fmla="*/ 5434394 w 5595605"/>
                <a:gd name="csY2" fmla="*/ 0 h 2597266"/>
                <a:gd name="csX3" fmla="*/ 5595605 w 5595605"/>
                <a:gd name="csY3" fmla="*/ 160874 h 2597266"/>
                <a:gd name="csX4" fmla="*/ 5595605 w 5595605"/>
                <a:gd name="csY4" fmla="*/ 2436391 h 2597266"/>
                <a:gd name="csX5" fmla="*/ 5434394 w 5595605"/>
                <a:gd name="csY5" fmla="*/ 2597266 h 2597266"/>
                <a:gd name="csX6" fmla="*/ 161210 w 5595605"/>
                <a:gd name="csY6" fmla="*/ 2597266 h 2597266"/>
                <a:gd name="csX7" fmla="*/ 0 w 5595605"/>
                <a:gd name="csY7" fmla="*/ 2436391 h 2597266"/>
                <a:gd name="csX8" fmla="*/ 0 w 5595605"/>
                <a:gd name="csY8" fmla="*/ 160874 h 25972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595605" h="2597266" fill="none" extrusionOk="0">
                  <a:moveTo>
                    <a:pt x="0" y="160874"/>
                  </a:moveTo>
                  <a:cubicBezTo>
                    <a:pt x="14788" y="61448"/>
                    <a:pt x="73566" y="21355"/>
                    <a:pt x="161210" y="0"/>
                  </a:cubicBezTo>
                  <a:cubicBezTo>
                    <a:pt x="1325018" y="63224"/>
                    <a:pt x="2917176" y="99906"/>
                    <a:pt x="5434394" y="0"/>
                  </a:cubicBezTo>
                  <a:cubicBezTo>
                    <a:pt x="5493158" y="28272"/>
                    <a:pt x="5609888" y="33792"/>
                    <a:pt x="5595605" y="160874"/>
                  </a:cubicBezTo>
                  <a:cubicBezTo>
                    <a:pt x="5632138" y="1021954"/>
                    <a:pt x="5743156" y="2216704"/>
                    <a:pt x="5595605" y="2436391"/>
                  </a:cubicBezTo>
                  <a:cubicBezTo>
                    <a:pt x="5569749" y="2502809"/>
                    <a:pt x="5528115" y="2566545"/>
                    <a:pt x="5434394" y="2597266"/>
                  </a:cubicBezTo>
                  <a:cubicBezTo>
                    <a:pt x="3502177" y="2583095"/>
                    <a:pt x="2354336" y="2598903"/>
                    <a:pt x="161210" y="2597266"/>
                  </a:cubicBezTo>
                  <a:cubicBezTo>
                    <a:pt x="74320" y="2575678"/>
                    <a:pt x="14318" y="2551284"/>
                    <a:pt x="0" y="2436391"/>
                  </a:cubicBezTo>
                  <a:cubicBezTo>
                    <a:pt x="-68782" y="1882086"/>
                    <a:pt x="184329" y="746158"/>
                    <a:pt x="0" y="160874"/>
                  </a:cubicBezTo>
                  <a:close/>
                </a:path>
                <a:path w="5595605" h="2597266" stroke="0" extrusionOk="0">
                  <a:moveTo>
                    <a:pt x="0" y="160874"/>
                  </a:moveTo>
                  <a:cubicBezTo>
                    <a:pt x="1540" y="99417"/>
                    <a:pt x="47919" y="809"/>
                    <a:pt x="161210" y="0"/>
                  </a:cubicBezTo>
                  <a:cubicBezTo>
                    <a:pt x="1631006" y="-164209"/>
                    <a:pt x="4002502" y="-183676"/>
                    <a:pt x="5434394" y="0"/>
                  </a:cubicBezTo>
                  <a:cubicBezTo>
                    <a:pt x="5514708" y="-1971"/>
                    <a:pt x="5582743" y="83300"/>
                    <a:pt x="5595605" y="160874"/>
                  </a:cubicBezTo>
                  <a:cubicBezTo>
                    <a:pt x="5505186" y="936927"/>
                    <a:pt x="5501966" y="2177924"/>
                    <a:pt x="5595605" y="2436391"/>
                  </a:cubicBezTo>
                  <a:cubicBezTo>
                    <a:pt x="5572363" y="2543501"/>
                    <a:pt x="5522967" y="2590711"/>
                    <a:pt x="5434394" y="2597266"/>
                  </a:cubicBezTo>
                  <a:cubicBezTo>
                    <a:pt x="3674829" y="2766021"/>
                    <a:pt x="2683504" y="2909209"/>
                    <a:pt x="161210" y="2597266"/>
                  </a:cubicBezTo>
                  <a:cubicBezTo>
                    <a:pt x="74457" y="2613478"/>
                    <a:pt x="-23563" y="2531120"/>
                    <a:pt x="0" y="2436391"/>
                  </a:cubicBezTo>
                  <a:cubicBezTo>
                    <a:pt x="-109197" y="1536683"/>
                    <a:pt x="-71359" y="330763"/>
                    <a:pt x="0" y="160874"/>
                  </a:cubicBezTo>
                  <a:close/>
                </a:path>
                <a:path w="5595605" h="2597266" fill="none" stroke="0" extrusionOk="0">
                  <a:moveTo>
                    <a:pt x="0" y="160874"/>
                  </a:moveTo>
                  <a:cubicBezTo>
                    <a:pt x="23786" y="58388"/>
                    <a:pt x="71246" y="14121"/>
                    <a:pt x="161210" y="0"/>
                  </a:cubicBezTo>
                  <a:cubicBezTo>
                    <a:pt x="1467089" y="-69582"/>
                    <a:pt x="2793959" y="40519"/>
                    <a:pt x="5434394" y="0"/>
                  </a:cubicBezTo>
                  <a:cubicBezTo>
                    <a:pt x="5527895" y="25997"/>
                    <a:pt x="5608866" y="49798"/>
                    <a:pt x="5595605" y="160874"/>
                  </a:cubicBezTo>
                  <a:cubicBezTo>
                    <a:pt x="5593599" y="1010628"/>
                    <a:pt x="5678553" y="2183697"/>
                    <a:pt x="5595605" y="2436391"/>
                  </a:cubicBezTo>
                  <a:cubicBezTo>
                    <a:pt x="5571607" y="2513123"/>
                    <a:pt x="5528416" y="2592111"/>
                    <a:pt x="5434394" y="2597266"/>
                  </a:cubicBezTo>
                  <a:cubicBezTo>
                    <a:pt x="3296780" y="2709024"/>
                    <a:pt x="2171756" y="2761480"/>
                    <a:pt x="161210" y="2597266"/>
                  </a:cubicBezTo>
                  <a:cubicBezTo>
                    <a:pt x="84160" y="2582677"/>
                    <a:pt x="-4869" y="2529861"/>
                    <a:pt x="0" y="2436391"/>
                  </a:cubicBezTo>
                  <a:cubicBezTo>
                    <a:pt x="-129972" y="2073632"/>
                    <a:pt x="134387" y="809061"/>
                    <a:pt x="0" y="160874"/>
                  </a:cubicBezTo>
                  <a:close/>
                </a:path>
                <a:path w="5595605" h="2597266" fill="none" stroke="0" extrusionOk="0">
                  <a:moveTo>
                    <a:pt x="0" y="160874"/>
                  </a:moveTo>
                  <a:cubicBezTo>
                    <a:pt x="18245" y="62456"/>
                    <a:pt x="71022" y="19693"/>
                    <a:pt x="161210" y="0"/>
                  </a:cubicBezTo>
                  <a:cubicBezTo>
                    <a:pt x="1340609" y="-38610"/>
                    <a:pt x="2693029" y="202549"/>
                    <a:pt x="5434394" y="0"/>
                  </a:cubicBezTo>
                  <a:cubicBezTo>
                    <a:pt x="5504206" y="25874"/>
                    <a:pt x="5609620" y="57218"/>
                    <a:pt x="5595605" y="160874"/>
                  </a:cubicBezTo>
                  <a:cubicBezTo>
                    <a:pt x="5586771" y="1024926"/>
                    <a:pt x="5705773" y="2175306"/>
                    <a:pt x="5595605" y="2436391"/>
                  </a:cubicBezTo>
                  <a:cubicBezTo>
                    <a:pt x="5567943" y="2516348"/>
                    <a:pt x="5522079" y="2569903"/>
                    <a:pt x="5434394" y="2597266"/>
                  </a:cubicBezTo>
                  <a:cubicBezTo>
                    <a:pt x="3283759" y="2691926"/>
                    <a:pt x="2140088" y="2710356"/>
                    <a:pt x="161210" y="2597266"/>
                  </a:cubicBezTo>
                  <a:cubicBezTo>
                    <a:pt x="76958" y="2581487"/>
                    <a:pt x="674" y="2538763"/>
                    <a:pt x="0" y="2436391"/>
                  </a:cubicBezTo>
                  <a:cubicBezTo>
                    <a:pt x="-107268" y="1989045"/>
                    <a:pt x="113719" y="750616"/>
                    <a:pt x="0" y="16087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  <a:gd name="connsiteX0" fmla="*/ 0 w 5595605"/>
                        <a:gd name="connsiteY0" fmla="*/ 160874 h 2597266"/>
                        <a:gd name="connsiteX1" fmla="*/ 161210 w 5595605"/>
                        <a:gd name="connsiteY1" fmla="*/ 0 h 2597266"/>
                        <a:gd name="connsiteX2" fmla="*/ 5434394 w 5595605"/>
                        <a:gd name="connsiteY2" fmla="*/ 0 h 2597266"/>
                        <a:gd name="connsiteX3" fmla="*/ 5595605 w 5595605"/>
                        <a:gd name="connsiteY3" fmla="*/ 160874 h 2597266"/>
                        <a:gd name="connsiteX4" fmla="*/ 5595605 w 5595605"/>
                        <a:gd name="connsiteY4" fmla="*/ 2436391 h 2597266"/>
                        <a:gd name="connsiteX5" fmla="*/ 5434394 w 5595605"/>
                        <a:gd name="connsiteY5" fmla="*/ 2597266 h 2597266"/>
                        <a:gd name="connsiteX6" fmla="*/ 161210 w 5595605"/>
                        <a:gd name="connsiteY6" fmla="*/ 2597266 h 2597266"/>
                        <a:gd name="connsiteX7" fmla="*/ 0 w 5595605"/>
                        <a:gd name="connsiteY7" fmla="*/ 2436391 h 2597266"/>
                        <a:gd name="connsiteX8" fmla="*/ 0 w 5595605"/>
                        <a:gd name="connsiteY8" fmla="*/ 160874 h 2597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595605" h="2597266" fill="none" extrusionOk="0">
                          <a:moveTo>
                            <a:pt x="0" y="160874"/>
                          </a:moveTo>
                          <a:cubicBezTo>
                            <a:pt x="13949" y="62049"/>
                            <a:pt x="73175" y="15347"/>
                            <a:pt x="161210" y="0"/>
                          </a:cubicBezTo>
                          <a:cubicBezTo>
                            <a:pt x="1393770" y="47755"/>
                            <a:pt x="2885637" y="43814"/>
                            <a:pt x="5434394" y="0"/>
                          </a:cubicBezTo>
                          <a:cubicBezTo>
                            <a:pt x="5504510" y="17660"/>
                            <a:pt x="5606385" y="43178"/>
                            <a:pt x="5595605" y="160874"/>
                          </a:cubicBezTo>
                          <a:cubicBezTo>
                            <a:pt x="5610142" y="1011741"/>
                            <a:pt x="5716852" y="2198093"/>
                            <a:pt x="5595605" y="2436391"/>
                          </a:cubicBezTo>
                          <a:cubicBezTo>
                            <a:pt x="5574433" y="2506876"/>
                            <a:pt x="5527176" y="2572701"/>
                            <a:pt x="5434394" y="2597266"/>
                          </a:cubicBezTo>
                          <a:cubicBezTo>
                            <a:pt x="3502177" y="2583095"/>
                            <a:pt x="2354336" y="2598903"/>
                            <a:pt x="161210" y="2597266"/>
                          </a:cubicBezTo>
                          <a:cubicBezTo>
                            <a:pt x="73420" y="2584744"/>
                            <a:pt x="6532" y="2537113"/>
                            <a:pt x="0" y="2436391"/>
                          </a:cubicBezTo>
                          <a:cubicBezTo>
                            <a:pt x="-63754" y="1901219"/>
                            <a:pt x="120480" y="785753"/>
                            <a:pt x="0" y="160874"/>
                          </a:cubicBezTo>
                          <a:close/>
                        </a:path>
                        <a:path w="5595605" h="2597266" stroke="0" extrusionOk="0">
                          <a:moveTo>
                            <a:pt x="0" y="160874"/>
                          </a:moveTo>
                          <a:cubicBezTo>
                            <a:pt x="6258" y="87233"/>
                            <a:pt x="58940" y="3722"/>
                            <a:pt x="161210" y="0"/>
                          </a:cubicBezTo>
                          <a:cubicBezTo>
                            <a:pt x="1585054" y="-124806"/>
                            <a:pt x="4014303" y="-163054"/>
                            <a:pt x="5434394" y="0"/>
                          </a:cubicBezTo>
                          <a:cubicBezTo>
                            <a:pt x="5518798" y="3959"/>
                            <a:pt x="5587031" y="81593"/>
                            <a:pt x="5595605" y="160874"/>
                          </a:cubicBezTo>
                          <a:cubicBezTo>
                            <a:pt x="5536270" y="949367"/>
                            <a:pt x="5528796" y="2180418"/>
                            <a:pt x="5595605" y="2436391"/>
                          </a:cubicBezTo>
                          <a:cubicBezTo>
                            <a:pt x="5584987" y="2535048"/>
                            <a:pt x="5521237" y="2594291"/>
                            <a:pt x="5434394" y="2597266"/>
                          </a:cubicBezTo>
                          <a:cubicBezTo>
                            <a:pt x="3646321" y="2709660"/>
                            <a:pt x="2731030" y="2748332"/>
                            <a:pt x="161210" y="2597266"/>
                          </a:cubicBezTo>
                          <a:cubicBezTo>
                            <a:pt x="74634" y="2607198"/>
                            <a:pt x="-17442" y="2529762"/>
                            <a:pt x="0" y="2436391"/>
                          </a:cubicBezTo>
                          <a:cubicBezTo>
                            <a:pt x="-90881" y="1573634"/>
                            <a:pt x="-66787" y="363707"/>
                            <a:pt x="0" y="160874"/>
                          </a:cubicBezTo>
                          <a:close/>
                        </a:path>
                        <a:path w="5595605" h="2597266" fill="none" stroke="0" extrusionOk="0">
                          <a:moveTo>
                            <a:pt x="0" y="160874"/>
                          </a:moveTo>
                          <a:cubicBezTo>
                            <a:pt x="20272" y="64949"/>
                            <a:pt x="66586" y="18579"/>
                            <a:pt x="161210" y="0"/>
                          </a:cubicBezTo>
                          <a:cubicBezTo>
                            <a:pt x="1410093" y="2735"/>
                            <a:pt x="2839855" y="57219"/>
                            <a:pt x="5434394" y="0"/>
                          </a:cubicBezTo>
                          <a:cubicBezTo>
                            <a:pt x="5510487" y="30451"/>
                            <a:pt x="5602108" y="57534"/>
                            <a:pt x="5595605" y="160874"/>
                          </a:cubicBezTo>
                          <a:cubicBezTo>
                            <a:pt x="5563356" y="1004910"/>
                            <a:pt x="5680286" y="2168948"/>
                            <a:pt x="5595605" y="2436391"/>
                          </a:cubicBezTo>
                          <a:cubicBezTo>
                            <a:pt x="5576505" y="2526161"/>
                            <a:pt x="5523812" y="2587558"/>
                            <a:pt x="5434394" y="2597266"/>
                          </a:cubicBezTo>
                          <a:cubicBezTo>
                            <a:pt x="3283759" y="2691926"/>
                            <a:pt x="2140088" y="2710356"/>
                            <a:pt x="161210" y="2597266"/>
                          </a:cubicBezTo>
                          <a:cubicBezTo>
                            <a:pt x="84176" y="2577460"/>
                            <a:pt x="-10506" y="2537148"/>
                            <a:pt x="0" y="2436391"/>
                          </a:cubicBezTo>
                          <a:cubicBezTo>
                            <a:pt x="-83326" y="2055910"/>
                            <a:pt x="82554" y="717969"/>
                            <a:pt x="0" y="1608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3C82A9A-9C2B-8C47-A739-B99EE8CF4E1A}"/>
                </a:ext>
              </a:extLst>
            </p:cNvPr>
            <p:cNvSpPr txBox="1"/>
            <p:nvPr/>
          </p:nvSpPr>
          <p:spPr>
            <a:xfrm>
              <a:off x="899048" y="3005028"/>
              <a:ext cx="5595605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đêm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hè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oi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võng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ECA4546-89B9-145A-2922-52A2B35C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0" y="82894"/>
            <a:ext cx="218255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730348" h="1051724" fill="none" extrusionOk="0">
                <a:moveTo>
                  <a:pt x="0" y="165299"/>
                </a:moveTo>
                <a:cubicBezTo>
                  <a:pt x="76016" y="44254"/>
                  <a:pt x="299709" y="40211"/>
                  <a:pt x="661585" y="0"/>
                </a:cubicBezTo>
                <a:cubicBezTo>
                  <a:pt x="2881885" y="141603"/>
                  <a:pt x="6070136" y="457577"/>
                  <a:pt x="9068762" y="0"/>
                </a:cubicBezTo>
                <a:cubicBezTo>
                  <a:pt x="9371716" y="23406"/>
                  <a:pt x="9758406" y="30463"/>
                  <a:pt x="9730348" y="165299"/>
                </a:cubicBezTo>
                <a:cubicBezTo>
                  <a:pt x="9903885" y="312879"/>
                  <a:pt x="9544016" y="722556"/>
                  <a:pt x="9730348" y="886424"/>
                </a:cubicBezTo>
                <a:cubicBezTo>
                  <a:pt x="9674432" y="938889"/>
                  <a:pt x="9450955" y="955598"/>
                  <a:pt x="9068762" y="1051724"/>
                </a:cubicBezTo>
                <a:cubicBezTo>
                  <a:pt x="4926284" y="1037553"/>
                  <a:pt x="2417094" y="1053361"/>
                  <a:pt x="661585" y="1051724"/>
                </a:cubicBezTo>
                <a:cubicBezTo>
                  <a:pt x="298716" y="1035827"/>
                  <a:pt x="36517" y="1020812"/>
                  <a:pt x="0" y="886424"/>
                </a:cubicBezTo>
                <a:cubicBezTo>
                  <a:pt x="74533" y="607840"/>
                  <a:pt x="-66854" y="310278"/>
                  <a:pt x="0" y="165299"/>
                </a:cubicBezTo>
                <a:close/>
              </a:path>
              <a:path w="9730348" h="1051724" stroke="0" extrusionOk="0">
                <a:moveTo>
                  <a:pt x="0" y="165299"/>
                </a:moveTo>
                <a:cubicBezTo>
                  <a:pt x="-11138" y="122722"/>
                  <a:pt x="242477" y="8208"/>
                  <a:pt x="661585" y="0"/>
                </a:cubicBezTo>
                <a:cubicBezTo>
                  <a:pt x="2022462" y="-262738"/>
                  <a:pt x="6753665" y="-428365"/>
                  <a:pt x="9068762" y="0"/>
                </a:cubicBezTo>
                <a:cubicBezTo>
                  <a:pt x="9422672" y="1101"/>
                  <a:pt x="9723976" y="81615"/>
                  <a:pt x="9730348" y="165299"/>
                </a:cubicBezTo>
                <a:cubicBezTo>
                  <a:pt x="9802897" y="310802"/>
                  <a:pt x="9603998" y="651461"/>
                  <a:pt x="9730348" y="886424"/>
                </a:cubicBezTo>
                <a:cubicBezTo>
                  <a:pt x="9652399" y="1017939"/>
                  <a:pt x="9423346" y="971798"/>
                  <a:pt x="9068762" y="1051724"/>
                </a:cubicBezTo>
                <a:cubicBezTo>
                  <a:pt x="6647104" y="1144614"/>
                  <a:pt x="1646372" y="1261626"/>
                  <a:pt x="661585" y="1051724"/>
                </a:cubicBezTo>
                <a:cubicBezTo>
                  <a:pt x="346951" y="1070873"/>
                  <a:pt x="-32372" y="982556"/>
                  <a:pt x="0" y="886424"/>
                </a:cubicBezTo>
                <a:cubicBezTo>
                  <a:pt x="47863" y="599717"/>
                  <a:pt x="-159511" y="364618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75177" y="63940"/>
                  <a:pt x="310558" y="-715"/>
                  <a:pt x="661585" y="0"/>
                </a:cubicBezTo>
                <a:cubicBezTo>
                  <a:pt x="3060660" y="-336394"/>
                  <a:pt x="5333866" y="-215966"/>
                  <a:pt x="9068762" y="0"/>
                </a:cubicBezTo>
                <a:cubicBezTo>
                  <a:pt x="9389661" y="14805"/>
                  <a:pt x="9752951" y="68741"/>
                  <a:pt x="9730348" y="165299"/>
                </a:cubicBezTo>
                <a:cubicBezTo>
                  <a:pt x="9914903" y="318819"/>
                  <a:pt x="9470197" y="697662"/>
                  <a:pt x="9730348" y="886424"/>
                </a:cubicBezTo>
                <a:cubicBezTo>
                  <a:pt x="9708485" y="965481"/>
                  <a:pt x="9436138" y="1048000"/>
                  <a:pt x="9068762" y="1051724"/>
                </a:cubicBezTo>
                <a:cubicBezTo>
                  <a:pt x="5530932" y="1186070"/>
                  <a:pt x="2356106" y="1325208"/>
                  <a:pt x="661585" y="1051724"/>
                </a:cubicBezTo>
                <a:cubicBezTo>
                  <a:pt x="299139" y="1063195"/>
                  <a:pt x="23108" y="976052"/>
                  <a:pt x="0" y="886424"/>
                </a:cubicBezTo>
                <a:cubicBezTo>
                  <a:pt x="70203" y="662515"/>
                  <a:pt x="-101135" y="337881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82858" y="52244"/>
                  <a:pt x="285351" y="35570"/>
                  <a:pt x="661585" y="0"/>
                </a:cubicBezTo>
                <a:cubicBezTo>
                  <a:pt x="2940532" y="-371427"/>
                  <a:pt x="5781181" y="94985"/>
                  <a:pt x="9068762" y="0"/>
                </a:cubicBezTo>
                <a:cubicBezTo>
                  <a:pt x="9373293" y="40265"/>
                  <a:pt x="9754519" y="68659"/>
                  <a:pt x="9730348" y="165299"/>
                </a:cubicBezTo>
                <a:cubicBezTo>
                  <a:pt x="9878887" y="322893"/>
                  <a:pt x="9503033" y="679967"/>
                  <a:pt x="9730348" y="886424"/>
                </a:cubicBezTo>
                <a:cubicBezTo>
                  <a:pt x="9682710" y="967263"/>
                  <a:pt x="9405363" y="973484"/>
                  <a:pt x="9068762" y="1051724"/>
                </a:cubicBezTo>
                <a:cubicBezTo>
                  <a:pt x="5500709" y="1146384"/>
                  <a:pt x="2256753" y="1164814"/>
                  <a:pt x="661585" y="1051724"/>
                </a:cubicBezTo>
                <a:cubicBezTo>
                  <a:pt x="306462" y="1036746"/>
                  <a:pt x="21737" y="1002761"/>
                  <a:pt x="0" y="886424"/>
                </a:cubicBezTo>
                <a:cubicBezTo>
                  <a:pt x="70189" y="665839"/>
                  <a:pt x="-84389" y="309225"/>
                  <a:pt x="0" y="165299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E2B58C2-EFCA-829C-19B4-D4E15402ACA9}"/>
              </a:ext>
            </a:extLst>
          </p:cNvPr>
          <p:cNvSpPr txBox="1"/>
          <p:nvPr/>
        </p:nvSpPr>
        <p:spPr>
          <a:xfrm>
            <a:off x="2723539" y="1758903"/>
            <a:ext cx="674308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29717BF-8238-BCDE-DBC8-31EA296954CE}"/>
              </a:ext>
            </a:extLst>
          </p:cNvPr>
          <p:cNvSpPr txBox="1"/>
          <p:nvPr/>
        </p:nvSpPr>
        <p:spPr>
          <a:xfrm>
            <a:off x="2724455" y="4305334"/>
            <a:ext cx="67430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EFEC2A7-DB6F-43AB-3D16-C5739AA7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" t="2532" r="68205" b="-2532"/>
          <a:stretch/>
        </p:blipFill>
        <p:spPr>
          <a:xfrm>
            <a:off x="694031" y="1877879"/>
            <a:ext cx="2154949" cy="459414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99136CB-AED4-DF76-BA30-6CB20241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298582"/>
            <a:ext cx="218255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6056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730348" h="1051724" fill="none" extrusionOk="0">
                <a:moveTo>
                  <a:pt x="0" y="165299"/>
                </a:moveTo>
                <a:cubicBezTo>
                  <a:pt x="76016" y="44254"/>
                  <a:pt x="299709" y="40211"/>
                  <a:pt x="661585" y="0"/>
                </a:cubicBezTo>
                <a:cubicBezTo>
                  <a:pt x="2881885" y="141603"/>
                  <a:pt x="6070136" y="457577"/>
                  <a:pt x="9068762" y="0"/>
                </a:cubicBezTo>
                <a:cubicBezTo>
                  <a:pt x="9371716" y="23406"/>
                  <a:pt x="9758406" y="30463"/>
                  <a:pt x="9730348" y="165299"/>
                </a:cubicBezTo>
                <a:cubicBezTo>
                  <a:pt x="9903885" y="312879"/>
                  <a:pt x="9544016" y="722556"/>
                  <a:pt x="9730348" y="886424"/>
                </a:cubicBezTo>
                <a:cubicBezTo>
                  <a:pt x="9674432" y="938889"/>
                  <a:pt x="9450955" y="955598"/>
                  <a:pt x="9068762" y="1051724"/>
                </a:cubicBezTo>
                <a:cubicBezTo>
                  <a:pt x="4926284" y="1037553"/>
                  <a:pt x="2417094" y="1053361"/>
                  <a:pt x="661585" y="1051724"/>
                </a:cubicBezTo>
                <a:cubicBezTo>
                  <a:pt x="298716" y="1035827"/>
                  <a:pt x="36517" y="1020812"/>
                  <a:pt x="0" y="886424"/>
                </a:cubicBezTo>
                <a:cubicBezTo>
                  <a:pt x="74533" y="607840"/>
                  <a:pt x="-66854" y="310278"/>
                  <a:pt x="0" y="165299"/>
                </a:cubicBezTo>
                <a:close/>
              </a:path>
              <a:path w="9730348" h="1051724" stroke="0" extrusionOk="0">
                <a:moveTo>
                  <a:pt x="0" y="165299"/>
                </a:moveTo>
                <a:cubicBezTo>
                  <a:pt x="-11138" y="122722"/>
                  <a:pt x="242477" y="8208"/>
                  <a:pt x="661585" y="0"/>
                </a:cubicBezTo>
                <a:cubicBezTo>
                  <a:pt x="2022462" y="-262738"/>
                  <a:pt x="6753665" y="-428365"/>
                  <a:pt x="9068762" y="0"/>
                </a:cubicBezTo>
                <a:cubicBezTo>
                  <a:pt x="9422672" y="1101"/>
                  <a:pt x="9723976" y="81615"/>
                  <a:pt x="9730348" y="165299"/>
                </a:cubicBezTo>
                <a:cubicBezTo>
                  <a:pt x="9802897" y="310802"/>
                  <a:pt x="9603998" y="651461"/>
                  <a:pt x="9730348" y="886424"/>
                </a:cubicBezTo>
                <a:cubicBezTo>
                  <a:pt x="9652399" y="1017939"/>
                  <a:pt x="9423346" y="971798"/>
                  <a:pt x="9068762" y="1051724"/>
                </a:cubicBezTo>
                <a:cubicBezTo>
                  <a:pt x="6647104" y="1144614"/>
                  <a:pt x="1646372" y="1261626"/>
                  <a:pt x="661585" y="1051724"/>
                </a:cubicBezTo>
                <a:cubicBezTo>
                  <a:pt x="346951" y="1070873"/>
                  <a:pt x="-32372" y="982556"/>
                  <a:pt x="0" y="886424"/>
                </a:cubicBezTo>
                <a:cubicBezTo>
                  <a:pt x="47863" y="599717"/>
                  <a:pt x="-159511" y="364618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75177" y="63940"/>
                  <a:pt x="310558" y="-715"/>
                  <a:pt x="661585" y="0"/>
                </a:cubicBezTo>
                <a:cubicBezTo>
                  <a:pt x="3060660" y="-336394"/>
                  <a:pt x="5333866" y="-215966"/>
                  <a:pt x="9068762" y="0"/>
                </a:cubicBezTo>
                <a:cubicBezTo>
                  <a:pt x="9389661" y="14805"/>
                  <a:pt x="9752951" y="68741"/>
                  <a:pt x="9730348" y="165299"/>
                </a:cubicBezTo>
                <a:cubicBezTo>
                  <a:pt x="9914903" y="318819"/>
                  <a:pt x="9470197" y="697662"/>
                  <a:pt x="9730348" y="886424"/>
                </a:cubicBezTo>
                <a:cubicBezTo>
                  <a:pt x="9708485" y="965481"/>
                  <a:pt x="9436138" y="1048000"/>
                  <a:pt x="9068762" y="1051724"/>
                </a:cubicBezTo>
                <a:cubicBezTo>
                  <a:pt x="5530932" y="1186070"/>
                  <a:pt x="2356106" y="1325208"/>
                  <a:pt x="661585" y="1051724"/>
                </a:cubicBezTo>
                <a:cubicBezTo>
                  <a:pt x="299139" y="1063195"/>
                  <a:pt x="23108" y="976052"/>
                  <a:pt x="0" y="886424"/>
                </a:cubicBezTo>
                <a:cubicBezTo>
                  <a:pt x="70203" y="662515"/>
                  <a:pt x="-101135" y="337881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82858" y="52244"/>
                  <a:pt x="285351" y="35570"/>
                  <a:pt x="661585" y="0"/>
                </a:cubicBezTo>
                <a:cubicBezTo>
                  <a:pt x="2940532" y="-371427"/>
                  <a:pt x="5781181" y="94985"/>
                  <a:pt x="9068762" y="0"/>
                </a:cubicBezTo>
                <a:cubicBezTo>
                  <a:pt x="9373293" y="40265"/>
                  <a:pt x="9754519" y="68659"/>
                  <a:pt x="9730348" y="165299"/>
                </a:cubicBezTo>
                <a:cubicBezTo>
                  <a:pt x="9878887" y="322893"/>
                  <a:pt x="9503033" y="679967"/>
                  <a:pt x="9730348" y="886424"/>
                </a:cubicBezTo>
                <a:cubicBezTo>
                  <a:pt x="9682710" y="967263"/>
                  <a:pt x="9405363" y="973484"/>
                  <a:pt x="9068762" y="1051724"/>
                </a:cubicBezTo>
                <a:cubicBezTo>
                  <a:pt x="5500709" y="1146384"/>
                  <a:pt x="2256753" y="1164814"/>
                  <a:pt x="661585" y="1051724"/>
                </a:cubicBezTo>
                <a:cubicBezTo>
                  <a:pt x="306462" y="1036746"/>
                  <a:pt x="21737" y="1002761"/>
                  <a:pt x="0" y="886424"/>
                </a:cubicBezTo>
                <a:cubicBezTo>
                  <a:pt x="70189" y="665839"/>
                  <a:pt x="-84389" y="309225"/>
                  <a:pt x="0" y="165299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câu thơ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AE37D82-4834-794C-927F-B03F7B5F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4" y="2326510"/>
            <a:ext cx="7059717" cy="3990275"/>
          </a:xfrm>
          <a:prstGeom prst="round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D8B25E4-B6AB-97DD-CFE6-38BCB7C29004}"/>
              </a:ext>
            </a:extLst>
          </p:cNvPr>
          <p:cNvSpPr txBox="1"/>
          <p:nvPr/>
        </p:nvSpPr>
        <p:spPr>
          <a:xfrm>
            <a:off x="957880" y="2001815"/>
            <a:ext cx="7911295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Tay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8A93936-8A41-25A7-4F60-B24BD5F77CF8}"/>
              </a:ext>
            </a:extLst>
          </p:cNvPr>
          <p:cNvSpPr txBox="1"/>
          <p:nvPr/>
        </p:nvSpPr>
        <p:spPr>
          <a:xfrm>
            <a:off x="957880" y="3639704"/>
            <a:ext cx="805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  <a:endParaRPr lang="en-US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4E703AAC-4F1B-C39E-6A3F-37DC76DA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" y="-392380"/>
            <a:ext cx="218255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D1CE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3F22D3-2981-E9BC-8555-2252566B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480" y="535900"/>
            <a:ext cx="4041998" cy="99983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7D1B2C9-F4C1-8BDF-B466-74532177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75" y="1535731"/>
            <a:ext cx="6937849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51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5">
            <a:extLst>
              <a:ext uri="{FF2B5EF4-FFF2-40B4-BE49-F238E27FC236}">
                <a16:creationId xmlns:a16="http://schemas.microsoft.com/office/drawing/2014/main" id="{E8231FDF-2D95-BA2C-74A9-477AAF1354E9}"/>
              </a:ext>
            </a:extLst>
          </p:cNvPr>
          <p:cNvSpPr/>
          <p:nvPr/>
        </p:nvSpPr>
        <p:spPr>
          <a:xfrm>
            <a:off x="1826754" y="537888"/>
            <a:ext cx="9730348" cy="1051724"/>
          </a:xfrm>
          <a:custGeom>
            <a:avLst/>
            <a:gdLst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  <a:gd name="csX0" fmla="*/ 0 w 9730348"/>
              <a:gd name="csY0" fmla="*/ 165299 h 1051724"/>
              <a:gd name="csX1" fmla="*/ 661585 w 9730348"/>
              <a:gd name="csY1" fmla="*/ 0 h 1051724"/>
              <a:gd name="csX2" fmla="*/ 9068762 w 9730348"/>
              <a:gd name="csY2" fmla="*/ 0 h 1051724"/>
              <a:gd name="csX3" fmla="*/ 9730348 w 9730348"/>
              <a:gd name="csY3" fmla="*/ 165299 h 1051724"/>
              <a:gd name="csX4" fmla="*/ 9730348 w 9730348"/>
              <a:gd name="csY4" fmla="*/ 886424 h 1051724"/>
              <a:gd name="csX5" fmla="*/ 9068762 w 9730348"/>
              <a:gd name="csY5" fmla="*/ 1051724 h 1051724"/>
              <a:gd name="csX6" fmla="*/ 661585 w 9730348"/>
              <a:gd name="csY6" fmla="*/ 1051724 h 1051724"/>
              <a:gd name="csX7" fmla="*/ 0 w 9730348"/>
              <a:gd name="csY7" fmla="*/ 886424 h 1051724"/>
              <a:gd name="csX8" fmla="*/ 0 w 9730348"/>
              <a:gd name="csY8" fmla="*/ 165299 h 10517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730348" h="1051724" fill="none" extrusionOk="0">
                <a:moveTo>
                  <a:pt x="0" y="165299"/>
                </a:moveTo>
                <a:cubicBezTo>
                  <a:pt x="76016" y="44254"/>
                  <a:pt x="299709" y="40211"/>
                  <a:pt x="661585" y="0"/>
                </a:cubicBezTo>
                <a:cubicBezTo>
                  <a:pt x="2881885" y="141603"/>
                  <a:pt x="6070136" y="457577"/>
                  <a:pt x="9068762" y="0"/>
                </a:cubicBezTo>
                <a:cubicBezTo>
                  <a:pt x="9371716" y="23406"/>
                  <a:pt x="9758406" y="30463"/>
                  <a:pt x="9730348" y="165299"/>
                </a:cubicBezTo>
                <a:cubicBezTo>
                  <a:pt x="9903885" y="312879"/>
                  <a:pt x="9544016" y="722556"/>
                  <a:pt x="9730348" y="886424"/>
                </a:cubicBezTo>
                <a:cubicBezTo>
                  <a:pt x="9674432" y="938889"/>
                  <a:pt x="9450955" y="955598"/>
                  <a:pt x="9068762" y="1051724"/>
                </a:cubicBezTo>
                <a:cubicBezTo>
                  <a:pt x="4926284" y="1037553"/>
                  <a:pt x="2417094" y="1053361"/>
                  <a:pt x="661585" y="1051724"/>
                </a:cubicBezTo>
                <a:cubicBezTo>
                  <a:pt x="298716" y="1035827"/>
                  <a:pt x="36517" y="1020812"/>
                  <a:pt x="0" y="886424"/>
                </a:cubicBezTo>
                <a:cubicBezTo>
                  <a:pt x="74533" y="607840"/>
                  <a:pt x="-66854" y="310278"/>
                  <a:pt x="0" y="165299"/>
                </a:cubicBezTo>
                <a:close/>
              </a:path>
              <a:path w="9730348" h="1051724" stroke="0" extrusionOk="0">
                <a:moveTo>
                  <a:pt x="0" y="165299"/>
                </a:moveTo>
                <a:cubicBezTo>
                  <a:pt x="-11138" y="122722"/>
                  <a:pt x="242477" y="8208"/>
                  <a:pt x="661585" y="0"/>
                </a:cubicBezTo>
                <a:cubicBezTo>
                  <a:pt x="2022462" y="-262738"/>
                  <a:pt x="6753665" y="-428365"/>
                  <a:pt x="9068762" y="0"/>
                </a:cubicBezTo>
                <a:cubicBezTo>
                  <a:pt x="9422672" y="1101"/>
                  <a:pt x="9723976" y="81615"/>
                  <a:pt x="9730348" y="165299"/>
                </a:cubicBezTo>
                <a:cubicBezTo>
                  <a:pt x="9802897" y="310802"/>
                  <a:pt x="9603998" y="651461"/>
                  <a:pt x="9730348" y="886424"/>
                </a:cubicBezTo>
                <a:cubicBezTo>
                  <a:pt x="9652399" y="1017939"/>
                  <a:pt x="9423346" y="971798"/>
                  <a:pt x="9068762" y="1051724"/>
                </a:cubicBezTo>
                <a:cubicBezTo>
                  <a:pt x="6647104" y="1144614"/>
                  <a:pt x="1646372" y="1261626"/>
                  <a:pt x="661585" y="1051724"/>
                </a:cubicBezTo>
                <a:cubicBezTo>
                  <a:pt x="346951" y="1070873"/>
                  <a:pt x="-32372" y="982556"/>
                  <a:pt x="0" y="886424"/>
                </a:cubicBezTo>
                <a:cubicBezTo>
                  <a:pt x="47863" y="599717"/>
                  <a:pt x="-159511" y="364618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75177" y="63940"/>
                  <a:pt x="310558" y="-715"/>
                  <a:pt x="661585" y="0"/>
                </a:cubicBezTo>
                <a:cubicBezTo>
                  <a:pt x="3060660" y="-336394"/>
                  <a:pt x="5333866" y="-215966"/>
                  <a:pt x="9068762" y="0"/>
                </a:cubicBezTo>
                <a:cubicBezTo>
                  <a:pt x="9389661" y="14805"/>
                  <a:pt x="9752951" y="68741"/>
                  <a:pt x="9730348" y="165299"/>
                </a:cubicBezTo>
                <a:cubicBezTo>
                  <a:pt x="9914903" y="318819"/>
                  <a:pt x="9470197" y="697662"/>
                  <a:pt x="9730348" y="886424"/>
                </a:cubicBezTo>
                <a:cubicBezTo>
                  <a:pt x="9708485" y="965481"/>
                  <a:pt x="9436138" y="1048000"/>
                  <a:pt x="9068762" y="1051724"/>
                </a:cubicBezTo>
                <a:cubicBezTo>
                  <a:pt x="5530932" y="1186070"/>
                  <a:pt x="2356106" y="1325208"/>
                  <a:pt x="661585" y="1051724"/>
                </a:cubicBezTo>
                <a:cubicBezTo>
                  <a:pt x="299139" y="1063195"/>
                  <a:pt x="23108" y="976052"/>
                  <a:pt x="0" y="886424"/>
                </a:cubicBezTo>
                <a:cubicBezTo>
                  <a:pt x="70203" y="662515"/>
                  <a:pt x="-101135" y="337881"/>
                  <a:pt x="0" y="165299"/>
                </a:cubicBezTo>
                <a:close/>
              </a:path>
              <a:path w="9730348" h="1051724" fill="none" stroke="0" extrusionOk="0">
                <a:moveTo>
                  <a:pt x="0" y="165299"/>
                </a:moveTo>
                <a:cubicBezTo>
                  <a:pt x="82858" y="52244"/>
                  <a:pt x="285351" y="35570"/>
                  <a:pt x="661585" y="0"/>
                </a:cubicBezTo>
                <a:cubicBezTo>
                  <a:pt x="2940532" y="-371427"/>
                  <a:pt x="5781181" y="94985"/>
                  <a:pt x="9068762" y="0"/>
                </a:cubicBezTo>
                <a:cubicBezTo>
                  <a:pt x="9373293" y="40265"/>
                  <a:pt x="9754519" y="68659"/>
                  <a:pt x="9730348" y="165299"/>
                </a:cubicBezTo>
                <a:cubicBezTo>
                  <a:pt x="9878887" y="322893"/>
                  <a:pt x="9503033" y="679967"/>
                  <a:pt x="9730348" y="886424"/>
                </a:cubicBezTo>
                <a:cubicBezTo>
                  <a:pt x="9682710" y="967263"/>
                  <a:pt x="9405363" y="973484"/>
                  <a:pt x="9068762" y="1051724"/>
                </a:cubicBezTo>
                <a:cubicBezTo>
                  <a:pt x="5500709" y="1146384"/>
                  <a:pt x="2256753" y="1164814"/>
                  <a:pt x="661585" y="1051724"/>
                </a:cubicBezTo>
                <a:cubicBezTo>
                  <a:pt x="306462" y="1036746"/>
                  <a:pt x="21737" y="1002761"/>
                  <a:pt x="0" y="886424"/>
                </a:cubicBezTo>
                <a:cubicBezTo>
                  <a:pt x="70189" y="665839"/>
                  <a:pt x="-84389" y="309225"/>
                  <a:pt x="0" y="165299"/>
                </a:cubicBezTo>
                <a:close/>
              </a:path>
            </a:pathLst>
          </a:custGeom>
          <a:solidFill>
            <a:srgbClr val="F7D1CE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  <a:gd name="connsiteX0" fmla="*/ 0 w 9730348"/>
                      <a:gd name="connsiteY0" fmla="*/ 165299 h 1051724"/>
                      <a:gd name="connsiteX1" fmla="*/ 661585 w 9730348"/>
                      <a:gd name="connsiteY1" fmla="*/ 0 h 1051724"/>
                      <a:gd name="connsiteX2" fmla="*/ 9068762 w 9730348"/>
                      <a:gd name="connsiteY2" fmla="*/ 0 h 1051724"/>
                      <a:gd name="connsiteX3" fmla="*/ 9730348 w 9730348"/>
                      <a:gd name="connsiteY3" fmla="*/ 165299 h 1051724"/>
                      <a:gd name="connsiteX4" fmla="*/ 9730348 w 9730348"/>
                      <a:gd name="connsiteY4" fmla="*/ 886424 h 1051724"/>
                      <a:gd name="connsiteX5" fmla="*/ 9068762 w 9730348"/>
                      <a:gd name="connsiteY5" fmla="*/ 1051724 h 1051724"/>
                      <a:gd name="connsiteX6" fmla="*/ 661585 w 9730348"/>
                      <a:gd name="connsiteY6" fmla="*/ 1051724 h 1051724"/>
                      <a:gd name="connsiteX7" fmla="*/ 0 w 9730348"/>
                      <a:gd name="connsiteY7" fmla="*/ 886424 h 1051724"/>
                      <a:gd name="connsiteX8" fmla="*/ 0 w 9730348"/>
                      <a:gd name="connsiteY8" fmla="*/ 165299 h 1051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30348" h="1051724" fill="none" extrusionOk="0">
                        <a:moveTo>
                          <a:pt x="0" y="165299"/>
                        </a:moveTo>
                        <a:cubicBezTo>
                          <a:pt x="66964" y="50739"/>
                          <a:pt x="297775" y="10485"/>
                          <a:pt x="661585" y="0"/>
                        </a:cubicBezTo>
                        <a:cubicBezTo>
                          <a:pt x="3210771" y="67604"/>
                          <a:pt x="5839318" y="47072"/>
                          <a:pt x="9068762" y="0"/>
                        </a:cubicBezTo>
                        <a:cubicBezTo>
                          <a:pt x="9373997" y="21274"/>
                          <a:pt x="9750561" y="51482"/>
                          <a:pt x="9730348" y="165299"/>
                        </a:cubicBezTo>
                        <a:cubicBezTo>
                          <a:pt x="9899910" y="311033"/>
                          <a:pt x="9513107" y="700687"/>
                          <a:pt x="9730348" y="886424"/>
                        </a:cubicBezTo>
                        <a:cubicBezTo>
                          <a:pt x="9691811" y="953980"/>
                          <a:pt x="9444917" y="995198"/>
                          <a:pt x="9068762" y="1051724"/>
                        </a:cubicBezTo>
                        <a:cubicBezTo>
                          <a:pt x="4926284" y="1037553"/>
                          <a:pt x="2417094" y="1053361"/>
                          <a:pt x="661585" y="1051724"/>
                        </a:cubicBezTo>
                        <a:cubicBezTo>
                          <a:pt x="297837" y="1044687"/>
                          <a:pt x="25948" y="1001575"/>
                          <a:pt x="0" y="886424"/>
                        </a:cubicBezTo>
                        <a:cubicBezTo>
                          <a:pt x="82986" y="640010"/>
                          <a:pt x="-82339" y="319880"/>
                          <a:pt x="0" y="165299"/>
                        </a:cubicBezTo>
                        <a:close/>
                      </a:path>
                      <a:path w="9730348" h="1051724" stroke="0" extrusionOk="0">
                        <a:moveTo>
                          <a:pt x="0" y="165299"/>
                        </a:moveTo>
                        <a:cubicBezTo>
                          <a:pt x="-5045" y="106987"/>
                          <a:pt x="248102" y="9695"/>
                          <a:pt x="661585" y="0"/>
                        </a:cubicBezTo>
                        <a:cubicBezTo>
                          <a:pt x="1956713" y="-206359"/>
                          <a:pt x="6930654" y="-119092"/>
                          <a:pt x="9068762" y="0"/>
                        </a:cubicBezTo>
                        <a:cubicBezTo>
                          <a:pt x="9430789" y="12869"/>
                          <a:pt x="9731104" y="78777"/>
                          <a:pt x="9730348" y="165299"/>
                        </a:cubicBezTo>
                        <a:cubicBezTo>
                          <a:pt x="9837155" y="324512"/>
                          <a:pt x="9645966" y="655362"/>
                          <a:pt x="9730348" y="886424"/>
                        </a:cubicBezTo>
                        <a:cubicBezTo>
                          <a:pt x="9672139" y="1004721"/>
                          <a:pt x="9399891" y="1020338"/>
                          <a:pt x="9068762" y="1051724"/>
                        </a:cubicBezTo>
                        <a:cubicBezTo>
                          <a:pt x="6630592" y="1111970"/>
                          <a:pt x="1680838" y="1144956"/>
                          <a:pt x="661585" y="1051724"/>
                        </a:cubicBezTo>
                        <a:cubicBezTo>
                          <a:pt x="347427" y="1053938"/>
                          <a:pt x="-30641" y="982172"/>
                          <a:pt x="0" y="886424"/>
                        </a:cubicBezTo>
                        <a:cubicBezTo>
                          <a:pt x="61941" y="628119"/>
                          <a:pt x="-152182" y="417429"/>
                          <a:pt x="0" y="165299"/>
                        </a:cubicBezTo>
                        <a:close/>
                      </a:path>
                      <a:path w="9730348" h="1051724" fill="none" stroke="0" extrusionOk="0">
                        <a:moveTo>
                          <a:pt x="0" y="165299"/>
                        </a:moveTo>
                        <a:cubicBezTo>
                          <a:pt x="72830" y="68322"/>
                          <a:pt x="290499" y="18474"/>
                          <a:pt x="661585" y="0"/>
                        </a:cubicBezTo>
                        <a:cubicBezTo>
                          <a:pt x="2883840" y="-112043"/>
                          <a:pt x="5680231" y="-89938"/>
                          <a:pt x="9068762" y="0"/>
                        </a:cubicBezTo>
                        <a:cubicBezTo>
                          <a:pt x="9384132" y="16220"/>
                          <a:pt x="9748480" y="73859"/>
                          <a:pt x="9730348" y="165299"/>
                        </a:cubicBezTo>
                        <a:cubicBezTo>
                          <a:pt x="9851127" y="306760"/>
                          <a:pt x="9476297" y="645764"/>
                          <a:pt x="9730348" y="886424"/>
                        </a:cubicBezTo>
                        <a:cubicBezTo>
                          <a:pt x="9713122" y="977825"/>
                          <a:pt x="9432814" y="1044713"/>
                          <a:pt x="9068762" y="1051724"/>
                        </a:cubicBezTo>
                        <a:cubicBezTo>
                          <a:pt x="5500709" y="1146384"/>
                          <a:pt x="2256753" y="1164814"/>
                          <a:pt x="661585" y="1051724"/>
                        </a:cubicBezTo>
                        <a:cubicBezTo>
                          <a:pt x="299190" y="1046980"/>
                          <a:pt x="15432" y="985974"/>
                          <a:pt x="0" y="886424"/>
                        </a:cubicBezTo>
                        <a:cubicBezTo>
                          <a:pt x="81996" y="658034"/>
                          <a:pt x="-111688" y="319335"/>
                          <a:pt x="0" y="1652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ơn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7B910EC-71EB-5C3A-D2C9-408E9F756D65}"/>
              </a:ext>
            </a:extLst>
          </p:cNvPr>
          <p:cNvSpPr txBox="1"/>
          <p:nvPr/>
        </p:nvSpPr>
        <p:spPr>
          <a:xfrm>
            <a:off x="1771506" y="5735337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DD4DA0E-A0BC-45B5-915F-123D8A2C4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0" y="-275109"/>
            <a:ext cx="2182557" cy="2176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47E21-4353-84D2-F965-43D1FA526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975" y="1837145"/>
            <a:ext cx="80200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2E87D49-47AD-E32D-E55E-4415D59B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842" y="816419"/>
            <a:ext cx="639525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EBA2559-9059-ADF4-9310-8CC8C2BA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4" y="1048569"/>
            <a:ext cx="9464040" cy="5349240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9CDD1F2-7990-E851-F032-7BC51FDD509F}"/>
              </a:ext>
            </a:extLst>
          </p:cNvPr>
          <p:cNvSpPr txBox="1"/>
          <p:nvPr/>
        </p:nvSpPr>
        <p:spPr>
          <a:xfrm>
            <a:off x="463562" y="957586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E7B16CF-7A0A-ED33-F79B-9C16091E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52" y="614169"/>
            <a:ext cx="4145811" cy="31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D8CF73D-1C17-EB2F-DFE8-A6E7902D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26" y="527052"/>
            <a:ext cx="676714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sX0" fmla="*/ 0 w 9441551"/>
              <a:gd name="csY0" fmla="*/ 142793 h 908532"/>
              <a:gd name="csX1" fmla="*/ 641949 w 9441551"/>
              <a:gd name="csY1" fmla="*/ 0 h 908532"/>
              <a:gd name="csX2" fmla="*/ 8799601 w 9441551"/>
              <a:gd name="csY2" fmla="*/ 0 h 908532"/>
              <a:gd name="csX3" fmla="*/ 9441551 w 9441551"/>
              <a:gd name="csY3" fmla="*/ 142793 h 908532"/>
              <a:gd name="csX4" fmla="*/ 9441551 w 9441551"/>
              <a:gd name="csY4" fmla="*/ 765738 h 908532"/>
              <a:gd name="csX5" fmla="*/ 8799601 w 9441551"/>
              <a:gd name="csY5" fmla="*/ 908532 h 908532"/>
              <a:gd name="csX6" fmla="*/ 641949 w 9441551"/>
              <a:gd name="csY6" fmla="*/ 908532 h 908532"/>
              <a:gd name="csX7" fmla="*/ 0 w 9441551"/>
              <a:gd name="csY7" fmla="*/ 765738 h 908532"/>
              <a:gd name="csX8" fmla="*/ 0 w 9441551"/>
              <a:gd name="csY8" fmla="*/ 142793 h 908532"/>
              <a:gd name="csX0" fmla="*/ 0 w 9441551"/>
              <a:gd name="csY0" fmla="*/ 142793 h 908532"/>
              <a:gd name="csX1" fmla="*/ 641949 w 9441551"/>
              <a:gd name="csY1" fmla="*/ 0 h 908532"/>
              <a:gd name="csX2" fmla="*/ 8799601 w 9441551"/>
              <a:gd name="csY2" fmla="*/ 0 h 908532"/>
              <a:gd name="csX3" fmla="*/ 9441551 w 9441551"/>
              <a:gd name="csY3" fmla="*/ 142793 h 908532"/>
              <a:gd name="csX4" fmla="*/ 9441551 w 9441551"/>
              <a:gd name="csY4" fmla="*/ 765738 h 908532"/>
              <a:gd name="csX5" fmla="*/ 8799601 w 9441551"/>
              <a:gd name="csY5" fmla="*/ 908532 h 908532"/>
              <a:gd name="csX6" fmla="*/ 641949 w 9441551"/>
              <a:gd name="csY6" fmla="*/ 908532 h 908532"/>
              <a:gd name="csX7" fmla="*/ 0 w 9441551"/>
              <a:gd name="csY7" fmla="*/ 765738 h 908532"/>
              <a:gd name="csX8" fmla="*/ 0 w 9441551"/>
              <a:gd name="csY8" fmla="*/ 142793 h 908532"/>
              <a:gd name="csX0" fmla="*/ 0 w 9441551"/>
              <a:gd name="csY0" fmla="*/ 142793 h 908532"/>
              <a:gd name="csX1" fmla="*/ 641949 w 9441551"/>
              <a:gd name="csY1" fmla="*/ 0 h 908532"/>
              <a:gd name="csX2" fmla="*/ 8799601 w 9441551"/>
              <a:gd name="csY2" fmla="*/ 0 h 908532"/>
              <a:gd name="csX3" fmla="*/ 9441551 w 9441551"/>
              <a:gd name="csY3" fmla="*/ 142793 h 908532"/>
              <a:gd name="csX4" fmla="*/ 9441551 w 9441551"/>
              <a:gd name="csY4" fmla="*/ 765738 h 908532"/>
              <a:gd name="csX5" fmla="*/ 8799601 w 9441551"/>
              <a:gd name="csY5" fmla="*/ 908532 h 908532"/>
              <a:gd name="csX6" fmla="*/ 641949 w 9441551"/>
              <a:gd name="csY6" fmla="*/ 908532 h 908532"/>
              <a:gd name="csX7" fmla="*/ 0 w 9441551"/>
              <a:gd name="csY7" fmla="*/ 765738 h 908532"/>
              <a:gd name="csX8" fmla="*/ 0 w 9441551"/>
              <a:gd name="csY8" fmla="*/ 142793 h 908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441551" h="908532" fill="none" extrusionOk="0">
                <a:moveTo>
                  <a:pt x="0" y="142793"/>
                </a:moveTo>
                <a:cubicBezTo>
                  <a:pt x="104084" y="14214"/>
                  <a:pt x="289633" y="20384"/>
                  <a:pt x="641949" y="0"/>
                </a:cubicBezTo>
                <a:cubicBezTo>
                  <a:pt x="4021162" y="147859"/>
                  <a:pt x="6403428" y="243064"/>
                  <a:pt x="8799601" y="0"/>
                </a:cubicBezTo>
                <a:cubicBezTo>
                  <a:pt x="9097754" y="17554"/>
                  <a:pt x="9466104" y="29962"/>
                  <a:pt x="9441551" y="142793"/>
                </a:cubicBezTo>
                <a:cubicBezTo>
                  <a:pt x="9657143" y="293922"/>
                  <a:pt x="9268656" y="633263"/>
                  <a:pt x="9441551" y="765738"/>
                </a:cubicBezTo>
                <a:cubicBezTo>
                  <a:pt x="9379598" y="800587"/>
                  <a:pt x="9164865" y="852388"/>
                  <a:pt x="8799601" y="908532"/>
                </a:cubicBezTo>
                <a:cubicBezTo>
                  <a:pt x="8172218" y="1067765"/>
                  <a:pt x="4434981" y="1111928"/>
                  <a:pt x="641949" y="908532"/>
                </a:cubicBezTo>
                <a:cubicBezTo>
                  <a:pt x="289618" y="895781"/>
                  <a:pt x="29532" y="874848"/>
                  <a:pt x="0" y="765738"/>
                </a:cubicBezTo>
                <a:cubicBezTo>
                  <a:pt x="70557" y="513830"/>
                  <a:pt x="-85484" y="278070"/>
                  <a:pt x="0" y="142793"/>
                </a:cubicBezTo>
                <a:close/>
              </a:path>
              <a:path w="9441551" h="908532" stroke="0" extrusionOk="0">
                <a:moveTo>
                  <a:pt x="0" y="142793"/>
                </a:moveTo>
                <a:cubicBezTo>
                  <a:pt x="-23638" y="144318"/>
                  <a:pt x="236405" y="6696"/>
                  <a:pt x="641949" y="0"/>
                </a:cubicBezTo>
                <a:cubicBezTo>
                  <a:pt x="2086437" y="-355257"/>
                  <a:pt x="6572527" y="-377081"/>
                  <a:pt x="8799601" y="0"/>
                </a:cubicBezTo>
                <a:cubicBezTo>
                  <a:pt x="9139566" y="-5473"/>
                  <a:pt x="9430062" y="73031"/>
                  <a:pt x="9441551" y="142793"/>
                </a:cubicBezTo>
                <a:cubicBezTo>
                  <a:pt x="9525484" y="270730"/>
                  <a:pt x="9378095" y="567533"/>
                  <a:pt x="9441551" y="765738"/>
                </a:cubicBezTo>
                <a:cubicBezTo>
                  <a:pt x="9342125" y="898036"/>
                  <a:pt x="9136853" y="845742"/>
                  <a:pt x="8799601" y="908532"/>
                </a:cubicBezTo>
                <a:cubicBezTo>
                  <a:pt x="6547454" y="1186613"/>
                  <a:pt x="1556595" y="1244626"/>
                  <a:pt x="641949" y="908532"/>
                </a:cubicBezTo>
                <a:cubicBezTo>
                  <a:pt x="337170" y="909980"/>
                  <a:pt x="-29691" y="848799"/>
                  <a:pt x="0" y="765738"/>
                </a:cubicBezTo>
                <a:cubicBezTo>
                  <a:pt x="41114" y="501157"/>
                  <a:pt x="-146398" y="365001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56973" y="50991"/>
                  <a:pt x="294585" y="16763"/>
                  <a:pt x="641949" y="0"/>
                </a:cubicBezTo>
                <a:cubicBezTo>
                  <a:pt x="3350011" y="-332067"/>
                  <a:pt x="6047866" y="-194164"/>
                  <a:pt x="8799601" y="0"/>
                </a:cubicBezTo>
                <a:cubicBezTo>
                  <a:pt x="9109481" y="10448"/>
                  <a:pt x="9465444" y="54956"/>
                  <a:pt x="9441551" y="142793"/>
                </a:cubicBezTo>
                <a:cubicBezTo>
                  <a:pt x="9544595" y="286222"/>
                  <a:pt x="9186912" y="602860"/>
                  <a:pt x="9441551" y="765738"/>
                </a:cubicBezTo>
                <a:cubicBezTo>
                  <a:pt x="9409726" y="817685"/>
                  <a:pt x="9151414" y="918940"/>
                  <a:pt x="8799601" y="908532"/>
                </a:cubicBezTo>
                <a:cubicBezTo>
                  <a:pt x="7352060" y="1052393"/>
                  <a:pt x="3436728" y="1436733"/>
                  <a:pt x="641949" y="908532"/>
                </a:cubicBezTo>
                <a:cubicBezTo>
                  <a:pt x="300245" y="911307"/>
                  <a:pt x="17224" y="847238"/>
                  <a:pt x="0" y="765738"/>
                </a:cubicBezTo>
                <a:cubicBezTo>
                  <a:pt x="77682" y="567113"/>
                  <a:pt x="-107704" y="271252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104600" y="30817"/>
                  <a:pt x="282072" y="32141"/>
                  <a:pt x="641949" y="0"/>
                </a:cubicBezTo>
                <a:cubicBezTo>
                  <a:pt x="4237469" y="-160464"/>
                  <a:pt x="6005749" y="283993"/>
                  <a:pt x="8799601" y="0"/>
                </a:cubicBezTo>
                <a:cubicBezTo>
                  <a:pt x="9099918" y="31352"/>
                  <a:pt x="9463050" y="57273"/>
                  <a:pt x="9441551" y="142793"/>
                </a:cubicBezTo>
                <a:cubicBezTo>
                  <a:pt x="9613008" y="276525"/>
                  <a:pt x="9239224" y="597115"/>
                  <a:pt x="9441551" y="765738"/>
                </a:cubicBezTo>
                <a:cubicBezTo>
                  <a:pt x="9378804" y="856658"/>
                  <a:pt x="9132534" y="857664"/>
                  <a:pt x="8799601" y="908532"/>
                </a:cubicBezTo>
                <a:cubicBezTo>
                  <a:pt x="8038758" y="836862"/>
                  <a:pt x="3880327" y="1071620"/>
                  <a:pt x="641949" y="908532"/>
                </a:cubicBezTo>
                <a:cubicBezTo>
                  <a:pt x="299817" y="888156"/>
                  <a:pt x="11333" y="862229"/>
                  <a:pt x="0" y="765738"/>
                </a:cubicBezTo>
                <a:cubicBezTo>
                  <a:pt x="65064" y="546006"/>
                  <a:pt x="-100611" y="267415"/>
                  <a:pt x="0" y="1427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F9D623B-29FF-8A13-31BF-CA3A4FF898AC}"/>
              </a:ext>
            </a:extLst>
          </p:cNvPr>
          <p:cNvSpPr txBox="1"/>
          <p:nvPr/>
        </p:nvSpPr>
        <p:spPr>
          <a:xfrm>
            <a:off x="2940545" y="1746944"/>
            <a:ext cx="674308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9745CBC-75A1-8489-15B3-326129E560CF}"/>
              </a:ext>
            </a:extLst>
          </p:cNvPr>
          <p:cNvCxnSpPr/>
          <p:nvPr/>
        </p:nvCxnSpPr>
        <p:spPr>
          <a:xfrm>
            <a:off x="7095280" y="3521596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287274CC-12BB-22C4-4DDF-15B1C62E02BF}"/>
              </a:ext>
            </a:extLst>
          </p:cNvPr>
          <p:cNvCxnSpPr/>
          <p:nvPr/>
        </p:nvCxnSpPr>
        <p:spPr>
          <a:xfrm>
            <a:off x="8381999" y="3501338"/>
            <a:ext cx="46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761E3E8-8CA7-4774-6165-43F8365B0F51}"/>
              </a:ext>
            </a:extLst>
          </p:cNvPr>
          <p:cNvCxnSpPr/>
          <p:nvPr/>
        </p:nvCxnSpPr>
        <p:spPr>
          <a:xfrm>
            <a:off x="5736000" y="4403201"/>
            <a:ext cx="720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BB9F9AA-D9F8-9CCD-83B1-0BDBBC86F64E}"/>
              </a:ext>
            </a:extLst>
          </p:cNvPr>
          <p:cNvCxnSpPr/>
          <p:nvPr/>
        </p:nvCxnSpPr>
        <p:spPr>
          <a:xfrm>
            <a:off x="7052096" y="4350148"/>
            <a:ext cx="612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AB0EE2C-FCCA-C22A-D0B3-B0C49A071DE9}"/>
              </a:ext>
            </a:extLst>
          </p:cNvPr>
          <p:cNvCxnSpPr/>
          <p:nvPr/>
        </p:nvCxnSpPr>
        <p:spPr>
          <a:xfrm>
            <a:off x="6483280" y="4768765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14391F62-D31B-ED29-7231-504E28C91680}"/>
              </a:ext>
            </a:extLst>
          </p:cNvPr>
          <p:cNvCxnSpPr/>
          <p:nvPr/>
        </p:nvCxnSpPr>
        <p:spPr>
          <a:xfrm>
            <a:off x="6368096" y="5222107"/>
            <a:ext cx="684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38913C2B-FB48-5A25-AFE5-C9C4D348543B}"/>
              </a:ext>
            </a:extLst>
          </p:cNvPr>
          <p:cNvCxnSpPr/>
          <p:nvPr/>
        </p:nvCxnSpPr>
        <p:spPr>
          <a:xfrm>
            <a:off x="6312089" y="5696669"/>
            <a:ext cx="648000" cy="0"/>
          </a:xfrm>
          <a:prstGeom prst="line">
            <a:avLst/>
          </a:prstGeom>
          <a:ln w="38100">
            <a:solidFill>
              <a:srgbClr val="E46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6CEB026-7B4B-7FB1-E805-6BC03289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743" y="3328656"/>
            <a:ext cx="4104971" cy="318882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1E52A0A-F017-75A0-3875-3315F47C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69" y="143557"/>
            <a:ext cx="162777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15">
            <a:extLst>
              <a:ext uri="{FF2B5EF4-FFF2-40B4-BE49-F238E27FC236}">
                <a16:creationId xmlns:a16="http://schemas.microsoft.com/office/drawing/2014/main" id="{41863E2C-2E6A-18FE-1329-A95D3A095B11}"/>
              </a:ext>
            </a:extLst>
          </p:cNvPr>
          <p:cNvSpPr/>
          <p:nvPr/>
        </p:nvSpPr>
        <p:spPr>
          <a:xfrm>
            <a:off x="1781902" y="642480"/>
            <a:ext cx="9441551" cy="908532"/>
          </a:xfrm>
          <a:custGeom>
            <a:avLst/>
            <a:gdLst>
              <a:gd name="csX0" fmla="*/ 0 w 9441551"/>
              <a:gd name="csY0" fmla="*/ 142793 h 908532"/>
              <a:gd name="csX1" fmla="*/ 641949 w 9441551"/>
              <a:gd name="csY1" fmla="*/ 0 h 908532"/>
              <a:gd name="csX2" fmla="*/ 8799601 w 9441551"/>
              <a:gd name="csY2" fmla="*/ 0 h 908532"/>
              <a:gd name="csX3" fmla="*/ 9441551 w 9441551"/>
              <a:gd name="csY3" fmla="*/ 142793 h 908532"/>
              <a:gd name="csX4" fmla="*/ 9441551 w 9441551"/>
              <a:gd name="csY4" fmla="*/ 765738 h 908532"/>
              <a:gd name="csX5" fmla="*/ 8799601 w 9441551"/>
              <a:gd name="csY5" fmla="*/ 908532 h 908532"/>
              <a:gd name="csX6" fmla="*/ 641949 w 9441551"/>
              <a:gd name="csY6" fmla="*/ 908532 h 908532"/>
              <a:gd name="csX7" fmla="*/ 0 w 9441551"/>
              <a:gd name="csY7" fmla="*/ 765738 h 908532"/>
              <a:gd name="csX8" fmla="*/ 0 w 9441551"/>
              <a:gd name="csY8" fmla="*/ 142793 h 908532"/>
              <a:gd name="csX0" fmla="*/ 0 w 9441551"/>
              <a:gd name="csY0" fmla="*/ 142793 h 908532"/>
              <a:gd name="csX1" fmla="*/ 641949 w 9441551"/>
              <a:gd name="csY1" fmla="*/ 0 h 908532"/>
              <a:gd name="csX2" fmla="*/ 8799601 w 9441551"/>
              <a:gd name="csY2" fmla="*/ 0 h 908532"/>
              <a:gd name="csX3" fmla="*/ 9441551 w 9441551"/>
              <a:gd name="csY3" fmla="*/ 142793 h 908532"/>
              <a:gd name="csX4" fmla="*/ 9441551 w 9441551"/>
              <a:gd name="csY4" fmla="*/ 765738 h 908532"/>
              <a:gd name="csX5" fmla="*/ 8799601 w 9441551"/>
              <a:gd name="csY5" fmla="*/ 908532 h 908532"/>
              <a:gd name="csX6" fmla="*/ 641949 w 9441551"/>
              <a:gd name="csY6" fmla="*/ 908532 h 908532"/>
              <a:gd name="csX7" fmla="*/ 0 w 9441551"/>
              <a:gd name="csY7" fmla="*/ 765738 h 908532"/>
              <a:gd name="csX8" fmla="*/ 0 w 9441551"/>
              <a:gd name="csY8" fmla="*/ 142793 h 908532"/>
              <a:gd name="csX0" fmla="*/ 0 w 9441551"/>
              <a:gd name="csY0" fmla="*/ 142793 h 908532"/>
              <a:gd name="csX1" fmla="*/ 641949 w 9441551"/>
              <a:gd name="csY1" fmla="*/ 0 h 908532"/>
              <a:gd name="csX2" fmla="*/ 8799601 w 9441551"/>
              <a:gd name="csY2" fmla="*/ 0 h 908532"/>
              <a:gd name="csX3" fmla="*/ 9441551 w 9441551"/>
              <a:gd name="csY3" fmla="*/ 142793 h 908532"/>
              <a:gd name="csX4" fmla="*/ 9441551 w 9441551"/>
              <a:gd name="csY4" fmla="*/ 765738 h 908532"/>
              <a:gd name="csX5" fmla="*/ 8799601 w 9441551"/>
              <a:gd name="csY5" fmla="*/ 908532 h 908532"/>
              <a:gd name="csX6" fmla="*/ 641949 w 9441551"/>
              <a:gd name="csY6" fmla="*/ 908532 h 908532"/>
              <a:gd name="csX7" fmla="*/ 0 w 9441551"/>
              <a:gd name="csY7" fmla="*/ 765738 h 908532"/>
              <a:gd name="csX8" fmla="*/ 0 w 9441551"/>
              <a:gd name="csY8" fmla="*/ 142793 h 908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441551" h="908532" fill="none" extrusionOk="0">
                <a:moveTo>
                  <a:pt x="0" y="142793"/>
                </a:moveTo>
                <a:cubicBezTo>
                  <a:pt x="104084" y="14214"/>
                  <a:pt x="289633" y="20384"/>
                  <a:pt x="641949" y="0"/>
                </a:cubicBezTo>
                <a:cubicBezTo>
                  <a:pt x="4021162" y="147859"/>
                  <a:pt x="6403428" y="243064"/>
                  <a:pt x="8799601" y="0"/>
                </a:cubicBezTo>
                <a:cubicBezTo>
                  <a:pt x="9097754" y="17554"/>
                  <a:pt x="9466104" y="29962"/>
                  <a:pt x="9441551" y="142793"/>
                </a:cubicBezTo>
                <a:cubicBezTo>
                  <a:pt x="9657143" y="293922"/>
                  <a:pt x="9268656" y="633263"/>
                  <a:pt x="9441551" y="765738"/>
                </a:cubicBezTo>
                <a:cubicBezTo>
                  <a:pt x="9379598" y="800587"/>
                  <a:pt x="9164865" y="852388"/>
                  <a:pt x="8799601" y="908532"/>
                </a:cubicBezTo>
                <a:cubicBezTo>
                  <a:pt x="8172218" y="1067765"/>
                  <a:pt x="4434981" y="1111928"/>
                  <a:pt x="641949" y="908532"/>
                </a:cubicBezTo>
                <a:cubicBezTo>
                  <a:pt x="289618" y="895781"/>
                  <a:pt x="29532" y="874848"/>
                  <a:pt x="0" y="765738"/>
                </a:cubicBezTo>
                <a:cubicBezTo>
                  <a:pt x="70557" y="513830"/>
                  <a:pt x="-85484" y="278070"/>
                  <a:pt x="0" y="142793"/>
                </a:cubicBezTo>
                <a:close/>
              </a:path>
              <a:path w="9441551" h="908532" stroke="0" extrusionOk="0">
                <a:moveTo>
                  <a:pt x="0" y="142793"/>
                </a:moveTo>
                <a:cubicBezTo>
                  <a:pt x="-23638" y="144318"/>
                  <a:pt x="236405" y="6696"/>
                  <a:pt x="641949" y="0"/>
                </a:cubicBezTo>
                <a:cubicBezTo>
                  <a:pt x="2086437" y="-355257"/>
                  <a:pt x="6572527" y="-377081"/>
                  <a:pt x="8799601" y="0"/>
                </a:cubicBezTo>
                <a:cubicBezTo>
                  <a:pt x="9139566" y="-5473"/>
                  <a:pt x="9430062" y="73031"/>
                  <a:pt x="9441551" y="142793"/>
                </a:cubicBezTo>
                <a:cubicBezTo>
                  <a:pt x="9525484" y="270730"/>
                  <a:pt x="9378095" y="567533"/>
                  <a:pt x="9441551" y="765738"/>
                </a:cubicBezTo>
                <a:cubicBezTo>
                  <a:pt x="9342125" y="898036"/>
                  <a:pt x="9136853" y="845742"/>
                  <a:pt x="8799601" y="908532"/>
                </a:cubicBezTo>
                <a:cubicBezTo>
                  <a:pt x="6547454" y="1186613"/>
                  <a:pt x="1556595" y="1244626"/>
                  <a:pt x="641949" y="908532"/>
                </a:cubicBezTo>
                <a:cubicBezTo>
                  <a:pt x="337170" y="909980"/>
                  <a:pt x="-29691" y="848799"/>
                  <a:pt x="0" y="765738"/>
                </a:cubicBezTo>
                <a:cubicBezTo>
                  <a:pt x="41114" y="501157"/>
                  <a:pt x="-146398" y="365001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56973" y="50991"/>
                  <a:pt x="294585" y="16763"/>
                  <a:pt x="641949" y="0"/>
                </a:cubicBezTo>
                <a:cubicBezTo>
                  <a:pt x="3350011" y="-332067"/>
                  <a:pt x="6047866" y="-194164"/>
                  <a:pt x="8799601" y="0"/>
                </a:cubicBezTo>
                <a:cubicBezTo>
                  <a:pt x="9109481" y="10448"/>
                  <a:pt x="9465444" y="54956"/>
                  <a:pt x="9441551" y="142793"/>
                </a:cubicBezTo>
                <a:cubicBezTo>
                  <a:pt x="9544595" y="286222"/>
                  <a:pt x="9186912" y="602860"/>
                  <a:pt x="9441551" y="765738"/>
                </a:cubicBezTo>
                <a:cubicBezTo>
                  <a:pt x="9409726" y="817685"/>
                  <a:pt x="9151414" y="918940"/>
                  <a:pt x="8799601" y="908532"/>
                </a:cubicBezTo>
                <a:cubicBezTo>
                  <a:pt x="7352060" y="1052393"/>
                  <a:pt x="3436728" y="1436733"/>
                  <a:pt x="641949" y="908532"/>
                </a:cubicBezTo>
                <a:cubicBezTo>
                  <a:pt x="300245" y="911307"/>
                  <a:pt x="17224" y="847238"/>
                  <a:pt x="0" y="765738"/>
                </a:cubicBezTo>
                <a:cubicBezTo>
                  <a:pt x="77682" y="567113"/>
                  <a:pt x="-107704" y="271252"/>
                  <a:pt x="0" y="142793"/>
                </a:cubicBezTo>
                <a:close/>
              </a:path>
              <a:path w="9441551" h="908532" fill="none" stroke="0" extrusionOk="0">
                <a:moveTo>
                  <a:pt x="0" y="142793"/>
                </a:moveTo>
                <a:cubicBezTo>
                  <a:pt x="104600" y="30817"/>
                  <a:pt x="282072" y="32141"/>
                  <a:pt x="641949" y="0"/>
                </a:cubicBezTo>
                <a:cubicBezTo>
                  <a:pt x="4237469" y="-160464"/>
                  <a:pt x="6005749" y="283993"/>
                  <a:pt x="8799601" y="0"/>
                </a:cubicBezTo>
                <a:cubicBezTo>
                  <a:pt x="9099918" y="31352"/>
                  <a:pt x="9463050" y="57273"/>
                  <a:pt x="9441551" y="142793"/>
                </a:cubicBezTo>
                <a:cubicBezTo>
                  <a:pt x="9613008" y="276525"/>
                  <a:pt x="9239224" y="597115"/>
                  <a:pt x="9441551" y="765738"/>
                </a:cubicBezTo>
                <a:cubicBezTo>
                  <a:pt x="9378804" y="856658"/>
                  <a:pt x="9132534" y="857664"/>
                  <a:pt x="8799601" y="908532"/>
                </a:cubicBezTo>
                <a:cubicBezTo>
                  <a:pt x="8038758" y="836862"/>
                  <a:pt x="3880327" y="1071620"/>
                  <a:pt x="641949" y="908532"/>
                </a:cubicBezTo>
                <a:cubicBezTo>
                  <a:pt x="299817" y="888156"/>
                  <a:pt x="11333" y="862229"/>
                  <a:pt x="0" y="765738"/>
                </a:cubicBezTo>
                <a:cubicBezTo>
                  <a:pt x="65064" y="546006"/>
                  <a:pt x="-100611" y="267415"/>
                  <a:pt x="0" y="1427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  <a:gd name="connsiteX0" fmla="*/ 0 w 9441551"/>
                      <a:gd name="connsiteY0" fmla="*/ 142793 h 908532"/>
                      <a:gd name="connsiteX1" fmla="*/ 641949 w 9441551"/>
                      <a:gd name="connsiteY1" fmla="*/ 0 h 908532"/>
                      <a:gd name="connsiteX2" fmla="*/ 8799601 w 9441551"/>
                      <a:gd name="connsiteY2" fmla="*/ 0 h 908532"/>
                      <a:gd name="connsiteX3" fmla="*/ 9441551 w 9441551"/>
                      <a:gd name="connsiteY3" fmla="*/ 142793 h 908532"/>
                      <a:gd name="connsiteX4" fmla="*/ 9441551 w 9441551"/>
                      <a:gd name="connsiteY4" fmla="*/ 765738 h 908532"/>
                      <a:gd name="connsiteX5" fmla="*/ 8799601 w 9441551"/>
                      <a:gd name="connsiteY5" fmla="*/ 908532 h 908532"/>
                      <a:gd name="connsiteX6" fmla="*/ 641949 w 9441551"/>
                      <a:gd name="connsiteY6" fmla="*/ 908532 h 908532"/>
                      <a:gd name="connsiteX7" fmla="*/ 0 w 9441551"/>
                      <a:gd name="connsiteY7" fmla="*/ 765738 h 908532"/>
                      <a:gd name="connsiteX8" fmla="*/ 0 w 9441551"/>
                      <a:gd name="connsiteY8" fmla="*/ 142793 h 908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441551" h="908532" fill="none" extrusionOk="0">
                        <a:moveTo>
                          <a:pt x="0" y="142793"/>
                        </a:moveTo>
                        <a:cubicBezTo>
                          <a:pt x="83674" y="28835"/>
                          <a:pt x="289431" y="17283"/>
                          <a:pt x="641949" y="0"/>
                        </a:cubicBezTo>
                        <a:cubicBezTo>
                          <a:pt x="4377853" y="67604"/>
                          <a:pt x="6293226" y="47072"/>
                          <a:pt x="8799601" y="0"/>
                        </a:cubicBezTo>
                        <a:cubicBezTo>
                          <a:pt x="9100525" y="14964"/>
                          <a:pt x="9460325" y="45444"/>
                          <a:pt x="9441551" y="142793"/>
                        </a:cubicBezTo>
                        <a:cubicBezTo>
                          <a:pt x="9616017" y="274827"/>
                          <a:pt x="9250582" y="620475"/>
                          <a:pt x="9441551" y="765738"/>
                        </a:cubicBezTo>
                        <a:cubicBezTo>
                          <a:pt x="9403187" y="821070"/>
                          <a:pt x="9161626" y="873634"/>
                          <a:pt x="8799601" y="908532"/>
                        </a:cubicBezTo>
                        <a:cubicBezTo>
                          <a:pt x="7930080" y="894361"/>
                          <a:pt x="4001794" y="910169"/>
                          <a:pt x="641949" y="908532"/>
                        </a:cubicBezTo>
                        <a:cubicBezTo>
                          <a:pt x="289425" y="897724"/>
                          <a:pt x="21089" y="859481"/>
                          <a:pt x="0" y="765738"/>
                        </a:cubicBezTo>
                        <a:cubicBezTo>
                          <a:pt x="74178" y="527611"/>
                          <a:pt x="-97167" y="285315"/>
                          <a:pt x="0" y="142793"/>
                        </a:cubicBezTo>
                        <a:close/>
                      </a:path>
                      <a:path w="9441551" h="908532" stroke="0" extrusionOk="0">
                        <a:moveTo>
                          <a:pt x="0" y="142793"/>
                        </a:moveTo>
                        <a:cubicBezTo>
                          <a:pt x="-4530" y="94970"/>
                          <a:pt x="246003" y="9233"/>
                          <a:pt x="641949" y="0"/>
                        </a:cubicBezTo>
                        <a:cubicBezTo>
                          <a:pt x="1843352" y="-146814"/>
                          <a:pt x="6694441" y="-164046"/>
                          <a:pt x="8799601" y="0"/>
                        </a:cubicBezTo>
                        <a:cubicBezTo>
                          <a:pt x="9145263" y="2786"/>
                          <a:pt x="9444024" y="67472"/>
                          <a:pt x="9441551" y="142793"/>
                        </a:cubicBezTo>
                        <a:cubicBezTo>
                          <a:pt x="9560972" y="284933"/>
                          <a:pt x="9381536" y="567853"/>
                          <a:pt x="9441551" y="765738"/>
                        </a:cubicBezTo>
                        <a:cubicBezTo>
                          <a:pt x="9367892" y="880782"/>
                          <a:pt x="9122057" y="876363"/>
                          <a:pt x="8799601" y="908532"/>
                        </a:cubicBezTo>
                        <a:cubicBezTo>
                          <a:pt x="6514808" y="1122073"/>
                          <a:pt x="1610429" y="1062396"/>
                          <a:pt x="641949" y="908532"/>
                        </a:cubicBezTo>
                        <a:cubicBezTo>
                          <a:pt x="337439" y="900396"/>
                          <a:pt x="-21342" y="846947"/>
                          <a:pt x="0" y="765738"/>
                        </a:cubicBezTo>
                        <a:cubicBezTo>
                          <a:pt x="54818" y="528804"/>
                          <a:pt x="-145045" y="374747"/>
                          <a:pt x="0" y="142793"/>
                        </a:cubicBezTo>
                        <a:close/>
                      </a:path>
                      <a:path w="9441551" h="908532" fill="none" stroke="0" extrusionOk="0">
                        <a:moveTo>
                          <a:pt x="0" y="142793"/>
                        </a:moveTo>
                        <a:cubicBezTo>
                          <a:pt x="53404" y="57655"/>
                          <a:pt x="271070" y="39259"/>
                          <a:pt x="641949" y="0"/>
                        </a:cubicBezTo>
                        <a:cubicBezTo>
                          <a:pt x="3176602" y="-112043"/>
                          <a:pt x="6334313" y="-89938"/>
                          <a:pt x="8799601" y="0"/>
                        </a:cubicBezTo>
                        <a:cubicBezTo>
                          <a:pt x="9105725" y="11409"/>
                          <a:pt x="9458644" y="62739"/>
                          <a:pt x="9441551" y="142793"/>
                        </a:cubicBezTo>
                        <a:cubicBezTo>
                          <a:pt x="9528436" y="283167"/>
                          <a:pt x="9193199" y="549368"/>
                          <a:pt x="9441551" y="765738"/>
                        </a:cubicBezTo>
                        <a:cubicBezTo>
                          <a:pt x="9421717" y="849604"/>
                          <a:pt x="9111639" y="879608"/>
                          <a:pt x="8799601" y="908532"/>
                        </a:cubicBezTo>
                        <a:cubicBezTo>
                          <a:pt x="7314591" y="1003192"/>
                          <a:pt x="3179596" y="1021622"/>
                          <a:pt x="641949" y="908532"/>
                        </a:cubicBezTo>
                        <a:cubicBezTo>
                          <a:pt x="300296" y="895070"/>
                          <a:pt x="13353" y="852242"/>
                          <a:pt x="0" y="765738"/>
                        </a:cubicBezTo>
                        <a:cubicBezTo>
                          <a:pt x="81301" y="565738"/>
                          <a:pt x="-109535" y="268034"/>
                          <a:pt x="0" y="1427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DCAFE0F-3E1D-C7FC-B94F-E9524191E394}"/>
              </a:ext>
            </a:extLst>
          </p:cNvPr>
          <p:cNvSpPr txBox="1"/>
          <p:nvPr/>
        </p:nvSpPr>
        <p:spPr>
          <a:xfrm>
            <a:off x="1246939" y="2105674"/>
            <a:ext cx="99765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vườn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con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cho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ngon.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đêm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Bông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say.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6FE0617-2DCE-9449-29F3-B79C7C6A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" y="87818"/>
            <a:ext cx="162777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03718934-0F71-A09C-C5B0-D04C28E3C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1562963" y="-694163"/>
            <a:ext cx="8866570" cy="888769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67D197B-8847-F7D3-BB5A-D5C5BC244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/>
        </p:blipFill>
        <p:spPr>
          <a:xfrm>
            <a:off x="1059519" y="831679"/>
            <a:ext cx="742048" cy="737034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77C44000-0E57-D4A4-F51B-7EB199C6BBD2}"/>
              </a:ext>
            </a:extLst>
          </p:cNvPr>
          <p:cNvSpPr txBox="1"/>
          <p:nvPr/>
        </p:nvSpPr>
        <p:spPr>
          <a:xfrm>
            <a:off x="2893457" y="3026411"/>
            <a:ext cx="64050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indent="-201613" algn="ctr">
              <a:buFont typeface="Wingdings 2" panose="05020102010507070707" pitchFamily="18" charset="2"/>
              <a:buNone/>
            </a:pP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thuộc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lòng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thơ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marL="1588" indent="-201613" algn="ctr">
              <a:buFont typeface="Wingdings 2" panose="05020102010507070707" pitchFamily="18" charset="2"/>
              <a:buNone/>
            </a:pP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-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Chuẩn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bị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rPr>
              <a:t>mới</a:t>
            </a:r>
            <a:endParaRPr lang="en-US" altLang="zh-CN" sz="4400" b="1" dirty="0"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FFB914C-1AE5-9247-946E-9DC55661A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05" y="-16062"/>
            <a:ext cx="3956647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图片包含 游戏机&#10;&#10;描述已自动生成">
            <a:extLst>
              <a:ext uri="{FF2B5EF4-FFF2-40B4-BE49-F238E27FC236}">
                <a16:creationId xmlns:a16="http://schemas.microsoft.com/office/drawing/2014/main" id="{AB8EE0AD-258D-DB1A-8926-3E90B98D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6250"/>
          <a:stretch/>
        </p:blipFill>
        <p:spPr>
          <a:xfrm>
            <a:off x="815555" y="-575363"/>
            <a:ext cx="10560889" cy="75183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1172125-DAF6-154F-6A89-035E8EE44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5709" y="1868007"/>
            <a:ext cx="4692998" cy="469299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0D37-91E9-D4C2-C5D3-F9EEE84E2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47" y="1054097"/>
            <a:ext cx="4035902" cy="100592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768A97D-1E37-E48E-6D38-28E036551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2" t="997" r="10091" b="23072"/>
          <a:stretch/>
        </p:blipFill>
        <p:spPr>
          <a:xfrm>
            <a:off x="1909822" y="1557060"/>
            <a:ext cx="8553691" cy="44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9888335-36FC-4059-C852-C40C225ED37D}"/>
              </a:ext>
            </a:extLst>
          </p:cNvPr>
          <p:cNvSpPr txBox="1"/>
          <p:nvPr/>
        </p:nvSpPr>
        <p:spPr>
          <a:xfrm>
            <a:off x="609600" y="1437691"/>
            <a:ext cx="11115554" cy="4314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săn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2424367-8607-7341-AB2E-0FD18211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139" y="281757"/>
            <a:ext cx="6736664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D3801F6-E7B5-B944-465C-D99EED65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04" y="634273"/>
            <a:ext cx="580999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n Tay Mẹ _ Nhạc Thiếu Nhi Cho Bé _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id="{714C359C-5172-5B42-AAE4-6A0D351ABFD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113" y="307491"/>
            <a:ext cx="11098696" cy="6243017"/>
          </a:xfrm>
        </p:spPr>
      </p:pic>
    </p:spTree>
    <p:extLst>
      <p:ext uri="{BB962C8B-B14F-4D97-AF65-F5344CB8AC3E}">
        <p14:creationId xmlns:p14="http://schemas.microsoft.com/office/powerpoint/2010/main" val="41900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682C53F-3166-732E-AB57-BF6BB2407AF6}"/>
              </a:ext>
            </a:extLst>
          </p:cNvPr>
          <p:cNvSpPr txBox="1"/>
          <p:nvPr/>
        </p:nvSpPr>
        <p:spPr>
          <a:xfrm>
            <a:off x="5901179" y="2838054"/>
            <a:ext cx="5341855" cy="1861006"/>
          </a:xfrm>
          <a:prstGeom prst="wedgeEllipseCallout">
            <a:avLst>
              <a:gd name="adj1" fmla="val -59258"/>
              <a:gd name="adj2" fmla="val -71134"/>
            </a:avLst>
          </a:prstGeom>
          <a:noFill/>
          <a:ln w="19050">
            <a:solidFill>
              <a:srgbClr val="FFA1C3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6761902-0AD6-15F5-C6DD-0F25DBFBC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7" y="1583203"/>
            <a:ext cx="5103042" cy="43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61AFE6E9-40F6-0B44-2A83-794698EE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7" y="665948"/>
            <a:ext cx="655986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BF04AEB8-A13F-5BEA-8870-00E389F0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3018972" y="0"/>
            <a:ext cx="8621486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83E7B5A-7CA5-48A6-CD17-2DF11BB17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42" y="662464"/>
            <a:ext cx="4275499" cy="641324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45D000A-FFCB-BD3F-D1BF-FD53BFA8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967140"/>
            <a:ext cx="676714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65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EBA2559-9059-ADF4-9310-8CC8C2BA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4" y="1048569"/>
            <a:ext cx="9464040" cy="5349240"/>
          </a:xfrm>
          <a:prstGeom prst="round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9CDD1F2-7990-E851-F032-7BC51FDD509F}"/>
              </a:ext>
            </a:extLst>
          </p:cNvPr>
          <p:cNvSpPr txBox="1"/>
          <p:nvPr/>
        </p:nvSpPr>
        <p:spPr>
          <a:xfrm>
            <a:off x="432206" y="705177"/>
            <a:ext cx="674308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ve</a:t>
            </a:r>
          </a:p>
          <a:p>
            <a:pPr algn="ctr" latinLnBrk="0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ve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oi.</a:t>
            </a:r>
          </a:p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ạ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endParaRPr lang="vi-VN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Kẽo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ru.</a:t>
            </a:r>
          </a:p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ru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thu</a:t>
            </a:r>
          </a:p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ngôi sao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algn="ctr" latinLnBrk="0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 nay con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vi-VN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7F9EF1-2B3E-61A8-DEF6-E169C6FF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852" y="614169"/>
            <a:ext cx="4145811" cy="31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1172</Words>
  <Application>Microsoft Office PowerPoint</Application>
  <PresentationFormat>Màn hình rộng</PresentationFormat>
  <Paragraphs>144</Paragraphs>
  <Slides>27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44" baseType="lpstr">
      <vt:lpstr>M PLUS Rounded 1c</vt:lpstr>
      <vt:lpstr>Lobster</vt:lpstr>
      <vt:lpstr>SVN-Dancing Script</vt:lpstr>
      <vt:lpstr>Times New Roman</vt:lpstr>
      <vt:lpstr>Calibri Light</vt:lpstr>
      <vt:lpstr>Arial</vt:lpstr>
      <vt:lpstr>UTM Avo</vt:lpstr>
      <vt:lpstr>SVN-Newton</vt:lpstr>
      <vt:lpstr>#9Slide07 HoneyCream</vt:lpstr>
      <vt:lpstr>Wingdings 2</vt:lpstr>
      <vt:lpstr>Open Sans Bold</vt:lpstr>
      <vt:lpstr>SVN-Ready</vt:lpstr>
      <vt:lpstr>Fredoka One</vt:lpstr>
      <vt:lpstr>Calibri</vt:lpstr>
      <vt:lpstr>Cambria</vt:lpstr>
      <vt:lpstr>Chủ đề Office</vt:lpstr>
      <vt:lpstr>2_Awesome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thuy nga nguyen</cp:lastModifiedBy>
  <cp:revision>11</cp:revision>
  <dcterms:created xsi:type="dcterms:W3CDTF">2022-11-16T15:07:32Z</dcterms:created>
  <dcterms:modified xsi:type="dcterms:W3CDTF">2025-12-10T06:41:07Z</dcterms:modified>
</cp:coreProperties>
</file>