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3"/>
  </p:notesMasterIdLst>
  <p:handoutMasterIdLst>
    <p:handoutMasterId r:id="rId24"/>
  </p:handoutMasterIdLst>
  <p:sldIdLst>
    <p:sldId id="260" r:id="rId2"/>
    <p:sldId id="362" r:id="rId3"/>
    <p:sldId id="369" r:id="rId4"/>
    <p:sldId id="398" r:id="rId5"/>
    <p:sldId id="399" r:id="rId6"/>
    <p:sldId id="400" r:id="rId7"/>
    <p:sldId id="383" r:id="rId8"/>
    <p:sldId id="404" r:id="rId9"/>
    <p:sldId id="381" r:id="rId10"/>
    <p:sldId id="401" r:id="rId11"/>
    <p:sldId id="403" r:id="rId12"/>
    <p:sldId id="405" r:id="rId13"/>
    <p:sldId id="406" r:id="rId14"/>
    <p:sldId id="407" r:id="rId15"/>
    <p:sldId id="408" r:id="rId16"/>
    <p:sldId id="409" r:id="rId17"/>
    <p:sldId id="410" r:id="rId18"/>
    <p:sldId id="387" r:id="rId19"/>
    <p:sldId id="412" r:id="rId20"/>
    <p:sldId id="336" r:id="rId21"/>
    <p:sldId id="411" r:id="rId22"/>
  </p:sldIdLst>
  <p:sldSz cx="12192000" cy="6858000"/>
  <p:notesSz cx="6858000" cy="9144000"/>
  <p:custDataLst>
    <p:tags r:id="rId25"/>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CF7DA"/>
    <a:srgbClr val="011C27"/>
    <a:srgbClr val="F49E00"/>
    <a:srgbClr val="01527F"/>
    <a:srgbClr val="DF2123"/>
    <a:srgbClr val="4256A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515"/>
    <p:restoredTop sz="96271"/>
  </p:normalViewPr>
  <p:slideViewPr>
    <p:cSldViewPr snapToGrid="0" snapToObjects="1">
      <p:cViewPr varScale="1">
        <p:scale>
          <a:sx n="63" d="100"/>
          <a:sy n="63" d="100"/>
        </p:scale>
        <p:origin x="784" y="64"/>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96" d="100"/>
        <a:sy n="196" d="100"/>
      </p:scale>
      <p:origin x="0" y="0"/>
    </p:cViewPr>
  </p:sorterViewPr>
  <p:notesViewPr>
    <p:cSldViewPr snapToGrid="0" snapToObjects="1">
      <p:cViewPr varScale="1">
        <p:scale>
          <a:sx n="95" d="100"/>
          <a:sy n="95" d="100"/>
        </p:scale>
        <p:origin x="2504" y="19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gs" Target="tags/tag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84B3C7D-7ED1-A34F-BCFC-1C01389AE58C}" type="datetimeFigureOut">
              <a:rPr kumimoji="1" lang="zh-CN" altLang="en-US" smtClean="0"/>
              <a:t>2025/12/10</a:t>
            </a:fld>
            <a:endParaRPr kumimoji="1"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zh-CN" altLang="en-US"/>
          </a:p>
        </p:txBody>
      </p:sp>
      <p:sp>
        <p:nvSpPr>
          <p:cNvPr id="5" name="幻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8CED8CE-3D9F-CA47-A17E-9AD879C3B1C0}" type="slidenum">
              <a:rPr kumimoji="1" lang="zh-CN" altLang="en-US" smtClean="0"/>
              <a:t>‹#›</a:t>
            </a:fld>
            <a:endParaRPr kumimoji="1" lang="zh-CN" altLang="en-US"/>
          </a:p>
        </p:txBody>
      </p:sp>
    </p:spTree>
    <p:extLst>
      <p:ext uri="{BB962C8B-B14F-4D97-AF65-F5344CB8AC3E}">
        <p14:creationId xmlns:p14="http://schemas.microsoft.com/office/powerpoint/2010/main" val="39703027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0ACF2CF-5EF1-D24F-8F8B-C67282AA038A}" type="datetimeFigureOut">
              <a:rPr kumimoji="1" lang="zh-CN" altLang="en-US" smtClean="0"/>
              <a:t>2025/12/10</a:t>
            </a:fld>
            <a:endParaRPr kumimoji="1"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zh-CN" altLang="en-US"/>
          </a:p>
        </p:txBody>
      </p:sp>
      <p:sp>
        <p:nvSpPr>
          <p:cNvPr id="7" name="幻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8F70782-008B-5B48-B01C-A994AC4AA046}" type="slidenum">
              <a:rPr kumimoji="1" lang="zh-CN" altLang="en-US" smtClean="0"/>
              <a:t>‹#›</a:t>
            </a:fld>
            <a:endParaRPr kumimoji="1" lang="zh-CN" altLang="en-US"/>
          </a:p>
        </p:txBody>
      </p:sp>
    </p:spTree>
    <p:extLst>
      <p:ext uri="{BB962C8B-B14F-4D97-AF65-F5344CB8AC3E}">
        <p14:creationId xmlns:p14="http://schemas.microsoft.com/office/powerpoint/2010/main" val="476368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Đây</a:t>
            </a:r>
            <a:r>
              <a:rPr lang="en-US" dirty="0"/>
              <a:t> </a:t>
            </a:r>
            <a:r>
              <a:rPr lang="en-US" dirty="0" err="1"/>
              <a:t>là</a:t>
            </a:r>
            <a:r>
              <a:rPr lang="en-US" dirty="0"/>
              <a:t> </a:t>
            </a:r>
            <a:r>
              <a:rPr lang="en-US" dirty="0" err="1"/>
              <a:t>bìa</a:t>
            </a:r>
            <a:r>
              <a:rPr lang="en-US" dirty="0"/>
              <a:t> </a:t>
            </a:r>
            <a:r>
              <a:rPr lang="en-US" dirty="0" err="1"/>
              <a:t>của</a:t>
            </a:r>
            <a:r>
              <a:rPr lang="en-US" dirty="0"/>
              <a:t> </a:t>
            </a:r>
            <a:r>
              <a:rPr lang="en-US" dirty="0" err="1"/>
              <a:t>từng</a:t>
            </a:r>
            <a:r>
              <a:rPr lang="en-US" dirty="0"/>
              <a:t> </a:t>
            </a:r>
            <a:r>
              <a:rPr lang="en-US" dirty="0" err="1"/>
              <a:t>tiết</a:t>
            </a:r>
            <a:endParaRPr lang="vi-VN" dirty="0"/>
          </a:p>
        </p:txBody>
      </p:sp>
      <p:sp>
        <p:nvSpPr>
          <p:cNvPr id="4" name="Slide Number Placeholder 3"/>
          <p:cNvSpPr>
            <a:spLocks noGrp="1"/>
          </p:cNvSpPr>
          <p:nvPr>
            <p:ph type="sldNum" sz="quarter" idx="5"/>
          </p:nvPr>
        </p:nvSpPr>
        <p:spPr/>
        <p:txBody>
          <a:bodyPr/>
          <a:lstStyle/>
          <a:p>
            <a:fld id="{7ED39A17-5EC3-4DF0-83FA-5F85696A5D6C}" type="slidenum">
              <a:rPr lang="vi-VN" smtClean="0"/>
              <a:t>1</a:t>
            </a:fld>
            <a:endParaRPr lang="vi-VN"/>
          </a:p>
        </p:txBody>
      </p:sp>
    </p:spTree>
    <p:extLst>
      <p:ext uri="{BB962C8B-B14F-4D97-AF65-F5344CB8AC3E}">
        <p14:creationId xmlns:p14="http://schemas.microsoft.com/office/powerpoint/2010/main" val="7515016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E3AE05-7DD1-4AF0-924E-BEEA496F3737}" type="slidenum">
              <a:rPr lang="zh-CN" altLang="en-US" smtClean="0"/>
              <a:t>10</a:t>
            </a:fld>
            <a:endParaRPr lang="zh-CN" altLang="en-US"/>
          </a:p>
        </p:txBody>
      </p:sp>
    </p:spTree>
    <p:extLst>
      <p:ext uri="{BB962C8B-B14F-4D97-AF65-F5344CB8AC3E}">
        <p14:creationId xmlns:p14="http://schemas.microsoft.com/office/powerpoint/2010/main" val="1278389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E3AE05-7DD1-4AF0-924E-BEEA496F3737}" type="slidenum">
              <a:rPr lang="zh-CN" altLang="en-US" smtClean="0"/>
              <a:t>11</a:t>
            </a:fld>
            <a:endParaRPr lang="zh-CN" altLang="en-US"/>
          </a:p>
        </p:txBody>
      </p:sp>
    </p:spTree>
    <p:extLst>
      <p:ext uri="{BB962C8B-B14F-4D97-AF65-F5344CB8AC3E}">
        <p14:creationId xmlns:p14="http://schemas.microsoft.com/office/powerpoint/2010/main" val="21781329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E3AE05-7DD1-4AF0-924E-BEEA496F3737}" type="slidenum">
              <a:rPr lang="zh-CN" altLang="en-US" smtClean="0"/>
              <a:t>12</a:t>
            </a:fld>
            <a:endParaRPr lang="zh-CN" altLang="en-US"/>
          </a:p>
        </p:txBody>
      </p:sp>
    </p:spTree>
    <p:extLst>
      <p:ext uri="{BB962C8B-B14F-4D97-AF65-F5344CB8AC3E}">
        <p14:creationId xmlns:p14="http://schemas.microsoft.com/office/powerpoint/2010/main" val="20433463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E3AE05-7DD1-4AF0-924E-BEEA496F3737}" type="slidenum">
              <a:rPr lang="zh-CN" altLang="en-US" smtClean="0"/>
              <a:t>13</a:t>
            </a:fld>
            <a:endParaRPr lang="zh-CN" altLang="en-US"/>
          </a:p>
        </p:txBody>
      </p:sp>
    </p:spTree>
    <p:extLst>
      <p:ext uri="{BB962C8B-B14F-4D97-AF65-F5344CB8AC3E}">
        <p14:creationId xmlns:p14="http://schemas.microsoft.com/office/powerpoint/2010/main" val="41909748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E3AE05-7DD1-4AF0-924E-BEEA496F3737}" type="slidenum">
              <a:rPr lang="zh-CN" altLang="en-US" smtClean="0"/>
              <a:t>14</a:t>
            </a:fld>
            <a:endParaRPr lang="zh-CN" altLang="en-US"/>
          </a:p>
        </p:txBody>
      </p:sp>
    </p:spTree>
    <p:extLst>
      <p:ext uri="{BB962C8B-B14F-4D97-AF65-F5344CB8AC3E}">
        <p14:creationId xmlns:p14="http://schemas.microsoft.com/office/powerpoint/2010/main" val="21451254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E3AE05-7DD1-4AF0-924E-BEEA496F3737}" type="slidenum">
              <a:rPr lang="zh-CN" altLang="en-US" smtClean="0"/>
              <a:t>15</a:t>
            </a:fld>
            <a:endParaRPr lang="zh-CN" altLang="en-US"/>
          </a:p>
        </p:txBody>
      </p:sp>
    </p:spTree>
    <p:extLst>
      <p:ext uri="{BB962C8B-B14F-4D97-AF65-F5344CB8AC3E}">
        <p14:creationId xmlns:p14="http://schemas.microsoft.com/office/powerpoint/2010/main" val="20092190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E3AE05-7DD1-4AF0-924E-BEEA496F3737}" type="slidenum">
              <a:rPr lang="zh-CN" altLang="en-US" smtClean="0"/>
              <a:t>16</a:t>
            </a:fld>
            <a:endParaRPr lang="zh-CN" altLang="en-US"/>
          </a:p>
        </p:txBody>
      </p:sp>
    </p:spTree>
    <p:extLst>
      <p:ext uri="{BB962C8B-B14F-4D97-AF65-F5344CB8AC3E}">
        <p14:creationId xmlns:p14="http://schemas.microsoft.com/office/powerpoint/2010/main" val="36415165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E3AE05-7DD1-4AF0-924E-BEEA496F3737}" type="slidenum">
              <a:rPr lang="zh-CN" altLang="en-US" smtClean="0"/>
              <a:t>17</a:t>
            </a:fld>
            <a:endParaRPr lang="zh-CN" altLang="en-US"/>
          </a:p>
        </p:txBody>
      </p:sp>
    </p:spTree>
    <p:extLst>
      <p:ext uri="{BB962C8B-B14F-4D97-AF65-F5344CB8AC3E}">
        <p14:creationId xmlns:p14="http://schemas.microsoft.com/office/powerpoint/2010/main" val="36673774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E3AE05-7DD1-4AF0-924E-BEEA496F3737}" type="slidenum">
              <a:rPr lang="zh-CN" altLang="en-US" smtClean="0"/>
              <a:t>18</a:t>
            </a:fld>
            <a:endParaRPr lang="zh-CN" altLang="en-US"/>
          </a:p>
        </p:txBody>
      </p:sp>
    </p:spTree>
    <p:extLst>
      <p:ext uri="{BB962C8B-B14F-4D97-AF65-F5344CB8AC3E}">
        <p14:creationId xmlns:p14="http://schemas.microsoft.com/office/powerpoint/2010/main" val="1101888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2"/>
        <p:cNvGrpSpPr/>
        <p:nvPr/>
      </p:nvGrpSpPr>
      <p:grpSpPr>
        <a:xfrm>
          <a:off x="0" y="0"/>
          <a:ext cx="0" cy="0"/>
          <a:chOff x="0" y="0"/>
          <a:chExt cx="0" cy="0"/>
        </a:xfrm>
      </p:grpSpPr>
      <p:sp>
        <p:nvSpPr>
          <p:cNvPr id="2673" name="Google Shape;2673;g1141aa6e17f_0_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74" name="Google Shape;2674;g1141aa6e17f_0_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544795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E3AE05-7DD1-4AF0-924E-BEEA496F3737}" type="slidenum">
              <a:rPr lang="zh-CN" altLang="en-US" smtClean="0"/>
              <a:t>2</a:t>
            </a:fld>
            <a:endParaRPr lang="zh-CN" altLang="en-US"/>
          </a:p>
        </p:txBody>
      </p:sp>
    </p:spTree>
    <p:extLst>
      <p:ext uri="{BB962C8B-B14F-4D97-AF65-F5344CB8AC3E}">
        <p14:creationId xmlns:p14="http://schemas.microsoft.com/office/powerpoint/2010/main" val="291814308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E3AE05-7DD1-4AF0-924E-BEEA496F3737}" type="slidenum">
              <a:rPr lang="zh-CN" altLang="en-US" smtClean="0"/>
              <a:t>21</a:t>
            </a:fld>
            <a:endParaRPr lang="zh-CN" altLang="en-US"/>
          </a:p>
        </p:txBody>
      </p:sp>
    </p:spTree>
    <p:extLst>
      <p:ext uri="{BB962C8B-B14F-4D97-AF65-F5344CB8AC3E}">
        <p14:creationId xmlns:p14="http://schemas.microsoft.com/office/powerpoint/2010/main" val="16097216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E3AE05-7DD1-4AF0-924E-BEEA496F3737}" type="slidenum">
              <a:rPr lang="zh-CN" altLang="en-US" smtClean="0"/>
              <a:t>3</a:t>
            </a:fld>
            <a:endParaRPr lang="zh-CN" altLang="en-US"/>
          </a:p>
        </p:txBody>
      </p:sp>
    </p:spTree>
    <p:extLst>
      <p:ext uri="{BB962C8B-B14F-4D97-AF65-F5344CB8AC3E}">
        <p14:creationId xmlns:p14="http://schemas.microsoft.com/office/powerpoint/2010/main" val="37019645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E3AE05-7DD1-4AF0-924E-BEEA496F3737}" type="slidenum">
              <a:rPr lang="zh-CN" altLang="en-US" smtClean="0"/>
              <a:t>4</a:t>
            </a:fld>
            <a:endParaRPr lang="zh-CN" altLang="en-US"/>
          </a:p>
        </p:txBody>
      </p:sp>
    </p:spTree>
    <p:extLst>
      <p:ext uri="{BB962C8B-B14F-4D97-AF65-F5344CB8AC3E}">
        <p14:creationId xmlns:p14="http://schemas.microsoft.com/office/powerpoint/2010/main" val="9266522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E3AE05-7DD1-4AF0-924E-BEEA496F3737}" type="slidenum">
              <a:rPr lang="zh-CN" altLang="en-US" smtClean="0"/>
              <a:t>5</a:t>
            </a:fld>
            <a:endParaRPr lang="zh-CN" altLang="en-US"/>
          </a:p>
        </p:txBody>
      </p:sp>
    </p:spTree>
    <p:extLst>
      <p:ext uri="{BB962C8B-B14F-4D97-AF65-F5344CB8AC3E}">
        <p14:creationId xmlns:p14="http://schemas.microsoft.com/office/powerpoint/2010/main" val="19301913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E3AE05-7DD1-4AF0-924E-BEEA496F3737}" type="slidenum">
              <a:rPr lang="zh-CN" altLang="en-US" smtClean="0"/>
              <a:t>6</a:t>
            </a:fld>
            <a:endParaRPr lang="zh-CN" altLang="en-US"/>
          </a:p>
        </p:txBody>
      </p:sp>
    </p:spTree>
    <p:extLst>
      <p:ext uri="{BB962C8B-B14F-4D97-AF65-F5344CB8AC3E}">
        <p14:creationId xmlns:p14="http://schemas.microsoft.com/office/powerpoint/2010/main" val="17577425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E3AE05-7DD1-4AF0-924E-BEEA496F3737}" type="slidenum">
              <a:rPr lang="zh-CN" altLang="en-US" smtClean="0"/>
              <a:t>7</a:t>
            </a:fld>
            <a:endParaRPr lang="zh-CN" altLang="en-US"/>
          </a:p>
        </p:txBody>
      </p:sp>
    </p:spTree>
    <p:extLst>
      <p:ext uri="{BB962C8B-B14F-4D97-AF65-F5344CB8AC3E}">
        <p14:creationId xmlns:p14="http://schemas.microsoft.com/office/powerpoint/2010/main" val="41259923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E3AE05-7DD1-4AF0-924E-BEEA496F3737}" type="slidenum">
              <a:rPr lang="zh-CN" altLang="en-US" smtClean="0"/>
              <a:t>8</a:t>
            </a:fld>
            <a:endParaRPr lang="zh-CN" altLang="en-US"/>
          </a:p>
        </p:txBody>
      </p:sp>
    </p:spTree>
    <p:extLst>
      <p:ext uri="{BB962C8B-B14F-4D97-AF65-F5344CB8AC3E}">
        <p14:creationId xmlns:p14="http://schemas.microsoft.com/office/powerpoint/2010/main" val="11788343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E3AE05-7DD1-4AF0-924E-BEEA496F3737}" type="slidenum">
              <a:rPr lang="zh-CN" altLang="en-US" smtClean="0"/>
              <a:t>9</a:t>
            </a:fld>
            <a:endParaRPr lang="zh-CN" altLang="en-US"/>
          </a:p>
        </p:txBody>
      </p:sp>
    </p:spTree>
    <p:extLst>
      <p:ext uri="{BB962C8B-B14F-4D97-AF65-F5344CB8AC3E}">
        <p14:creationId xmlns:p14="http://schemas.microsoft.com/office/powerpoint/2010/main" val="58895475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C707DBE8-4656-3645-9036-E2EE1DB118C0}"/>
              </a:ext>
            </a:extLst>
          </p:cNvPr>
          <p:cNvSpPr/>
          <p:nvPr userDrawn="1"/>
        </p:nvSpPr>
        <p:spPr>
          <a:xfrm>
            <a:off x="154546" y="122349"/>
            <a:ext cx="11887200" cy="65875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6" name="图片 5">
            <a:extLst>
              <a:ext uri="{FF2B5EF4-FFF2-40B4-BE49-F238E27FC236}">
                <a16:creationId xmlns:a16="http://schemas.microsoft.com/office/drawing/2014/main" id="{9F9F7895-FB87-CB4C-A84F-C5BA25C176C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20730961">
            <a:off x="-85876" y="-8967"/>
            <a:ext cx="1201101" cy="1201101"/>
          </a:xfrm>
          <a:prstGeom prst="rect">
            <a:avLst/>
          </a:prstGeom>
        </p:spPr>
      </p:pic>
    </p:spTree>
    <p:extLst>
      <p:ext uri="{BB962C8B-B14F-4D97-AF65-F5344CB8AC3E}">
        <p14:creationId xmlns:p14="http://schemas.microsoft.com/office/powerpoint/2010/main" val="812436336"/>
      </p:ext>
    </p:extLst>
  </p:cSld>
  <p:clrMapOvr>
    <a:masterClrMapping/>
  </p:clrMapOvr>
  <mc:AlternateContent xmlns:mc="http://schemas.openxmlformats.org/markup-compatibility/2006" xmlns:p14="http://schemas.microsoft.com/office/powerpoint/2010/main">
    <mc:Choice Requires="p14">
      <p:transition spd="med" p14:dur="700" advTm="3000">
        <p:fade/>
      </p:transition>
    </mc:Choice>
    <mc:Fallback xmlns="">
      <p:transition spd="med" advTm="300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两项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384221198"/>
      </p:ext>
    </p:extLst>
  </p:cSld>
  <p:clrMapOvr>
    <a:masterClrMapping/>
  </p:clrMapOvr>
  <mc:AlternateContent xmlns:mc="http://schemas.openxmlformats.org/markup-compatibility/2006" xmlns:p14="http://schemas.microsoft.com/office/powerpoint/2010/main">
    <mc:Choice Requires="p14">
      <p:transition spd="med" p14:dur="700" advTm="3000">
        <p:fade/>
      </p:transition>
    </mc:Choice>
    <mc:Fallback xmlns="">
      <p:transition spd="med" advTm="300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76881688"/>
      </p:ext>
    </p:extLst>
  </p:cSld>
  <p:clrMapOvr>
    <a:masterClrMapping/>
  </p:clrMapOvr>
  <mc:AlternateContent xmlns:mc="http://schemas.openxmlformats.org/markup-compatibility/2006" xmlns:p14="http://schemas.microsoft.com/office/powerpoint/2010/main">
    <mc:Choice Requires="p14">
      <p:transition spd="med" p14:dur="700" advTm="3000">
        <p:fade/>
      </p:transition>
    </mc:Choice>
    <mc:Fallback xmlns="">
      <p:transition spd="med" advTm="3000">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652802566"/>
      </p:ext>
    </p:extLst>
  </p:cSld>
  <p:clrMapOvr>
    <a:masterClrMapping/>
  </p:clrMapOvr>
  <mc:AlternateContent xmlns:mc="http://schemas.openxmlformats.org/markup-compatibility/2006" xmlns:p14="http://schemas.microsoft.com/office/powerpoint/2010/main">
    <mc:Choice Requires="p14">
      <p:transition spd="med" p14:dur="700" advTm="3000">
        <p:fade/>
      </p:transition>
    </mc:Choice>
    <mc:Fallback xmlns="">
      <p:transition spd="med" advTm="3000">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6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1887888"/>
      </p:ext>
    </p:extLst>
  </p:cSld>
  <p:clrMapOvr>
    <a:masterClrMapping/>
  </p:clrMapOvr>
  <mc:AlternateContent xmlns:mc="http://schemas.openxmlformats.org/markup-compatibility/2006" xmlns:p14="http://schemas.microsoft.com/office/powerpoint/2010/main">
    <mc:Choice Requires="p14">
      <p:transition spd="med" p14:dur="700" advTm="3000">
        <p:fade/>
      </p:transition>
    </mc:Choice>
    <mc:Fallback xmlns="">
      <p:transition spd="med" advTm="3000">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5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998393292"/>
      </p:ext>
    </p:extLst>
  </p:cSld>
  <p:clrMapOvr>
    <a:masterClrMapping/>
  </p:clrMapOvr>
  <mc:AlternateContent xmlns:mc="http://schemas.openxmlformats.org/markup-compatibility/2006" xmlns:p14="http://schemas.microsoft.com/office/powerpoint/2010/main">
    <mc:Choice Requires="p14">
      <p:transition spd="med" p14:dur="700" advTm="3000">
        <p:fade/>
      </p:transition>
    </mc:Choice>
    <mc:Fallback xmlns="">
      <p:transition spd="med" advTm="3000">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4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3304898"/>
      </p:ext>
    </p:extLst>
  </p:cSld>
  <p:clrMapOvr>
    <a:masterClrMapping/>
  </p:clrMapOvr>
  <mc:AlternateContent xmlns:mc="http://schemas.openxmlformats.org/markup-compatibility/2006" xmlns:p14="http://schemas.microsoft.com/office/powerpoint/2010/main">
    <mc:Choice Requires="p14">
      <p:transition spd="med" p14:dur="700" advTm="3000">
        <p:fade/>
      </p:transition>
    </mc:Choice>
    <mc:Fallback xmlns="">
      <p:transition spd="med" advTm="3000">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3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9072160"/>
      </p:ext>
    </p:extLst>
  </p:cSld>
  <p:clrMapOvr>
    <a:masterClrMapping/>
  </p:clrMapOvr>
  <mc:AlternateContent xmlns:mc="http://schemas.openxmlformats.org/markup-compatibility/2006" xmlns:p14="http://schemas.microsoft.com/office/powerpoint/2010/main">
    <mc:Choice Requires="p14">
      <p:transition spd="med" p14:dur="700" advTm="3000">
        <p:fade/>
      </p:transition>
    </mc:Choice>
    <mc:Fallback xmlns="">
      <p:transition spd="med" advTm="3000">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9134952"/>
      </p:ext>
    </p:extLst>
  </p:cSld>
  <p:clrMapOvr>
    <a:masterClrMapping/>
  </p:clrMapOvr>
  <mc:AlternateContent xmlns:mc="http://schemas.openxmlformats.org/markup-compatibility/2006" xmlns:p14="http://schemas.microsoft.com/office/powerpoint/2010/main">
    <mc:Choice Requires="p14">
      <p:transition spd="med" p14:dur="700" advTm="3000">
        <p:fade/>
      </p:transition>
    </mc:Choice>
    <mc:Fallback xmlns="">
      <p:transition spd="med" advTm="3000">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3390479"/>
      </p:ext>
    </p:extLst>
  </p:cSld>
  <p:clrMapOvr>
    <a:masterClrMapping/>
  </p:clrMapOvr>
  <mc:AlternateContent xmlns:mc="http://schemas.openxmlformats.org/markup-compatibility/2006" xmlns:p14="http://schemas.microsoft.com/office/powerpoint/2010/main">
    <mc:Choice Requires="p14">
      <p:transition spd="med" p14:dur="700" advTm="3000">
        <p:fade/>
      </p:transition>
    </mc:Choice>
    <mc:Fallback xmlns="">
      <p:transition spd="med" advTm="3000">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79"/>
        <p:cNvGrpSpPr/>
        <p:nvPr/>
      </p:nvGrpSpPr>
      <p:grpSpPr>
        <a:xfrm>
          <a:off x="0" y="0"/>
          <a:ext cx="0" cy="0"/>
          <a:chOff x="0" y="0"/>
          <a:chExt cx="0" cy="0"/>
        </a:xfrm>
      </p:grpSpPr>
      <p:sp>
        <p:nvSpPr>
          <p:cNvPr id="180" name="Google Shape;180;p11"/>
          <p:cNvSpPr/>
          <p:nvPr/>
        </p:nvSpPr>
        <p:spPr>
          <a:xfrm>
            <a:off x="0" y="-15434"/>
            <a:ext cx="12192083" cy="6877171"/>
          </a:xfrm>
          <a:custGeom>
            <a:avLst/>
            <a:gdLst/>
            <a:ahLst/>
            <a:cxnLst/>
            <a:rect l="l" t="t" r="r" b="b"/>
            <a:pathLst>
              <a:path w="73796" h="41626" extrusionOk="0">
                <a:moveTo>
                  <a:pt x="60753" y="4015"/>
                </a:moveTo>
                <a:cubicBezTo>
                  <a:pt x="62004" y="4049"/>
                  <a:pt x="63216" y="4123"/>
                  <a:pt x="64501" y="4123"/>
                </a:cubicBezTo>
                <a:cubicBezTo>
                  <a:pt x="64572" y="4123"/>
                  <a:pt x="64642" y="4123"/>
                  <a:pt x="64713" y="4122"/>
                </a:cubicBezTo>
                <a:lnTo>
                  <a:pt x="64713" y="4122"/>
                </a:lnTo>
                <a:cubicBezTo>
                  <a:pt x="64669" y="5469"/>
                  <a:pt x="64660" y="6879"/>
                  <a:pt x="64687" y="8261"/>
                </a:cubicBezTo>
                <a:cubicBezTo>
                  <a:pt x="63654" y="8212"/>
                  <a:pt x="62598" y="8139"/>
                  <a:pt x="61529" y="8139"/>
                </a:cubicBezTo>
                <a:cubicBezTo>
                  <a:pt x="61259" y="8139"/>
                  <a:pt x="60988" y="8144"/>
                  <a:pt x="60717" y="8154"/>
                </a:cubicBezTo>
                <a:cubicBezTo>
                  <a:pt x="60726" y="6789"/>
                  <a:pt x="60735" y="5425"/>
                  <a:pt x="60744" y="4051"/>
                </a:cubicBezTo>
                <a:cubicBezTo>
                  <a:pt x="60735" y="4033"/>
                  <a:pt x="60735" y="4015"/>
                  <a:pt x="60753" y="4015"/>
                </a:cubicBezTo>
                <a:close/>
                <a:moveTo>
                  <a:pt x="70575" y="4113"/>
                </a:moveTo>
                <a:cubicBezTo>
                  <a:pt x="70584" y="5487"/>
                  <a:pt x="70566" y="6852"/>
                  <a:pt x="70566" y="8217"/>
                </a:cubicBezTo>
                <a:cubicBezTo>
                  <a:pt x="69272" y="8262"/>
                  <a:pt x="67919" y="8316"/>
                  <a:pt x="66578" y="8316"/>
                </a:cubicBezTo>
                <a:cubicBezTo>
                  <a:pt x="66060" y="8316"/>
                  <a:pt x="65544" y="8308"/>
                  <a:pt x="65035" y="8288"/>
                </a:cubicBezTo>
                <a:cubicBezTo>
                  <a:pt x="65017" y="6905"/>
                  <a:pt x="65017" y="5469"/>
                  <a:pt x="65079" y="4131"/>
                </a:cubicBezTo>
                <a:cubicBezTo>
                  <a:pt x="65909" y="4151"/>
                  <a:pt x="66757" y="4163"/>
                  <a:pt x="67604" y="4163"/>
                </a:cubicBezTo>
                <a:cubicBezTo>
                  <a:pt x="68607" y="4163"/>
                  <a:pt x="69608" y="4147"/>
                  <a:pt x="70575" y="4113"/>
                </a:cubicBezTo>
                <a:close/>
                <a:moveTo>
                  <a:pt x="58534" y="3970"/>
                </a:moveTo>
                <a:cubicBezTo>
                  <a:pt x="59152" y="3970"/>
                  <a:pt x="59771" y="3981"/>
                  <a:pt x="60387" y="4006"/>
                </a:cubicBezTo>
                <a:cubicBezTo>
                  <a:pt x="60387" y="5398"/>
                  <a:pt x="60369" y="6781"/>
                  <a:pt x="60369" y="8181"/>
                </a:cubicBezTo>
                <a:cubicBezTo>
                  <a:pt x="58879" y="8208"/>
                  <a:pt x="57443" y="8297"/>
                  <a:pt x="55962" y="8333"/>
                </a:cubicBezTo>
                <a:cubicBezTo>
                  <a:pt x="55908" y="6923"/>
                  <a:pt x="55855" y="5505"/>
                  <a:pt x="55864" y="4024"/>
                </a:cubicBezTo>
                <a:cubicBezTo>
                  <a:pt x="56745" y="3992"/>
                  <a:pt x="57639" y="3970"/>
                  <a:pt x="58534" y="3970"/>
                </a:cubicBezTo>
                <a:close/>
                <a:moveTo>
                  <a:pt x="51038" y="4024"/>
                </a:moveTo>
                <a:cubicBezTo>
                  <a:pt x="51914" y="4062"/>
                  <a:pt x="52823" y="4086"/>
                  <a:pt x="53728" y="4086"/>
                </a:cubicBezTo>
                <a:cubicBezTo>
                  <a:pt x="54326" y="4086"/>
                  <a:pt x="54922" y="4076"/>
                  <a:pt x="55507" y="4051"/>
                </a:cubicBezTo>
                <a:lnTo>
                  <a:pt x="55507" y="4051"/>
                </a:lnTo>
                <a:cubicBezTo>
                  <a:pt x="55498" y="5523"/>
                  <a:pt x="55569" y="6914"/>
                  <a:pt x="55605" y="8342"/>
                </a:cubicBezTo>
                <a:cubicBezTo>
                  <a:pt x="54053" y="8360"/>
                  <a:pt x="52545" y="8413"/>
                  <a:pt x="51046" y="8476"/>
                </a:cubicBezTo>
                <a:cubicBezTo>
                  <a:pt x="51091" y="7021"/>
                  <a:pt x="51055" y="5505"/>
                  <a:pt x="51029" y="4060"/>
                </a:cubicBezTo>
                <a:cubicBezTo>
                  <a:pt x="51020" y="4042"/>
                  <a:pt x="51020" y="4033"/>
                  <a:pt x="51038" y="4024"/>
                </a:cubicBezTo>
                <a:close/>
                <a:moveTo>
                  <a:pt x="40618" y="3837"/>
                </a:moveTo>
                <a:lnTo>
                  <a:pt x="40618" y="3837"/>
                </a:lnTo>
                <a:cubicBezTo>
                  <a:pt x="40636" y="5433"/>
                  <a:pt x="40573" y="6941"/>
                  <a:pt x="40564" y="8502"/>
                </a:cubicBezTo>
                <a:cubicBezTo>
                  <a:pt x="40437" y="8498"/>
                  <a:pt x="40309" y="8496"/>
                  <a:pt x="40181" y="8496"/>
                </a:cubicBezTo>
                <a:cubicBezTo>
                  <a:pt x="39468" y="8496"/>
                  <a:pt x="38751" y="8552"/>
                  <a:pt x="38040" y="8583"/>
                </a:cubicBezTo>
                <a:cubicBezTo>
                  <a:pt x="37192" y="8618"/>
                  <a:pt x="36362" y="8609"/>
                  <a:pt x="35551" y="8699"/>
                </a:cubicBezTo>
                <a:lnTo>
                  <a:pt x="35542" y="8663"/>
                </a:lnTo>
                <a:cubicBezTo>
                  <a:pt x="35595" y="7120"/>
                  <a:pt x="35622" y="5505"/>
                  <a:pt x="35568" y="3935"/>
                </a:cubicBezTo>
                <a:cubicBezTo>
                  <a:pt x="37183" y="3837"/>
                  <a:pt x="38941" y="3881"/>
                  <a:pt x="40618" y="3837"/>
                </a:cubicBezTo>
                <a:close/>
                <a:moveTo>
                  <a:pt x="44285" y="3743"/>
                </a:moveTo>
                <a:cubicBezTo>
                  <a:pt x="44599" y="3743"/>
                  <a:pt x="44913" y="3750"/>
                  <a:pt x="45230" y="3765"/>
                </a:cubicBezTo>
                <a:cubicBezTo>
                  <a:pt x="45283" y="5433"/>
                  <a:pt x="45408" y="7004"/>
                  <a:pt x="45426" y="8699"/>
                </a:cubicBezTo>
                <a:cubicBezTo>
                  <a:pt x="43910" y="8654"/>
                  <a:pt x="42420" y="8583"/>
                  <a:pt x="40912" y="8520"/>
                </a:cubicBezTo>
                <a:cubicBezTo>
                  <a:pt x="40939" y="6959"/>
                  <a:pt x="40975" y="5407"/>
                  <a:pt x="40975" y="3828"/>
                </a:cubicBezTo>
                <a:cubicBezTo>
                  <a:pt x="42087" y="3821"/>
                  <a:pt x="43178" y="3743"/>
                  <a:pt x="44285" y="3743"/>
                </a:cubicBezTo>
                <a:close/>
                <a:moveTo>
                  <a:pt x="45596" y="3774"/>
                </a:moveTo>
                <a:cubicBezTo>
                  <a:pt x="47291" y="3854"/>
                  <a:pt x="49021" y="3899"/>
                  <a:pt x="50672" y="4015"/>
                </a:cubicBezTo>
                <a:cubicBezTo>
                  <a:pt x="50699" y="5496"/>
                  <a:pt x="50734" y="7013"/>
                  <a:pt x="50690" y="8502"/>
                </a:cubicBezTo>
                <a:cubicBezTo>
                  <a:pt x="49084" y="8592"/>
                  <a:pt x="47478" y="8699"/>
                  <a:pt x="45783" y="8708"/>
                </a:cubicBezTo>
                <a:cubicBezTo>
                  <a:pt x="45765" y="7030"/>
                  <a:pt x="45640" y="5451"/>
                  <a:pt x="45587" y="3810"/>
                </a:cubicBezTo>
                <a:cubicBezTo>
                  <a:pt x="45587" y="3792"/>
                  <a:pt x="45587" y="3783"/>
                  <a:pt x="45596" y="3774"/>
                </a:cubicBezTo>
                <a:close/>
                <a:moveTo>
                  <a:pt x="7351" y="4274"/>
                </a:moveTo>
                <a:cubicBezTo>
                  <a:pt x="7351" y="4996"/>
                  <a:pt x="7333" y="5665"/>
                  <a:pt x="7307" y="6129"/>
                </a:cubicBezTo>
                <a:cubicBezTo>
                  <a:pt x="7262" y="6923"/>
                  <a:pt x="7164" y="7887"/>
                  <a:pt x="7075" y="8904"/>
                </a:cubicBezTo>
                <a:cubicBezTo>
                  <a:pt x="7066" y="8984"/>
                  <a:pt x="7057" y="9055"/>
                  <a:pt x="7048" y="9136"/>
                </a:cubicBezTo>
                <a:cubicBezTo>
                  <a:pt x="5121" y="9100"/>
                  <a:pt x="3355" y="9064"/>
                  <a:pt x="1927" y="9038"/>
                </a:cubicBezTo>
                <a:cubicBezTo>
                  <a:pt x="1900" y="7280"/>
                  <a:pt x="1874" y="5505"/>
                  <a:pt x="1927" y="4854"/>
                </a:cubicBezTo>
                <a:cubicBezTo>
                  <a:pt x="1936" y="4711"/>
                  <a:pt x="1954" y="4541"/>
                  <a:pt x="1963" y="4345"/>
                </a:cubicBezTo>
                <a:lnTo>
                  <a:pt x="7351" y="4274"/>
                </a:lnTo>
                <a:close/>
                <a:moveTo>
                  <a:pt x="35060" y="3908"/>
                </a:moveTo>
                <a:lnTo>
                  <a:pt x="35060" y="3953"/>
                </a:lnTo>
                <a:lnTo>
                  <a:pt x="35220" y="3953"/>
                </a:lnTo>
                <a:cubicBezTo>
                  <a:pt x="35256" y="5532"/>
                  <a:pt x="35256" y="7146"/>
                  <a:pt x="35176" y="8681"/>
                </a:cubicBezTo>
                <a:cubicBezTo>
                  <a:pt x="34569" y="8797"/>
                  <a:pt x="33071" y="9020"/>
                  <a:pt x="30091" y="9171"/>
                </a:cubicBezTo>
                <a:cubicBezTo>
                  <a:pt x="30100" y="9091"/>
                  <a:pt x="30100" y="9020"/>
                  <a:pt x="30109" y="8939"/>
                </a:cubicBezTo>
                <a:cubicBezTo>
                  <a:pt x="30207" y="7922"/>
                  <a:pt x="30296" y="6950"/>
                  <a:pt x="30350" y="6147"/>
                </a:cubicBezTo>
                <a:cubicBezTo>
                  <a:pt x="30376" y="5621"/>
                  <a:pt x="30394" y="4818"/>
                  <a:pt x="30394" y="3970"/>
                </a:cubicBezTo>
                <a:lnTo>
                  <a:pt x="35060" y="3908"/>
                </a:lnTo>
                <a:close/>
                <a:moveTo>
                  <a:pt x="12445" y="4202"/>
                </a:moveTo>
                <a:cubicBezTo>
                  <a:pt x="12454" y="5309"/>
                  <a:pt x="12454" y="6370"/>
                  <a:pt x="12454" y="7137"/>
                </a:cubicBezTo>
                <a:cubicBezTo>
                  <a:pt x="12454" y="7655"/>
                  <a:pt x="12445" y="8377"/>
                  <a:pt x="12436" y="9225"/>
                </a:cubicBezTo>
                <a:cubicBezTo>
                  <a:pt x="10723" y="9198"/>
                  <a:pt x="9028" y="9171"/>
                  <a:pt x="7431" y="9145"/>
                </a:cubicBezTo>
                <a:cubicBezTo>
                  <a:pt x="7440" y="9073"/>
                  <a:pt x="7449" y="9011"/>
                  <a:pt x="7449" y="8939"/>
                </a:cubicBezTo>
                <a:cubicBezTo>
                  <a:pt x="7547" y="7922"/>
                  <a:pt x="7646" y="6950"/>
                  <a:pt x="7690" y="6147"/>
                </a:cubicBezTo>
                <a:cubicBezTo>
                  <a:pt x="7717" y="5683"/>
                  <a:pt x="7735" y="5005"/>
                  <a:pt x="7735" y="4265"/>
                </a:cubicBezTo>
                <a:lnTo>
                  <a:pt x="12445" y="4202"/>
                </a:lnTo>
                <a:close/>
                <a:moveTo>
                  <a:pt x="18592" y="4122"/>
                </a:moveTo>
                <a:lnTo>
                  <a:pt x="18592" y="4122"/>
                </a:lnTo>
                <a:cubicBezTo>
                  <a:pt x="18583" y="4961"/>
                  <a:pt x="18556" y="5648"/>
                  <a:pt x="18485" y="5933"/>
                </a:cubicBezTo>
                <a:cubicBezTo>
                  <a:pt x="18386" y="6361"/>
                  <a:pt x="18395" y="7628"/>
                  <a:pt x="18467" y="9305"/>
                </a:cubicBezTo>
                <a:cubicBezTo>
                  <a:pt x="16647" y="9287"/>
                  <a:pt x="14729" y="9261"/>
                  <a:pt x="12829" y="9234"/>
                </a:cubicBezTo>
                <a:cubicBezTo>
                  <a:pt x="12829" y="8386"/>
                  <a:pt x="12838" y="7655"/>
                  <a:pt x="12838" y="7137"/>
                </a:cubicBezTo>
                <a:cubicBezTo>
                  <a:pt x="12838" y="6370"/>
                  <a:pt x="12838" y="5300"/>
                  <a:pt x="12829" y="4202"/>
                </a:cubicBezTo>
                <a:lnTo>
                  <a:pt x="18592" y="4122"/>
                </a:lnTo>
                <a:close/>
                <a:moveTo>
                  <a:pt x="30011" y="3970"/>
                </a:moveTo>
                <a:cubicBezTo>
                  <a:pt x="30011" y="4809"/>
                  <a:pt x="29993" y="5603"/>
                  <a:pt x="29966" y="6129"/>
                </a:cubicBezTo>
                <a:cubicBezTo>
                  <a:pt x="29912" y="6923"/>
                  <a:pt x="29823" y="7887"/>
                  <a:pt x="29725" y="8904"/>
                </a:cubicBezTo>
                <a:cubicBezTo>
                  <a:pt x="29716" y="9002"/>
                  <a:pt x="29707" y="9091"/>
                  <a:pt x="29698" y="9189"/>
                </a:cubicBezTo>
                <a:cubicBezTo>
                  <a:pt x="28503" y="9243"/>
                  <a:pt x="27076" y="9287"/>
                  <a:pt x="25389" y="9305"/>
                </a:cubicBezTo>
                <a:cubicBezTo>
                  <a:pt x="25158" y="9305"/>
                  <a:pt x="24917" y="9314"/>
                  <a:pt x="24667" y="9314"/>
                </a:cubicBezTo>
                <a:cubicBezTo>
                  <a:pt x="24667" y="9270"/>
                  <a:pt x="24667" y="9234"/>
                  <a:pt x="24658" y="9189"/>
                </a:cubicBezTo>
                <a:cubicBezTo>
                  <a:pt x="24640" y="7387"/>
                  <a:pt x="24613" y="5523"/>
                  <a:pt x="24658" y="4854"/>
                </a:cubicBezTo>
                <a:cubicBezTo>
                  <a:pt x="24676" y="4640"/>
                  <a:pt x="24703" y="4363"/>
                  <a:pt x="24729" y="4042"/>
                </a:cubicBezTo>
                <a:lnTo>
                  <a:pt x="30011" y="3970"/>
                </a:lnTo>
                <a:close/>
                <a:moveTo>
                  <a:pt x="24346" y="4051"/>
                </a:moveTo>
                <a:lnTo>
                  <a:pt x="24346" y="4051"/>
                </a:lnTo>
                <a:cubicBezTo>
                  <a:pt x="24319" y="4354"/>
                  <a:pt x="24292" y="4622"/>
                  <a:pt x="24274" y="4827"/>
                </a:cubicBezTo>
                <a:cubicBezTo>
                  <a:pt x="24221" y="5514"/>
                  <a:pt x="24248" y="7387"/>
                  <a:pt x="24274" y="9198"/>
                </a:cubicBezTo>
                <a:cubicBezTo>
                  <a:pt x="24274" y="9234"/>
                  <a:pt x="24283" y="9278"/>
                  <a:pt x="24283" y="9314"/>
                </a:cubicBezTo>
                <a:cubicBezTo>
                  <a:pt x="23633" y="9318"/>
                  <a:pt x="22932" y="9320"/>
                  <a:pt x="22192" y="9320"/>
                </a:cubicBezTo>
                <a:cubicBezTo>
                  <a:pt x="21146" y="9320"/>
                  <a:pt x="20021" y="9316"/>
                  <a:pt x="18850" y="9305"/>
                </a:cubicBezTo>
                <a:cubicBezTo>
                  <a:pt x="18788" y="7762"/>
                  <a:pt x="18770" y="6415"/>
                  <a:pt x="18859" y="6022"/>
                </a:cubicBezTo>
                <a:cubicBezTo>
                  <a:pt x="18931" y="5710"/>
                  <a:pt x="18966" y="4987"/>
                  <a:pt x="18975" y="4122"/>
                </a:cubicBezTo>
                <a:lnTo>
                  <a:pt x="24346" y="4051"/>
                </a:lnTo>
                <a:close/>
                <a:moveTo>
                  <a:pt x="70557" y="8574"/>
                </a:moveTo>
                <a:lnTo>
                  <a:pt x="70557" y="8574"/>
                </a:lnTo>
                <a:cubicBezTo>
                  <a:pt x="70566" y="9983"/>
                  <a:pt x="70557" y="11473"/>
                  <a:pt x="70503" y="12874"/>
                </a:cubicBezTo>
                <a:cubicBezTo>
                  <a:pt x="68826" y="13097"/>
                  <a:pt x="67006" y="13186"/>
                  <a:pt x="65142" y="13230"/>
                </a:cubicBezTo>
                <a:cubicBezTo>
                  <a:pt x="65124" y="11687"/>
                  <a:pt x="65052" y="10197"/>
                  <a:pt x="65035" y="8645"/>
                </a:cubicBezTo>
                <a:lnTo>
                  <a:pt x="65035" y="8645"/>
                </a:lnTo>
                <a:cubicBezTo>
                  <a:pt x="65544" y="8665"/>
                  <a:pt x="66060" y="8673"/>
                  <a:pt x="66576" y="8673"/>
                </a:cubicBezTo>
                <a:cubicBezTo>
                  <a:pt x="67914" y="8673"/>
                  <a:pt x="69263" y="8619"/>
                  <a:pt x="70557" y="8574"/>
                </a:cubicBezTo>
                <a:close/>
                <a:moveTo>
                  <a:pt x="61617" y="8494"/>
                </a:moveTo>
                <a:cubicBezTo>
                  <a:pt x="62659" y="8494"/>
                  <a:pt x="63689" y="8558"/>
                  <a:pt x="64687" y="8627"/>
                </a:cubicBezTo>
                <a:cubicBezTo>
                  <a:pt x="64696" y="10188"/>
                  <a:pt x="64767" y="11687"/>
                  <a:pt x="64785" y="13239"/>
                </a:cubicBezTo>
                <a:cubicBezTo>
                  <a:pt x="63429" y="13284"/>
                  <a:pt x="62073" y="13320"/>
                  <a:pt x="60726" y="13382"/>
                </a:cubicBezTo>
                <a:cubicBezTo>
                  <a:pt x="60726" y="11785"/>
                  <a:pt x="60735" y="10126"/>
                  <a:pt x="60717" y="8511"/>
                </a:cubicBezTo>
                <a:cubicBezTo>
                  <a:pt x="61018" y="8499"/>
                  <a:pt x="61318" y="8494"/>
                  <a:pt x="61617" y="8494"/>
                </a:cubicBezTo>
                <a:close/>
                <a:moveTo>
                  <a:pt x="50627" y="8850"/>
                </a:moveTo>
                <a:cubicBezTo>
                  <a:pt x="50699" y="8859"/>
                  <a:pt x="50672" y="8886"/>
                  <a:pt x="50681" y="8957"/>
                </a:cubicBezTo>
                <a:cubicBezTo>
                  <a:pt x="50699" y="9100"/>
                  <a:pt x="50672" y="9305"/>
                  <a:pt x="50672" y="9403"/>
                </a:cubicBezTo>
                <a:cubicBezTo>
                  <a:pt x="50627" y="10777"/>
                  <a:pt x="50583" y="12196"/>
                  <a:pt x="50493" y="13480"/>
                </a:cubicBezTo>
                <a:cubicBezTo>
                  <a:pt x="49890" y="13470"/>
                  <a:pt x="49281" y="13464"/>
                  <a:pt x="48672" y="13464"/>
                </a:cubicBezTo>
                <a:cubicBezTo>
                  <a:pt x="47677" y="13464"/>
                  <a:pt x="46683" y="13481"/>
                  <a:pt x="45721" y="13525"/>
                </a:cubicBezTo>
                <a:cubicBezTo>
                  <a:pt x="45792" y="12080"/>
                  <a:pt x="45801" y="10581"/>
                  <a:pt x="45792" y="9064"/>
                </a:cubicBezTo>
                <a:cubicBezTo>
                  <a:pt x="47041" y="9064"/>
                  <a:pt x="48227" y="8984"/>
                  <a:pt x="49441" y="8922"/>
                </a:cubicBezTo>
                <a:cubicBezTo>
                  <a:pt x="49717" y="8913"/>
                  <a:pt x="50029" y="8895"/>
                  <a:pt x="50333" y="8877"/>
                </a:cubicBezTo>
                <a:cubicBezTo>
                  <a:pt x="50431" y="8868"/>
                  <a:pt x="50574" y="8850"/>
                  <a:pt x="50627" y="8850"/>
                </a:cubicBezTo>
                <a:close/>
                <a:moveTo>
                  <a:pt x="60369" y="8529"/>
                </a:moveTo>
                <a:cubicBezTo>
                  <a:pt x="60378" y="10171"/>
                  <a:pt x="60360" y="11776"/>
                  <a:pt x="60378" y="13391"/>
                </a:cubicBezTo>
                <a:cubicBezTo>
                  <a:pt x="58942" y="13471"/>
                  <a:pt x="57478" y="13525"/>
                  <a:pt x="55989" y="13543"/>
                </a:cubicBezTo>
                <a:cubicBezTo>
                  <a:pt x="56007" y="11928"/>
                  <a:pt x="56042" y="10269"/>
                  <a:pt x="55971" y="8690"/>
                </a:cubicBezTo>
                <a:cubicBezTo>
                  <a:pt x="57452" y="8645"/>
                  <a:pt x="58879" y="8565"/>
                  <a:pt x="60369" y="8529"/>
                </a:cubicBezTo>
                <a:close/>
                <a:moveTo>
                  <a:pt x="55623" y="8699"/>
                </a:moveTo>
                <a:cubicBezTo>
                  <a:pt x="55694" y="10287"/>
                  <a:pt x="55650" y="11928"/>
                  <a:pt x="55632" y="13543"/>
                </a:cubicBezTo>
                <a:cubicBezTo>
                  <a:pt x="55458" y="13544"/>
                  <a:pt x="55285" y="13544"/>
                  <a:pt x="55113" y="13544"/>
                </a:cubicBezTo>
                <a:cubicBezTo>
                  <a:pt x="53672" y="13544"/>
                  <a:pt x="52268" y="13513"/>
                  <a:pt x="50850" y="13489"/>
                </a:cubicBezTo>
                <a:cubicBezTo>
                  <a:pt x="50939" y="11964"/>
                  <a:pt x="51011" y="10420"/>
                  <a:pt x="51046" y="8832"/>
                </a:cubicBezTo>
                <a:cubicBezTo>
                  <a:pt x="52554" y="8770"/>
                  <a:pt x="54071" y="8716"/>
                  <a:pt x="55623" y="8699"/>
                </a:cubicBezTo>
                <a:close/>
                <a:moveTo>
                  <a:pt x="40924" y="8876"/>
                </a:moveTo>
                <a:cubicBezTo>
                  <a:pt x="40926" y="8876"/>
                  <a:pt x="40928" y="8876"/>
                  <a:pt x="40930" y="8877"/>
                </a:cubicBezTo>
                <a:cubicBezTo>
                  <a:pt x="42420" y="8939"/>
                  <a:pt x="43910" y="9011"/>
                  <a:pt x="45426" y="9046"/>
                </a:cubicBezTo>
                <a:cubicBezTo>
                  <a:pt x="45462" y="10563"/>
                  <a:pt x="45426" y="12080"/>
                  <a:pt x="45364" y="13534"/>
                </a:cubicBezTo>
                <a:cubicBezTo>
                  <a:pt x="43865" y="13614"/>
                  <a:pt x="42384" y="13703"/>
                  <a:pt x="40894" y="13792"/>
                </a:cubicBezTo>
                <a:cubicBezTo>
                  <a:pt x="40921" y="12187"/>
                  <a:pt x="40912" y="10501"/>
                  <a:pt x="40912" y="8904"/>
                </a:cubicBezTo>
                <a:cubicBezTo>
                  <a:pt x="40896" y="8904"/>
                  <a:pt x="40909" y="8876"/>
                  <a:pt x="40924" y="8876"/>
                </a:cubicBezTo>
                <a:close/>
                <a:moveTo>
                  <a:pt x="40145" y="8849"/>
                </a:moveTo>
                <a:cubicBezTo>
                  <a:pt x="40282" y="8849"/>
                  <a:pt x="40420" y="8852"/>
                  <a:pt x="40555" y="8859"/>
                </a:cubicBezTo>
                <a:cubicBezTo>
                  <a:pt x="40573" y="10510"/>
                  <a:pt x="40555" y="12169"/>
                  <a:pt x="40537" y="13801"/>
                </a:cubicBezTo>
                <a:cubicBezTo>
                  <a:pt x="38825" y="13891"/>
                  <a:pt x="37094" y="13953"/>
                  <a:pt x="35381" y="14042"/>
                </a:cubicBezTo>
                <a:cubicBezTo>
                  <a:pt x="35479" y="12419"/>
                  <a:pt x="35488" y="10715"/>
                  <a:pt x="35533" y="9046"/>
                </a:cubicBezTo>
                <a:cubicBezTo>
                  <a:pt x="36853" y="8957"/>
                  <a:pt x="38218" y="8931"/>
                  <a:pt x="39583" y="8859"/>
                </a:cubicBezTo>
                <a:cubicBezTo>
                  <a:pt x="39768" y="8854"/>
                  <a:pt x="39957" y="8849"/>
                  <a:pt x="40145" y="8849"/>
                </a:cubicBezTo>
                <a:close/>
                <a:moveTo>
                  <a:pt x="35176" y="9073"/>
                </a:moveTo>
                <a:lnTo>
                  <a:pt x="35176" y="9073"/>
                </a:lnTo>
                <a:cubicBezTo>
                  <a:pt x="35122" y="10724"/>
                  <a:pt x="35131" y="12436"/>
                  <a:pt x="35024" y="14024"/>
                </a:cubicBezTo>
                <a:cubicBezTo>
                  <a:pt x="34293" y="14078"/>
                  <a:pt x="32428" y="14123"/>
                  <a:pt x="29850" y="14149"/>
                </a:cubicBezTo>
                <a:cubicBezTo>
                  <a:pt x="29805" y="13561"/>
                  <a:pt x="29796" y="12963"/>
                  <a:pt x="29832" y="12321"/>
                </a:cubicBezTo>
                <a:cubicBezTo>
                  <a:pt x="29877" y="11473"/>
                  <a:pt x="29957" y="10518"/>
                  <a:pt x="30055" y="9555"/>
                </a:cubicBezTo>
                <a:cubicBezTo>
                  <a:pt x="32990" y="9412"/>
                  <a:pt x="34498" y="9198"/>
                  <a:pt x="35176" y="9073"/>
                </a:cubicBezTo>
                <a:close/>
                <a:moveTo>
                  <a:pt x="29663" y="9573"/>
                </a:moveTo>
                <a:cubicBezTo>
                  <a:pt x="29573" y="10518"/>
                  <a:pt x="29493" y="11464"/>
                  <a:pt x="29449" y="12303"/>
                </a:cubicBezTo>
                <a:cubicBezTo>
                  <a:pt x="29413" y="12954"/>
                  <a:pt x="29422" y="13561"/>
                  <a:pt x="29466" y="14158"/>
                </a:cubicBezTo>
                <a:cubicBezTo>
                  <a:pt x="28030" y="14176"/>
                  <a:pt x="26398" y="14185"/>
                  <a:pt x="24631" y="14194"/>
                </a:cubicBezTo>
                <a:cubicBezTo>
                  <a:pt x="24631" y="13792"/>
                  <a:pt x="24640" y="13462"/>
                  <a:pt x="24658" y="13248"/>
                </a:cubicBezTo>
                <a:cubicBezTo>
                  <a:pt x="24711" y="12767"/>
                  <a:pt x="24694" y="11321"/>
                  <a:pt x="24667" y="9698"/>
                </a:cubicBezTo>
                <a:cubicBezTo>
                  <a:pt x="24917" y="9698"/>
                  <a:pt x="25166" y="9698"/>
                  <a:pt x="25398" y="9689"/>
                </a:cubicBezTo>
                <a:cubicBezTo>
                  <a:pt x="27058" y="9671"/>
                  <a:pt x="28476" y="9626"/>
                  <a:pt x="29663" y="9573"/>
                </a:cubicBezTo>
                <a:close/>
                <a:moveTo>
                  <a:pt x="1927" y="9421"/>
                </a:moveTo>
                <a:cubicBezTo>
                  <a:pt x="3355" y="9448"/>
                  <a:pt x="5103" y="9484"/>
                  <a:pt x="7012" y="9519"/>
                </a:cubicBezTo>
                <a:cubicBezTo>
                  <a:pt x="6923" y="10483"/>
                  <a:pt x="6834" y="11446"/>
                  <a:pt x="6789" y="12303"/>
                </a:cubicBezTo>
                <a:cubicBezTo>
                  <a:pt x="6753" y="12963"/>
                  <a:pt x="6771" y="13587"/>
                  <a:pt x="6807" y="14203"/>
                </a:cubicBezTo>
                <a:cubicBezTo>
                  <a:pt x="5112" y="14194"/>
                  <a:pt x="3462" y="14194"/>
                  <a:pt x="1900" y="14185"/>
                </a:cubicBezTo>
                <a:cubicBezTo>
                  <a:pt x="1900" y="13784"/>
                  <a:pt x="1900" y="13453"/>
                  <a:pt x="1927" y="13248"/>
                </a:cubicBezTo>
                <a:cubicBezTo>
                  <a:pt x="1972" y="12740"/>
                  <a:pt x="1954" y="11152"/>
                  <a:pt x="1927" y="9421"/>
                </a:cubicBezTo>
                <a:close/>
                <a:moveTo>
                  <a:pt x="7396" y="9528"/>
                </a:moveTo>
                <a:cubicBezTo>
                  <a:pt x="9002" y="9555"/>
                  <a:pt x="10705" y="9591"/>
                  <a:pt x="12436" y="9609"/>
                </a:cubicBezTo>
                <a:cubicBezTo>
                  <a:pt x="12436" y="9680"/>
                  <a:pt x="12436" y="9742"/>
                  <a:pt x="12436" y="9805"/>
                </a:cubicBezTo>
                <a:cubicBezTo>
                  <a:pt x="12427" y="11179"/>
                  <a:pt x="12409" y="12775"/>
                  <a:pt x="12409" y="14212"/>
                </a:cubicBezTo>
                <a:cubicBezTo>
                  <a:pt x="10652" y="14212"/>
                  <a:pt x="8903" y="14203"/>
                  <a:pt x="7191" y="14203"/>
                </a:cubicBezTo>
                <a:cubicBezTo>
                  <a:pt x="7155" y="13587"/>
                  <a:pt x="7137" y="12981"/>
                  <a:pt x="7173" y="12321"/>
                </a:cubicBezTo>
                <a:cubicBezTo>
                  <a:pt x="7217" y="11464"/>
                  <a:pt x="7307" y="10501"/>
                  <a:pt x="7396" y="9528"/>
                </a:cubicBezTo>
                <a:close/>
                <a:moveTo>
                  <a:pt x="12820" y="9617"/>
                </a:moveTo>
                <a:cubicBezTo>
                  <a:pt x="14729" y="9644"/>
                  <a:pt x="16656" y="9671"/>
                  <a:pt x="18476" y="9689"/>
                </a:cubicBezTo>
                <a:cubicBezTo>
                  <a:pt x="18529" y="10813"/>
                  <a:pt x="18592" y="12106"/>
                  <a:pt x="18672" y="13436"/>
                </a:cubicBezTo>
                <a:cubicBezTo>
                  <a:pt x="18681" y="13712"/>
                  <a:pt x="18699" y="13971"/>
                  <a:pt x="18708" y="14212"/>
                </a:cubicBezTo>
                <a:lnTo>
                  <a:pt x="12793" y="14212"/>
                </a:lnTo>
                <a:cubicBezTo>
                  <a:pt x="12793" y="12784"/>
                  <a:pt x="12811" y="11179"/>
                  <a:pt x="12820" y="9814"/>
                </a:cubicBezTo>
                <a:cubicBezTo>
                  <a:pt x="12820" y="9742"/>
                  <a:pt x="12820" y="9680"/>
                  <a:pt x="12820" y="9617"/>
                </a:cubicBezTo>
                <a:close/>
                <a:moveTo>
                  <a:pt x="18868" y="9689"/>
                </a:moveTo>
                <a:lnTo>
                  <a:pt x="18868" y="9689"/>
                </a:lnTo>
                <a:cubicBezTo>
                  <a:pt x="20197" y="9698"/>
                  <a:pt x="21473" y="9707"/>
                  <a:pt x="22633" y="9707"/>
                </a:cubicBezTo>
                <a:cubicBezTo>
                  <a:pt x="23213" y="9707"/>
                  <a:pt x="23766" y="9707"/>
                  <a:pt x="24283" y="9698"/>
                </a:cubicBezTo>
                <a:lnTo>
                  <a:pt x="24283" y="9698"/>
                </a:lnTo>
                <a:cubicBezTo>
                  <a:pt x="24310" y="11259"/>
                  <a:pt x="24328" y="12758"/>
                  <a:pt x="24274" y="13213"/>
                </a:cubicBezTo>
                <a:cubicBezTo>
                  <a:pt x="24257" y="13436"/>
                  <a:pt x="24248" y="13784"/>
                  <a:pt x="24248" y="14194"/>
                </a:cubicBezTo>
                <a:cubicBezTo>
                  <a:pt x="22624" y="14203"/>
                  <a:pt x="20893" y="14212"/>
                  <a:pt x="19100" y="14212"/>
                </a:cubicBezTo>
                <a:cubicBezTo>
                  <a:pt x="19082" y="13971"/>
                  <a:pt x="19064" y="13703"/>
                  <a:pt x="19056" y="13418"/>
                </a:cubicBezTo>
                <a:cubicBezTo>
                  <a:pt x="18993" y="12347"/>
                  <a:pt x="18922" y="10973"/>
                  <a:pt x="18868" y="9689"/>
                </a:cubicBezTo>
                <a:close/>
                <a:moveTo>
                  <a:pt x="50841" y="13846"/>
                </a:moveTo>
                <a:cubicBezTo>
                  <a:pt x="52169" y="13868"/>
                  <a:pt x="53522" y="13904"/>
                  <a:pt x="54863" y="13904"/>
                </a:cubicBezTo>
                <a:cubicBezTo>
                  <a:pt x="55117" y="13904"/>
                  <a:pt x="55370" y="13902"/>
                  <a:pt x="55623" y="13900"/>
                </a:cubicBezTo>
                <a:lnTo>
                  <a:pt x="55623" y="13900"/>
                </a:lnTo>
                <a:cubicBezTo>
                  <a:pt x="55605" y="15577"/>
                  <a:pt x="55543" y="17245"/>
                  <a:pt x="55578" y="18940"/>
                </a:cubicBezTo>
                <a:cubicBezTo>
                  <a:pt x="54160" y="18891"/>
                  <a:pt x="52742" y="18850"/>
                  <a:pt x="51283" y="18850"/>
                </a:cubicBezTo>
                <a:cubicBezTo>
                  <a:pt x="51145" y="18850"/>
                  <a:pt x="51007" y="18850"/>
                  <a:pt x="50868" y="18851"/>
                </a:cubicBezTo>
                <a:cubicBezTo>
                  <a:pt x="50743" y="17290"/>
                  <a:pt x="50734" y="15479"/>
                  <a:pt x="50823" y="13873"/>
                </a:cubicBezTo>
                <a:cubicBezTo>
                  <a:pt x="50823" y="13864"/>
                  <a:pt x="50823" y="13846"/>
                  <a:pt x="50841" y="13846"/>
                </a:cubicBezTo>
                <a:close/>
                <a:moveTo>
                  <a:pt x="48577" y="13820"/>
                </a:moveTo>
                <a:cubicBezTo>
                  <a:pt x="49209" y="13820"/>
                  <a:pt x="49844" y="13826"/>
                  <a:pt x="50475" y="13837"/>
                </a:cubicBezTo>
                <a:cubicBezTo>
                  <a:pt x="50377" y="15452"/>
                  <a:pt x="50386" y="17281"/>
                  <a:pt x="50520" y="18851"/>
                </a:cubicBezTo>
                <a:cubicBezTo>
                  <a:pt x="50425" y="18850"/>
                  <a:pt x="50331" y="18850"/>
                  <a:pt x="50236" y="18850"/>
                </a:cubicBezTo>
                <a:cubicBezTo>
                  <a:pt x="48697" y="18850"/>
                  <a:pt x="47217" y="18916"/>
                  <a:pt x="45729" y="18958"/>
                </a:cubicBezTo>
                <a:cubicBezTo>
                  <a:pt x="45676" y="17307"/>
                  <a:pt x="45640" y="15541"/>
                  <a:pt x="45712" y="13873"/>
                </a:cubicBezTo>
                <a:cubicBezTo>
                  <a:pt x="46650" y="13835"/>
                  <a:pt x="47611" y="13820"/>
                  <a:pt x="48577" y="13820"/>
                </a:cubicBezTo>
                <a:close/>
                <a:moveTo>
                  <a:pt x="60378" y="13748"/>
                </a:moveTo>
                <a:cubicBezTo>
                  <a:pt x="60405" y="15603"/>
                  <a:pt x="60565" y="17388"/>
                  <a:pt x="60699" y="19109"/>
                </a:cubicBezTo>
                <a:cubicBezTo>
                  <a:pt x="59084" y="19083"/>
                  <a:pt x="57487" y="19029"/>
                  <a:pt x="55935" y="18940"/>
                </a:cubicBezTo>
                <a:cubicBezTo>
                  <a:pt x="55899" y="17245"/>
                  <a:pt x="55962" y="15577"/>
                  <a:pt x="55971" y="13900"/>
                </a:cubicBezTo>
                <a:cubicBezTo>
                  <a:pt x="57478" y="13882"/>
                  <a:pt x="58924" y="13810"/>
                  <a:pt x="60378" y="13748"/>
                </a:cubicBezTo>
                <a:close/>
                <a:moveTo>
                  <a:pt x="64776" y="13596"/>
                </a:moveTo>
                <a:cubicBezTo>
                  <a:pt x="64812" y="13623"/>
                  <a:pt x="64794" y="13694"/>
                  <a:pt x="64794" y="13748"/>
                </a:cubicBezTo>
                <a:cubicBezTo>
                  <a:pt x="64803" y="15532"/>
                  <a:pt x="64758" y="17388"/>
                  <a:pt x="64776" y="19190"/>
                </a:cubicBezTo>
                <a:cubicBezTo>
                  <a:pt x="63536" y="19163"/>
                  <a:pt x="62323" y="19118"/>
                  <a:pt x="61065" y="19109"/>
                </a:cubicBezTo>
                <a:cubicBezTo>
                  <a:pt x="60904" y="17361"/>
                  <a:pt x="60770" y="15595"/>
                  <a:pt x="60726" y="13730"/>
                </a:cubicBezTo>
                <a:cubicBezTo>
                  <a:pt x="62073" y="13676"/>
                  <a:pt x="63429" y="13641"/>
                  <a:pt x="64776" y="13596"/>
                </a:cubicBezTo>
                <a:close/>
                <a:moveTo>
                  <a:pt x="70458" y="13227"/>
                </a:moveTo>
                <a:cubicBezTo>
                  <a:pt x="70487" y="13227"/>
                  <a:pt x="70494" y="13253"/>
                  <a:pt x="70494" y="13382"/>
                </a:cubicBezTo>
                <a:cubicBezTo>
                  <a:pt x="70494" y="13766"/>
                  <a:pt x="70459" y="14247"/>
                  <a:pt x="70441" y="14604"/>
                </a:cubicBezTo>
                <a:cubicBezTo>
                  <a:pt x="70378" y="15996"/>
                  <a:pt x="70307" y="17441"/>
                  <a:pt x="70289" y="18824"/>
                </a:cubicBezTo>
                <a:cubicBezTo>
                  <a:pt x="69531" y="18949"/>
                  <a:pt x="68701" y="19118"/>
                  <a:pt x="67818" y="19127"/>
                </a:cubicBezTo>
                <a:cubicBezTo>
                  <a:pt x="66944" y="19145"/>
                  <a:pt x="66025" y="19190"/>
                  <a:pt x="65133" y="19199"/>
                </a:cubicBezTo>
                <a:cubicBezTo>
                  <a:pt x="65124" y="17325"/>
                  <a:pt x="65142" y="15461"/>
                  <a:pt x="65151" y="13587"/>
                </a:cubicBezTo>
                <a:cubicBezTo>
                  <a:pt x="66979" y="13561"/>
                  <a:pt x="68746" y="13436"/>
                  <a:pt x="70378" y="13239"/>
                </a:cubicBezTo>
                <a:cubicBezTo>
                  <a:pt x="70415" y="13236"/>
                  <a:pt x="70440" y="13227"/>
                  <a:pt x="70458" y="13227"/>
                </a:cubicBezTo>
                <a:close/>
                <a:moveTo>
                  <a:pt x="45355" y="13900"/>
                </a:moveTo>
                <a:cubicBezTo>
                  <a:pt x="45283" y="15559"/>
                  <a:pt x="45319" y="17334"/>
                  <a:pt x="45382" y="18984"/>
                </a:cubicBezTo>
                <a:cubicBezTo>
                  <a:pt x="43838" y="19047"/>
                  <a:pt x="42339" y="19163"/>
                  <a:pt x="40778" y="19208"/>
                </a:cubicBezTo>
                <a:cubicBezTo>
                  <a:pt x="40707" y="17521"/>
                  <a:pt x="40832" y="15809"/>
                  <a:pt x="40885" y="14149"/>
                </a:cubicBezTo>
                <a:cubicBezTo>
                  <a:pt x="42384" y="14069"/>
                  <a:pt x="43838" y="13953"/>
                  <a:pt x="45355" y="13900"/>
                </a:cubicBezTo>
                <a:close/>
                <a:moveTo>
                  <a:pt x="40529" y="14167"/>
                </a:moveTo>
                <a:cubicBezTo>
                  <a:pt x="40475" y="15826"/>
                  <a:pt x="40350" y="17539"/>
                  <a:pt x="40430" y="19234"/>
                </a:cubicBezTo>
                <a:cubicBezTo>
                  <a:pt x="38718" y="19288"/>
                  <a:pt x="37031" y="19377"/>
                  <a:pt x="35444" y="19564"/>
                </a:cubicBezTo>
                <a:cubicBezTo>
                  <a:pt x="35328" y="17923"/>
                  <a:pt x="35220" y="16112"/>
                  <a:pt x="35354" y="14399"/>
                </a:cubicBezTo>
                <a:cubicBezTo>
                  <a:pt x="37076" y="14319"/>
                  <a:pt x="38789" y="14230"/>
                  <a:pt x="40529" y="14167"/>
                </a:cubicBezTo>
                <a:close/>
                <a:moveTo>
                  <a:pt x="34953" y="14408"/>
                </a:moveTo>
                <a:lnTo>
                  <a:pt x="34953" y="14426"/>
                </a:lnTo>
                <a:lnTo>
                  <a:pt x="34997" y="14426"/>
                </a:lnTo>
                <a:cubicBezTo>
                  <a:pt x="34980" y="14711"/>
                  <a:pt x="34962" y="14997"/>
                  <a:pt x="34953" y="15282"/>
                </a:cubicBezTo>
                <a:lnTo>
                  <a:pt x="34953" y="16504"/>
                </a:lnTo>
                <a:lnTo>
                  <a:pt x="34944" y="16504"/>
                </a:lnTo>
                <a:cubicBezTo>
                  <a:pt x="34953" y="17566"/>
                  <a:pt x="35024" y="18610"/>
                  <a:pt x="35096" y="19609"/>
                </a:cubicBezTo>
                <a:cubicBezTo>
                  <a:pt x="35024" y="19609"/>
                  <a:pt x="34962" y="19618"/>
                  <a:pt x="34899" y="19627"/>
                </a:cubicBezTo>
                <a:lnTo>
                  <a:pt x="34899" y="19636"/>
                </a:lnTo>
                <a:cubicBezTo>
                  <a:pt x="34337" y="19654"/>
                  <a:pt x="32607" y="19689"/>
                  <a:pt x="30171" y="19743"/>
                </a:cubicBezTo>
                <a:cubicBezTo>
                  <a:pt x="30144" y="18949"/>
                  <a:pt x="30118" y="18271"/>
                  <a:pt x="30109" y="17807"/>
                </a:cubicBezTo>
                <a:cubicBezTo>
                  <a:pt x="30100" y="16986"/>
                  <a:pt x="30028" y="16219"/>
                  <a:pt x="29957" y="15470"/>
                </a:cubicBezTo>
                <a:cubicBezTo>
                  <a:pt x="29930" y="15157"/>
                  <a:pt x="29904" y="14845"/>
                  <a:pt x="29877" y="14542"/>
                </a:cubicBezTo>
                <a:cubicBezTo>
                  <a:pt x="32303" y="14506"/>
                  <a:pt x="34105" y="14470"/>
                  <a:pt x="34953" y="14408"/>
                </a:cubicBezTo>
                <a:close/>
                <a:moveTo>
                  <a:pt x="29493" y="14542"/>
                </a:moveTo>
                <a:cubicBezTo>
                  <a:pt x="29511" y="14863"/>
                  <a:pt x="29547" y="15184"/>
                  <a:pt x="29573" y="15505"/>
                </a:cubicBezTo>
                <a:cubicBezTo>
                  <a:pt x="29645" y="16246"/>
                  <a:pt x="29716" y="17004"/>
                  <a:pt x="29725" y="17816"/>
                </a:cubicBezTo>
                <a:cubicBezTo>
                  <a:pt x="29734" y="18280"/>
                  <a:pt x="29761" y="18958"/>
                  <a:pt x="29788" y="19752"/>
                </a:cubicBezTo>
                <a:cubicBezTo>
                  <a:pt x="28262" y="19787"/>
                  <a:pt x="26487" y="19823"/>
                  <a:pt x="24551" y="19868"/>
                </a:cubicBezTo>
                <a:cubicBezTo>
                  <a:pt x="24578" y="19591"/>
                  <a:pt x="24604" y="19368"/>
                  <a:pt x="24631" y="19216"/>
                </a:cubicBezTo>
                <a:cubicBezTo>
                  <a:pt x="24729" y="18583"/>
                  <a:pt x="24694" y="17147"/>
                  <a:pt x="24667" y="15764"/>
                </a:cubicBezTo>
                <a:cubicBezTo>
                  <a:pt x="24658" y="15354"/>
                  <a:pt x="24649" y="14952"/>
                  <a:pt x="24640" y="14586"/>
                </a:cubicBezTo>
                <a:cubicBezTo>
                  <a:pt x="26415" y="14578"/>
                  <a:pt x="28048" y="14560"/>
                  <a:pt x="29493" y="14542"/>
                </a:cubicBezTo>
                <a:close/>
                <a:moveTo>
                  <a:pt x="24257" y="14586"/>
                </a:moveTo>
                <a:cubicBezTo>
                  <a:pt x="24257" y="14952"/>
                  <a:pt x="24274" y="15354"/>
                  <a:pt x="24283" y="15773"/>
                </a:cubicBezTo>
                <a:cubicBezTo>
                  <a:pt x="24310" y="17075"/>
                  <a:pt x="24346" y="18556"/>
                  <a:pt x="24248" y="19163"/>
                </a:cubicBezTo>
                <a:cubicBezTo>
                  <a:pt x="24221" y="19323"/>
                  <a:pt x="24194" y="19573"/>
                  <a:pt x="24167" y="19877"/>
                </a:cubicBezTo>
                <a:cubicBezTo>
                  <a:pt x="22544" y="19921"/>
                  <a:pt x="20813" y="19957"/>
                  <a:pt x="19038" y="20001"/>
                </a:cubicBezTo>
                <a:cubicBezTo>
                  <a:pt x="19118" y="18101"/>
                  <a:pt x="19180" y="16210"/>
                  <a:pt x="19154" y="15452"/>
                </a:cubicBezTo>
                <a:cubicBezTo>
                  <a:pt x="19154" y="15256"/>
                  <a:pt x="19136" y="14961"/>
                  <a:pt x="19118" y="14604"/>
                </a:cubicBezTo>
                <a:cubicBezTo>
                  <a:pt x="20902" y="14595"/>
                  <a:pt x="22633" y="14595"/>
                  <a:pt x="24257" y="14586"/>
                </a:cubicBezTo>
                <a:close/>
                <a:moveTo>
                  <a:pt x="18734" y="14604"/>
                </a:moveTo>
                <a:cubicBezTo>
                  <a:pt x="18752" y="14970"/>
                  <a:pt x="18761" y="15264"/>
                  <a:pt x="18770" y="15470"/>
                </a:cubicBezTo>
                <a:cubicBezTo>
                  <a:pt x="18797" y="16210"/>
                  <a:pt x="18725" y="18110"/>
                  <a:pt x="18654" y="20010"/>
                </a:cubicBezTo>
                <a:cubicBezTo>
                  <a:pt x="16781" y="20064"/>
                  <a:pt x="14863" y="20109"/>
                  <a:pt x="12971" y="20162"/>
                </a:cubicBezTo>
                <a:cubicBezTo>
                  <a:pt x="12918" y="19190"/>
                  <a:pt x="12873" y="18351"/>
                  <a:pt x="12838" y="17905"/>
                </a:cubicBezTo>
                <a:cubicBezTo>
                  <a:pt x="12802" y="17405"/>
                  <a:pt x="12793" y="16130"/>
                  <a:pt x="12793" y="14604"/>
                </a:cubicBezTo>
                <a:close/>
                <a:moveTo>
                  <a:pt x="7226" y="14586"/>
                </a:moveTo>
                <a:lnTo>
                  <a:pt x="7226" y="14586"/>
                </a:lnTo>
                <a:cubicBezTo>
                  <a:pt x="8921" y="14595"/>
                  <a:pt x="10661" y="14595"/>
                  <a:pt x="12409" y="14604"/>
                </a:cubicBezTo>
                <a:cubicBezTo>
                  <a:pt x="12400" y="16139"/>
                  <a:pt x="12418" y="17423"/>
                  <a:pt x="12454" y="17932"/>
                </a:cubicBezTo>
                <a:cubicBezTo>
                  <a:pt x="12490" y="18378"/>
                  <a:pt x="12534" y="19208"/>
                  <a:pt x="12588" y="20171"/>
                </a:cubicBezTo>
                <a:cubicBezTo>
                  <a:pt x="10857" y="20216"/>
                  <a:pt x="9162" y="20269"/>
                  <a:pt x="7538" y="20314"/>
                </a:cubicBezTo>
                <a:cubicBezTo>
                  <a:pt x="7494" y="19288"/>
                  <a:pt x="7467" y="18378"/>
                  <a:pt x="7458" y="17807"/>
                </a:cubicBezTo>
                <a:cubicBezTo>
                  <a:pt x="7440" y="16986"/>
                  <a:pt x="7369" y="16219"/>
                  <a:pt x="7298" y="15470"/>
                </a:cubicBezTo>
                <a:cubicBezTo>
                  <a:pt x="7271" y="15175"/>
                  <a:pt x="7244" y="14881"/>
                  <a:pt x="7226" y="14586"/>
                </a:cubicBezTo>
                <a:close/>
                <a:moveTo>
                  <a:pt x="1900" y="14569"/>
                </a:moveTo>
                <a:lnTo>
                  <a:pt x="1900" y="14569"/>
                </a:lnTo>
                <a:cubicBezTo>
                  <a:pt x="3470" y="14578"/>
                  <a:pt x="5130" y="14586"/>
                  <a:pt x="6834" y="14586"/>
                </a:cubicBezTo>
                <a:cubicBezTo>
                  <a:pt x="6860" y="14890"/>
                  <a:pt x="6887" y="15193"/>
                  <a:pt x="6914" y="15505"/>
                </a:cubicBezTo>
                <a:cubicBezTo>
                  <a:pt x="6985" y="16246"/>
                  <a:pt x="7057" y="17004"/>
                  <a:pt x="7075" y="17816"/>
                </a:cubicBezTo>
                <a:cubicBezTo>
                  <a:pt x="7084" y="18387"/>
                  <a:pt x="7110" y="19297"/>
                  <a:pt x="7155" y="20332"/>
                </a:cubicBezTo>
                <a:cubicBezTo>
                  <a:pt x="5210" y="20385"/>
                  <a:pt x="3381" y="20448"/>
                  <a:pt x="1767" y="20501"/>
                </a:cubicBezTo>
                <a:cubicBezTo>
                  <a:pt x="1811" y="19930"/>
                  <a:pt x="1856" y="19475"/>
                  <a:pt x="1891" y="19216"/>
                </a:cubicBezTo>
                <a:cubicBezTo>
                  <a:pt x="1999" y="18583"/>
                  <a:pt x="1963" y="17147"/>
                  <a:pt x="1927" y="15764"/>
                </a:cubicBezTo>
                <a:cubicBezTo>
                  <a:pt x="1918" y="15345"/>
                  <a:pt x="1909" y="14934"/>
                  <a:pt x="1900" y="14569"/>
                </a:cubicBezTo>
                <a:close/>
                <a:moveTo>
                  <a:pt x="7164" y="20715"/>
                </a:moveTo>
                <a:cubicBezTo>
                  <a:pt x="7173" y="20965"/>
                  <a:pt x="7182" y="21215"/>
                  <a:pt x="7199" y="21473"/>
                </a:cubicBezTo>
                <a:cubicBezTo>
                  <a:pt x="7235" y="22437"/>
                  <a:pt x="7271" y="23463"/>
                  <a:pt x="7307" y="24382"/>
                </a:cubicBezTo>
                <a:cubicBezTo>
                  <a:pt x="5228" y="24292"/>
                  <a:pt x="3274" y="24212"/>
                  <a:pt x="1544" y="24150"/>
                </a:cubicBezTo>
                <a:cubicBezTo>
                  <a:pt x="1606" y="23070"/>
                  <a:pt x="1668" y="21866"/>
                  <a:pt x="1740" y="20885"/>
                </a:cubicBezTo>
                <a:cubicBezTo>
                  <a:pt x="3363" y="20831"/>
                  <a:pt x="5201" y="20769"/>
                  <a:pt x="7164" y="20715"/>
                </a:cubicBezTo>
                <a:close/>
                <a:moveTo>
                  <a:pt x="12606" y="20555"/>
                </a:moveTo>
                <a:cubicBezTo>
                  <a:pt x="12686" y="22009"/>
                  <a:pt x="12775" y="23650"/>
                  <a:pt x="12873" y="24631"/>
                </a:cubicBezTo>
                <a:cubicBezTo>
                  <a:pt x="11107" y="24551"/>
                  <a:pt x="9358" y="24471"/>
                  <a:pt x="7690" y="24400"/>
                </a:cubicBezTo>
                <a:cubicBezTo>
                  <a:pt x="7654" y="23472"/>
                  <a:pt x="7619" y="22437"/>
                  <a:pt x="7583" y="21465"/>
                </a:cubicBezTo>
                <a:cubicBezTo>
                  <a:pt x="7574" y="21206"/>
                  <a:pt x="7556" y="20947"/>
                  <a:pt x="7547" y="20697"/>
                </a:cubicBezTo>
                <a:cubicBezTo>
                  <a:pt x="9180" y="20653"/>
                  <a:pt x="10875" y="20599"/>
                  <a:pt x="12606" y="20555"/>
                </a:cubicBezTo>
                <a:close/>
                <a:moveTo>
                  <a:pt x="18645" y="20403"/>
                </a:moveTo>
                <a:lnTo>
                  <a:pt x="18645" y="20403"/>
                </a:lnTo>
                <a:cubicBezTo>
                  <a:pt x="18636" y="20635"/>
                  <a:pt x="18627" y="20876"/>
                  <a:pt x="18610" y="21108"/>
                </a:cubicBezTo>
                <a:cubicBezTo>
                  <a:pt x="18556" y="22589"/>
                  <a:pt x="18502" y="23989"/>
                  <a:pt x="18485" y="24765"/>
                </a:cubicBezTo>
                <a:cubicBezTo>
                  <a:pt x="18485" y="24810"/>
                  <a:pt x="18485" y="24855"/>
                  <a:pt x="18485" y="24890"/>
                </a:cubicBezTo>
                <a:cubicBezTo>
                  <a:pt x="16763" y="24810"/>
                  <a:pt x="14996" y="24730"/>
                  <a:pt x="13257" y="24649"/>
                </a:cubicBezTo>
                <a:cubicBezTo>
                  <a:pt x="13168" y="23686"/>
                  <a:pt x="13070" y="22027"/>
                  <a:pt x="12989" y="20546"/>
                </a:cubicBezTo>
                <a:cubicBezTo>
                  <a:pt x="14872" y="20492"/>
                  <a:pt x="16781" y="20448"/>
                  <a:pt x="18645" y="20403"/>
                </a:cubicBezTo>
                <a:close/>
                <a:moveTo>
                  <a:pt x="70271" y="19199"/>
                </a:moveTo>
                <a:lnTo>
                  <a:pt x="70271" y="19199"/>
                </a:lnTo>
                <a:cubicBezTo>
                  <a:pt x="70236" y="21010"/>
                  <a:pt x="70218" y="22963"/>
                  <a:pt x="70253" y="24819"/>
                </a:cubicBezTo>
                <a:cubicBezTo>
                  <a:pt x="69988" y="24816"/>
                  <a:pt x="69721" y="24814"/>
                  <a:pt x="69454" y="24814"/>
                </a:cubicBezTo>
                <a:cubicBezTo>
                  <a:pt x="68140" y="24814"/>
                  <a:pt x="66814" y="24850"/>
                  <a:pt x="65561" y="24917"/>
                </a:cubicBezTo>
                <a:cubicBezTo>
                  <a:pt x="65347" y="23204"/>
                  <a:pt x="65142" y="21482"/>
                  <a:pt x="65133" y="19555"/>
                </a:cubicBezTo>
                <a:cubicBezTo>
                  <a:pt x="66462" y="19502"/>
                  <a:pt x="67827" y="19547"/>
                  <a:pt x="69049" y="19377"/>
                </a:cubicBezTo>
                <a:cubicBezTo>
                  <a:pt x="69468" y="19323"/>
                  <a:pt x="69906" y="19252"/>
                  <a:pt x="70271" y="19199"/>
                </a:cubicBezTo>
                <a:close/>
                <a:moveTo>
                  <a:pt x="61100" y="19457"/>
                </a:moveTo>
                <a:cubicBezTo>
                  <a:pt x="62340" y="19475"/>
                  <a:pt x="63545" y="19520"/>
                  <a:pt x="64776" y="19547"/>
                </a:cubicBezTo>
                <a:cubicBezTo>
                  <a:pt x="64776" y="21482"/>
                  <a:pt x="65017" y="23231"/>
                  <a:pt x="65204" y="24944"/>
                </a:cubicBezTo>
                <a:cubicBezTo>
                  <a:pt x="64000" y="24979"/>
                  <a:pt x="62840" y="25069"/>
                  <a:pt x="61654" y="25140"/>
                </a:cubicBezTo>
                <a:cubicBezTo>
                  <a:pt x="61422" y="23302"/>
                  <a:pt x="61216" y="21429"/>
                  <a:pt x="61092" y="19493"/>
                </a:cubicBezTo>
                <a:cubicBezTo>
                  <a:pt x="61092" y="19475"/>
                  <a:pt x="61092" y="19466"/>
                  <a:pt x="61100" y="19457"/>
                </a:cubicBezTo>
                <a:close/>
                <a:moveTo>
                  <a:pt x="24141" y="20269"/>
                </a:moveTo>
                <a:cubicBezTo>
                  <a:pt x="24051" y="21349"/>
                  <a:pt x="23962" y="22910"/>
                  <a:pt x="23891" y="24239"/>
                </a:cubicBezTo>
                <a:cubicBezTo>
                  <a:pt x="23873" y="24560"/>
                  <a:pt x="23855" y="24872"/>
                  <a:pt x="23846" y="25149"/>
                </a:cubicBezTo>
                <a:cubicBezTo>
                  <a:pt x="22258" y="25078"/>
                  <a:pt x="20581" y="24997"/>
                  <a:pt x="18868" y="24908"/>
                </a:cubicBezTo>
                <a:cubicBezTo>
                  <a:pt x="18868" y="24863"/>
                  <a:pt x="18868" y="24819"/>
                  <a:pt x="18877" y="24774"/>
                </a:cubicBezTo>
                <a:cubicBezTo>
                  <a:pt x="18886" y="23998"/>
                  <a:pt x="18940" y="22606"/>
                  <a:pt x="19002" y="21117"/>
                </a:cubicBezTo>
                <a:cubicBezTo>
                  <a:pt x="19011" y="20876"/>
                  <a:pt x="19020" y="20635"/>
                  <a:pt x="19029" y="20385"/>
                </a:cubicBezTo>
                <a:cubicBezTo>
                  <a:pt x="20795" y="20349"/>
                  <a:pt x="22517" y="20305"/>
                  <a:pt x="24141" y="20269"/>
                </a:cubicBezTo>
                <a:close/>
                <a:moveTo>
                  <a:pt x="55953" y="19306"/>
                </a:moveTo>
                <a:cubicBezTo>
                  <a:pt x="57532" y="19368"/>
                  <a:pt x="59102" y="19439"/>
                  <a:pt x="60726" y="19457"/>
                </a:cubicBezTo>
                <a:cubicBezTo>
                  <a:pt x="60868" y="21411"/>
                  <a:pt x="61065" y="23302"/>
                  <a:pt x="61297" y="25158"/>
                </a:cubicBezTo>
                <a:cubicBezTo>
                  <a:pt x="59620" y="25265"/>
                  <a:pt x="57809" y="25265"/>
                  <a:pt x="56051" y="25265"/>
                </a:cubicBezTo>
                <a:cubicBezTo>
                  <a:pt x="56033" y="23267"/>
                  <a:pt x="56015" y="21277"/>
                  <a:pt x="55944" y="19332"/>
                </a:cubicBezTo>
                <a:cubicBezTo>
                  <a:pt x="55944" y="19323"/>
                  <a:pt x="55944" y="19306"/>
                  <a:pt x="55953" y="19306"/>
                </a:cubicBezTo>
                <a:close/>
                <a:moveTo>
                  <a:pt x="50913" y="19199"/>
                </a:moveTo>
                <a:cubicBezTo>
                  <a:pt x="52501" y="19199"/>
                  <a:pt x="54044" y="19243"/>
                  <a:pt x="55587" y="19297"/>
                </a:cubicBezTo>
                <a:cubicBezTo>
                  <a:pt x="55659" y="21250"/>
                  <a:pt x="55676" y="23258"/>
                  <a:pt x="55694" y="25265"/>
                </a:cubicBezTo>
                <a:cubicBezTo>
                  <a:pt x="54178" y="25309"/>
                  <a:pt x="52634" y="25327"/>
                  <a:pt x="51127" y="25390"/>
                </a:cubicBezTo>
                <a:cubicBezTo>
                  <a:pt x="51109" y="23284"/>
                  <a:pt x="51064" y="21197"/>
                  <a:pt x="50904" y="19234"/>
                </a:cubicBezTo>
                <a:cubicBezTo>
                  <a:pt x="50895" y="19216"/>
                  <a:pt x="50895" y="19199"/>
                  <a:pt x="50913" y="19199"/>
                </a:cubicBezTo>
                <a:close/>
                <a:moveTo>
                  <a:pt x="29796" y="20135"/>
                </a:moveTo>
                <a:cubicBezTo>
                  <a:pt x="29814" y="20564"/>
                  <a:pt x="29832" y="21018"/>
                  <a:pt x="29850" y="21473"/>
                </a:cubicBezTo>
                <a:cubicBezTo>
                  <a:pt x="29904" y="22838"/>
                  <a:pt x="29966" y="24319"/>
                  <a:pt x="29993" y="25461"/>
                </a:cubicBezTo>
                <a:cubicBezTo>
                  <a:pt x="28333" y="25372"/>
                  <a:pt x="26371" y="25274"/>
                  <a:pt x="24230" y="25176"/>
                </a:cubicBezTo>
                <a:cubicBezTo>
                  <a:pt x="24239" y="24890"/>
                  <a:pt x="24257" y="24578"/>
                  <a:pt x="24274" y="24257"/>
                </a:cubicBezTo>
                <a:cubicBezTo>
                  <a:pt x="24355" y="22910"/>
                  <a:pt x="24435" y="21331"/>
                  <a:pt x="24524" y="20260"/>
                </a:cubicBezTo>
                <a:cubicBezTo>
                  <a:pt x="26469" y="20207"/>
                  <a:pt x="28262" y="20171"/>
                  <a:pt x="29796" y="20135"/>
                </a:cubicBezTo>
                <a:close/>
                <a:moveTo>
                  <a:pt x="50538" y="19199"/>
                </a:moveTo>
                <a:cubicBezTo>
                  <a:pt x="50716" y="21170"/>
                  <a:pt x="50743" y="23284"/>
                  <a:pt x="50779" y="25408"/>
                </a:cubicBezTo>
                <a:cubicBezTo>
                  <a:pt x="49280" y="25488"/>
                  <a:pt x="47755" y="25541"/>
                  <a:pt x="46238" y="25604"/>
                </a:cubicBezTo>
                <a:cubicBezTo>
                  <a:pt x="46086" y="23499"/>
                  <a:pt x="45854" y="21473"/>
                  <a:pt x="45756" y="19315"/>
                </a:cubicBezTo>
                <a:cubicBezTo>
                  <a:pt x="47335" y="19261"/>
                  <a:pt x="48905" y="19199"/>
                  <a:pt x="50538" y="19199"/>
                </a:cubicBezTo>
                <a:close/>
                <a:moveTo>
                  <a:pt x="35105" y="19966"/>
                </a:moveTo>
                <a:cubicBezTo>
                  <a:pt x="35158" y="21857"/>
                  <a:pt x="35220" y="23793"/>
                  <a:pt x="35212" y="25720"/>
                </a:cubicBezTo>
                <a:cubicBezTo>
                  <a:pt x="34846" y="25702"/>
                  <a:pt x="33044" y="25613"/>
                  <a:pt x="30376" y="25479"/>
                </a:cubicBezTo>
                <a:cubicBezTo>
                  <a:pt x="30350" y="24328"/>
                  <a:pt x="30287" y="22838"/>
                  <a:pt x="30234" y="21465"/>
                </a:cubicBezTo>
                <a:cubicBezTo>
                  <a:pt x="30216" y="21001"/>
                  <a:pt x="30198" y="20555"/>
                  <a:pt x="30189" y="20126"/>
                </a:cubicBezTo>
                <a:cubicBezTo>
                  <a:pt x="33115" y="20064"/>
                  <a:pt x="35015" y="20019"/>
                  <a:pt x="35096" y="20019"/>
                </a:cubicBezTo>
                <a:lnTo>
                  <a:pt x="35096" y="19966"/>
                </a:lnTo>
                <a:close/>
                <a:moveTo>
                  <a:pt x="45399" y="19332"/>
                </a:moveTo>
                <a:cubicBezTo>
                  <a:pt x="45498" y="21491"/>
                  <a:pt x="45738" y="23516"/>
                  <a:pt x="45890" y="25622"/>
                </a:cubicBezTo>
                <a:cubicBezTo>
                  <a:pt x="44347" y="25729"/>
                  <a:pt x="42794" y="25809"/>
                  <a:pt x="41189" y="25845"/>
                </a:cubicBezTo>
                <a:cubicBezTo>
                  <a:pt x="41126" y="23686"/>
                  <a:pt x="40885" y="21696"/>
                  <a:pt x="40805" y="19564"/>
                </a:cubicBezTo>
                <a:cubicBezTo>
                  <a:pt x="42357" y="19520"/>
                  <a:pt x="43856" y="19404"/>
                  <a:pt x="45399" y="19332"/>
                </a:cubicBezTo>
                <a:close/>
                <a:moveTo>
                  <a:pt x="40448" y="19582"/>
                </a:moveTo>
                <a:cubicBezTo>
                  <a:pt x="40537" y="21714"/>
                  <a:pt x="40769" y="23695"/>
                  <a:pt x="40832" y="25854"/>
                </a:cubicBezTo>
                <a:cubicBezTo>
                  <a:pt x="40150" y="25871"/>
                  <a:pt x="39455" y="25884"/>
                  <a:pt x="38763" y="25884"/>
                </a:cubicBezTo>
                <a:cubicBezTo>
                  <a:pt x="37664" y="25884"/>
                  <a:pt x="36576" y="25851"/>
                  <a:pt x="35568" y="25747"/>
                </a:cubicBezTo>
                <a:cubicBezTo>
                  <a:pt x="35568" y="23775"/>
                  <a:pt x="35506" y="21812"/>
                  <a:pt x="35470" y="19921"/>
                </a:cubicBezTo>
                <a:cubicBezTo>
                  <a:pt x="37049" y="19725"/>
                  <a:pt x="38735" y="19645"/>
                  <a:pt x="40448" y="19582"/>
                </a:cubicBezTo>
                <a:close/>
                <a:moveTo>
                  <a:pt x="1526" y="24533"/>
                </a:moveTo>
                <a:cubicBezTo>
                  <a:pt x="3256" y="24596"/>
                  <a:pt x="5228" y="24676"/>
                  <a:pt x="7315" y="24765"/>
                </a:cubicBezTo>
                <a:cubicBezTo>
                  <a:pt x="7351" y="25800"/>
                  <a:pt x="7369" y="26665"/>
                  <a:pt x="7351" y="27112"/>
                </a:cubicBezTo>
                <a:cubicBezTo>
                  <a:pt x="7342" y="27477"/>
                  <a:pt x="7307" y="28173"/>
                  <a:pt x="7253" y="29047"/>
                </a:cubicBezTo>
                <a:cubicBezTo>
                  <a:pt x="5032" y="29021"/>
                  <a:pt x="3007" y="28994"/>
                  <a:pt x="1356" y="28985"/>
                </a:cubicBezTo>
                <a:cubicBezTo>
                  <a:pt x="1365" y="27852"/>
                  <a:pt x="1374" y="26942"/>
                  <a:pt x="1401" y="26541"/>
                </a:cubicBezTo>
                <a:cubicBezTo>
                  <a:pt x="1436" y="26130"/>
                  <a:pt x="1481" y="25399"/>
                  <a:pt x="1526" y="24533"/>
                </a:cubicBezTo>
                <a:close/>
                <a:moveTo>
                  <a:pt x="68997" y="25170"/>
                </a:moveTo>
                <a:cubicBezTo>
                  <a:pt x="69422" y="25170"/>
                  <a:pt x="69848" y="25177"/>
                  <a:pt x="70271" y="25194"/>
                </a:cubicBezTo>
                <a:cubicBezTo>
                  <a:pt x="70298" y="26460"/>
                  <a:pt x="70343" y="27718"/>
                  <a:pt x="70450" y="28914"/>
                </a:cubicBezTo>
                <a:cubicBezTo>
                  <a:pt x="68969" y="28914"/>
                  <a:pt x="67550" y="28985"/>
                  <a:pt x="66150" y="29074"/>
                </a:cubicBezTo>
                <a:cubicBezTo>
                  <a:pt x="65936" y="27834"/>
                  <a:pt x="65757" y="26567"/>
                  <a:pt x="65606" y="25274"/>
                </a:cubicBezTo>
                <a:cubicBezTo>
                  <a:pt x="66700" y="25222"/>
                  <a:pt x="67847" y="25170"/>
                  <a:pt x="68997" y="25170"/>
                </a:cubicBezTo>
                <a:close/>
                <a:moveTo>
                  <a:pt x="7699" y="24783"/>
                </a:moveTo>
                <a:lnTo>
                  <a:pt x="7699" y="24783"/>
                </a:lnTo>
                <a:cubicBezTo>
                  <a:pt x="9376" y="24855"/>
                  <a:pt x="11134" y="24935"/>
                  <a:pt x="12909" y="25015"/>
                </a:cubicBezTo>
                <a:cubicBezTo>
                  <a:pt x="12918" y="25122"/>
                  <a:pt x="12936" y="25211"/>
                  <a:pt x="12945" y="25283"/>
                </a:cubicBezTo>
                <a:cubicBezTo>
                  <a:pt x="13043" y="25889"/>
                  <a:pt x="13007" y="27370"/>
                  <a:pt x="12971" y="28673"/>
                </a:cubicBezTo>
                <a:cubicBezTo>
                  <a:pt x="12971" y="28842"/>
                  <a:pt x="12971" y="29003"/>
                  <a:pt x="12962" y="29154"/>
                </a:cubicBezTo>
                <a:cubicBezTo>
                  <a:pt x="11125" y="29119"/>
                  <a:pt x="9332" y="29083"/>
                  <a:pt x="7637" y="29056"/>
                </a:cubicBezTo>
                <a:cubicBezTo>
                  <a:pt x="7690" y="28182"/>
                  <a:pt x="7726" y="27495"/>
                  <a:pt x="7735" y="27120"/>
                </a:cubicBezTo>
                <a:cubicBezTo>
                  <a:pt x="7753" y="26674"/>
                  <a:pt x="7735" y="25809"/>
                  <a:pt x="7699" y="24783"/>
                </a:cubicBezTo>
                <a:close/>
                <a:moveTo>
                  <a:pt x="65258" y="25283"/>
                </a:moveTo>
                <a:cubicBezTo>
                  <a:pt x="65409" y="26576"/>
                  <a:pt x="65579" y="27852"/>
                  <a:pt x="65793" y="29083"/>
                </a:cubicBezTo>
                <a:cubicBezTo>
                  <a:pt x="64597" y="29137"/>
                  <a:pt x="63384" y="29181"/>
                  <a:pt x="62153" y="29208"/>
                </a:cubicBezTo>
                <a:cubicBezTo>
                  <a:pt x="62010" y="27959"/>
                  <a:pt x="61832" y="26746"/>
                  <a:pt x="61698" y="25488"/>
                </a:cubicBezTo>
                <a:cubicBezTo>
                  <a:pt x="62867" y="25417"/>
                  <a:pt x="64053" y="25345"/>
                  <a:pt x="65231" y="25283"/>
                </a:cubicBezTo>
                <a:close/>
                <a:moveTo>
                  <a:pt x="61323" y="25515"/>
                </a:moveTo>
                <a:cubicBezTo>
                  <a:pt x="61350" y="25533"/>
                  <a:pt x="61350" y="25586"/>
                  <a:pt x="61350" y="25613"/>
                </a:cubicBezTo>
                <a:cubicBezTo>
                  <a:pt x="61511" y="26781"/>
                  <a:pt x="61636" y="28013"/>
                  <a:pt x="61796" y="29208"/>
                </a:cubicBezTo>
                <a:cubicBezTo>
                  <a:pt x="60756" y="29193"/>
                  <a:pt x="59693" y="29175"/>
                  <a:pt x="58636" y="29175"/>
                </a:cubicBezTo>
                <a:cubicBezTo>
                  <a:pt x="57817" y="29175"/>
                  <a:pt x="57001" y="29186"/>
                  <a:pt x="56203" y="29217"/>
                </a:cubicBezTo>
                <a:cubicBezTo>
                  <a:pt x="56131" y="28030"/>
                  <a:pt x="56069" y="26844"/>
                  <a:pt x="56051" y="25613"/>
                </a:cubicBezTo>
                <a:lnTo>
                  <a:pt x="56051" y="25613"/>
                </a:lnTo>
                <a:cubicBezTo>
                  <a:pt x="56379" y="25614"/>
                  <a:pt x="56707" y="25615"/>
                  <a:pt x="57035" y="25615"/>
                </a:cubicBezTo>
                <a:cubicBezTo>
                  <a:pt x="58497" y="25615"/>
                  <a:pt x="59946" y="25595"/>
                  <a:pt x="61323" y="25515"/>
                </a:cubicBezTo>
                <a:close/>
                <a:moveTo>
                  <a:pt x="13301" y="25033"/>
                </a:moveTo>
                <a:cubicBezTo>
                  <a:pt x="15023" y="25113"/>
                  <a:pt x="16763" y="25194"/>
                  <a:pt x="18476" y="25274"/>
                </a:cubicBezTo>
                <a:cubicBezTo>
                  <a:pt x="18449" y="25898"/>
                  <a:pt x="18386" y="26496"/>
                  <a:pt x="18333" y="27076"/>
                </a:cubicBezTo>
                <a:cubicBezTo>
                  <a:pt x="18271" y="27816"/>
                  <a:pt x="18199" y="28530"/>
                  <a:pt x="18190" y="29270"/>
                </a:cubicBezTo>
                <a:cubicBezTo>
                  <a:pt x="16576" y="29235"/>
                  <a:pt x="14952" y="29199"/>
                  <a:pt x="13346" y="29163"/>
                </a:cubicBezTo>
                <a:cubicBezTo>
                  <a:pt x="13355" y="29012"/>
                  <a:pt x="13355" y="28851"/>
                  <a:pt x="13355" y="28682"/>
                </a:cubicBezTo>
                <a:cubicBezTo>
                  <a:pt x="13391" y="27299"/>
                  <a:pt x="13426" y="25863"/>
                  <a:pt x="13328" y="25229"/>
                </a:cubicBezTo>
                <a:cubicBezTo>
                  <a:pt x="13319" y="25167"/>
                  <a:pt x="13310" y="25104"/>
                  <a:pt x="13301" y="25033"/>
                </a:cubicBezTo>
                <a:close/>
                <a:moveTo>
                  <a:pt x="55694" y="25622"/>
                </a:moveTo>
                <a:cubicBezTo>
                  <a:pt x="55712" y="26862"/>
                  <a:pt x="55783" y="28048"/>
                  <a:pt x="55855" y="29235"/>
                </a:cubicBezTo>
                <a:cubicBezTo>
                  <a:pt x="54312" y="29306"/>
                  <a:pt x="52670" y="29270"/>
                  <a:pt x="51127" y="29333"/>
                </a:cubicBezTo>
                <a:cubicBezTo>
                  <a:pt x="51100" y="28155"/>
                  <a:pt x="51145" y="26906"/>
                  <a:pt x="51136" y="25738"/>
                </a:cubicBezTo>
                <a:cubicBezTo>
                  <a:pt x="52643" y="25684"/>
                  <a:pt x="54169" y="25657"/>
                  <a:pt x="55694" y="25622"/>
                </a:cubicBezTo>
                <a:close/>
                <a:moveTo>
                  <a:pt x="18859" y="25301"/>
                </a:moveTo>
                <a:cubicBezTo>
                  <a:pt x="20563" y="25381"/>
                  <a:pt x="22240" y="25461"/>
                  <a:pt x="23819" y="25533"/>
                </a:cubicBezTo>
                <a:cubicBezTo>
                  <a:pt x="23802" y="25943"/>
                  <a:pt x="23775" y="26282"/>
                  <a:pt x="23757" y="26514"/>
                </a:cubicBezTo>
                <a:cubicBezTo>
                  <a:pt x="23721" y="26969"/>
                  <a:pt x="23712" y="28066"/>
                  <a:pt x="23712" y="29404"/>
                </a:cubicBezTo>
                <a:cubicBezTo>
                  <a:pt x="22071" y="29369"/>
                  <a:pt x="20331" y="29324"/>
                  <a:pt x="18574" y="29279"/>
                </a:cubicBezTo>
                <a:cubicBezTo>
                  <a:pt x="18583" y="28548"/>
                  <a:pt x="18654" y="27843"/>
                  <a:pt x="18717" y="27112"/>
                </a:cubicBezTo>
                <a:cubicBezTo>
                  <a:pt x="18770" y="26523"/>
                  <a:pt x="18833" y="25925"/>
                  <a:pt x="18859" y="25301"/>
                </a:cubicBezTo>
                <a:close/>
                <a:moveTo>
                  <a:pt x="50779" y="25764"/>
                </a:moveTo>
                <a:lnTo>
                  <a:pt x="50779" y="25764"/>
                </a:lnTo>
                <a:cubicBezTo>
                  <a:pt x="50806" y="26933"/>
                  <a:pt x="50743" y="28155"/>
                  <a:pt x="50779" y="29333"/>
                </a:cubicBezTo>
                <a:cubicBezTo>
                  <a:pt x="49378" y="29404"/>
                  <a:pt x="47906" y="29404"/>
                  <a:pt x="46443" y="29413"/>
                </a:cubicBezTo>
                <a:cubicBezTo>
                  <a:pt x="46399" y="28262"/>
                  <a:pt x="46327" y="27067"/>
                  <a:pt x="46274" y="25961"/>
                </a:cubicBezTo>
                <a:cubicBezTo>
                  <a:pt x="47772" y="25889"/>
                  <a:pt x="49289" y="25845"/>
                  <a:pt x="50779" y="25764"/>
                </a:cubicBezTo>
                <a:close/>
                <a:moveTo>
                  <a:pt x="45890" y="25979"/>
                </a:moveTo>
                <a:cubicBezTo>
                  <a:pt x="45926" y="26014"/>
                  <a:pt x="45926" y="26095"/>
                  <a:pt x="45926" y="26166"/>
                </a:cubicBezTo>
                <a:cubicBezTo>
                  <a:pt x="45979" y="27227"/>
                  <a:pt x="46051" y="28343"/>
                  <a:pt x="46095" y="29422"/>
                </a:cubicBezTo>
                <a:cubicBezTo>
                  <a:pt x="44604" y="29463"/>
                  <a:pt x="43159" y="29549"/>
                  <a:pt x="41627" y="29549"/>
                </a:cubicBezTo>
                <a:cubicBezTo>
                  <a:pt x="41491" y="29549"/>
                  <a:pt x="41353" y="29548"/>
                  <a:pt x="41215" y="29547"/>
                </a:cubicBezTo>
                <a:cubicBezTo>
                  <a:pt x="41215" y="28423"/>
                  <a:pt x="41224" y="27290"/>
                  <a:pt x="41198" y="26193"/>
                </a:cubicBezTo>
                <a:cubicBezTo>
                  <a:pt x="42803" y="26166"/>
                  <a:pt x="44356" y="26077"/>
                  <a:pt x="45890" y="25979"/>
                </a:cubicBezTo>
                <a:close/>
                <a:moveTo>
                  <a:pt x="24203" y="25559"/>
                </a:moveTo>
                <a:cubicBezTo>
                  <a:pt x="26362" y="25657"/>
                  <a:pt x="28333" y="25756"/>
                  <a:pt x="30002" y="25845"/>
                </a:cubicBezTo>
                <a:cubicBezTo>
                  <a:pt x="30011" y="26389"/>
                  <a:pt x="30020" y="26835"/>
                  <a:pt x="30011" y="27112"/>
                </a:cubicBezTo>
                <a:cubicBezTo>
                  <a:pt x="30002" y="27495"/>
                  <a:pt x="29957" y="28218"/>
                  <a:pt x="29904" y="29146"/>
                </a:cubicBezTo>
                <a:cubicBezTo>
                  <a:pt x="29904" y="29288"/>
                  <a:pt x="29895" y="29431"/>
                  <a:pt x="29886" y="29574"/>
                </a:cubicBezTo>
                <a:cubicBezTo>
                  <a:pt x="28209" y="29520"/>
                  <a:pt x="26228" y="29476"/>
                  <a:pt x="24096" y="29413"/>
                </a:cubicBezTo>
                <a:cubicBezTo>
                  <a:pt x="24096" y="28084"/>
                  <a:pt x="24105" y="26996"/>
                  <a:pt x="24141" y="26541"/>
                </a:cubicBezTo>
                <a:cubicBezTo>
                  <a:pt x="24158" y="26309"/>
                  <a:pt x="24185" y="25970"/>
                  <a:pt x="24203" y="25559"/>
                </a:cubicBezTo>
                <a:close/>
                <a:moveTo>
                  <a:pt x="30385" y="25863"/>
                </a:moveTo>
                <a:lnTo>
                  <a:pt x="30385" y="25863"/>
                </a:lnTo>
                <a:cubicBezTo>
                  <a:pt x="33088" y="25996"/>
                  <a:pt x="34908" y="26095"/>
                  <a:pt x="35203" y="26112"/>
                </a:cubicBezTo>
                <a:cubicBezTo>
                  <a:pt x="35185" y="27299"/>
                  <a:pt x="35131" y="28521"/>
                  <a:pt x="35149" y="29716"/>
                </a:cubicBezTo>
                <a:cubicBezTo>
                  <a:pt x="34667" y="29708"/>
                  <a:pt x="32856" y="29654"/>
                  <a:pt x="30269" y="29583"/>
                </a:cubicBezTo>
                <a:cubicBezTo>
                  <a:pt x="30278" y="29440"/>
                  <a:pt x="30287" y="29297"/>
                  <a:pt x="30287" y="29163"/>
                </a:cubicBezTo>
                <a:cubicBezTo>
                  <a:pt x="30341" y="28236"/>
                  <a:pt x="30385" y="27504"/>
                  <a:pt x="30394" y="27120"/>
                </a:cubicBezTo>
                <a:cubicBezTo>
                  <a:pt x="30403" y="26844"/>
                  <a:pt x="30403" y="26407"/>
                  <a:pt x="30385" y="25863"/>
                </a:cubicBezTo>
                <a:close/>
                <a:moveTo>
                  <a:pt x="35568" y="26103"/>
                </a:moveTo>
                <a:cubicBezTo>
                  <a:pt x="36562" y="26207"/>
                  <a:pt x="37648" y="26237"/>
                  <a:pt x="38742" y="26237"/>
                </a:cubicBezTo>
                <a:cubicBezTo>
                  <a:pt x="39446" y="26237"/>
                  <a:pt x="40153" y="26224"/>
                  <a:pt x="40841" y="26210"/>
                </a:cubicBezTo>
                <a:cubicBezTo>
                  <a:pt x="40868" y="27299"/>
                  <a:pt x="40859" y="28432"/>
                  <a:pt x="40868" y="29556"/>
                </a:cubicBezTo>
                <a:cubicBezTo>
                  <a:pt x="39057" y="29592"/>
                  <a:pt x="37335" y="29716"/>
                  <a:pt x="35506" y="29734"/>
                </a:cubicBezTo>
                <a:cubicBezTo>
                  <a:pt x="35479" y="28521"/>
                  <a:pt x="35542" y="27335"/>
                  <a:pt x="35559" y="26130"/>
                </a:cubicBezTo>
                <a:cubicBezTo>
                  <a:pt x="35559" y="26121"/>
                  <a:pt x="35559" y="26103"/>
                  <a:pt x="35568" y="26103"/>
                </a:cubicBezTo>
                <a:close/>
                <a:moveTo>
                  <a:pt x="1356" y="29369"/>
                </a:moveTo>
                <a:cubicBezTo>
                  <a:pt x="2998" y="29377"/>
                  <a:pt x="5014" y="29404"/>
                  <a:pt x="7235" y="29440"/>
                </a:cubicBezTo>
                <a:cubicBezTo>
                  <a:pt x="7155" y="30948"/>
                  <a:pt x="7075" y="32393"/>
                  <a:pt x="7030" y="33597"/>
                </a:cubicBezTo>
                <a:cubicBezTo>
                  <a:pt x="4746" y="33499"/>
                  <a:pt x="2784" y="33410"/>
                  <a:pt x="1374" y="33329"/>
                </a:cubicBezTo>
                <a:cubicBezTo>
                  <a:pt x="1365" y="32000"/>
                  <a:pt x="1356" y="30582"/>
                  <a:pt x="1356" y="29369"/>
                </a:cubicBezTo>
                <a:close/>
                <a:moveTo>
                  <a:pt x="7619" y="29440"/>
                </a:moveTo>
                <a:cubicBezTo>
                  <a:pt x="9314" y="29476"/>
                  <a:pt x="11116" y="29502"/>
                  <a:pt x="12954" y="29547"/>
                </a:cubicBezTo>
                <a:cubicBezTo>
                  <a:pt x="12945" y="30270"/>
                  <a:pt x="12936" y="30894"/>
                  <a:pt x="12971" y="31233"/>
                </a:cubicBezTo>
                <a:cubicBezTo>
                  <a:pt x="13007" y="31599"/>
                  <a:pt x="13007" y="32643"/>
                  <a:pt x="12989" y="33838"/>
                </a:cubicBezTo>
                <a:cubicBezTo>
                  <a:pt x="11027" y="33767"/>
                  <a:pt x="9135" y="33686"/>
                  <a:pt x="7414" y="33615"/>
                </a:cubicBezTo>
                <a:cubicBezTo>
                  <a:pt x="7467" y="32250"/>
                  <a:pt x="7547" y="30680"/>
                  <a:pt x="7619" y="29440"/>
                </a:cubicBezTo>
                <a:close/>
                <a:moveTo>
                  <a:pt x="13337" y="29556"/>
                </a:moveTo>
                <a:cubicBezTo>
                  <a:pt x="14943" y="29583"/>
                  <a:pt x="16576" y="29618"/>
                  <a:pt x="18190" y="29663"/>
                </a:cubicBezTo>
                <a:cubicBezTo>
                  <a:pt x="18190" y="29859"/>
                  <a:pt x="18199" y="30064"/>
                  <a:pt x="18208" y="30278"/>
                </a:cubicBezTo>
                <a:cubicBezTo>
                  <a:pt x="18262" y="31313"/>
                  <a:pt x="18378" y="32518"/>
                  <a:pt x="18485" y="33677"/>
                </a:cubicBezTo>
                <a:cubicBezTo>
                  <a:pt x="18502" y="33802"/>
                  <a:pt x="18511" y="33927"/>
                  <a:pt x="18520" y="34052"/>
                </a:cubicBezTo>
                <a:cubicBezTo>
                  <a:pt x="16799" y="33981"/>
                  <a:pt x="15068" y="33918"/>
                  <a:pt x="13373" y="33856"/>
                </a:cubicBezTo>
                <a:cubicBezTo>
                  <a:pt x="13391" y="32616"/>
                  <a:pt x="13391" y="31581"/>
                  <a:pt x="13355" y="31197"/>
                </a:cubicBezTo>
                <a:cubicBezTo>
                  <a:pt x="13319" y="30876"/>
                  <a:pt x="13328" y="30261"/>
                  <a:pt x="13337" y="29556"/>
                </a:cubicBezTo>
                <a:close/>
                <a:moveTo>
                  <a:pt x="18574" y="29672"/>
                </a:moveTo>
                <a:lnTo>
                  <a:pt x="18574" y="29672"/>
                </a:lnTo>
                <a:cubicBezTo>
                  <a:pt x="20331" y="29708"/>
                  <a:pt x="22071" y="29752"/>
                  <a:pt x="23712" y="29797"/>
                </a:cubicBezTo>
                <a:cubicBezTo>
                  <a:pt x="23712" y="31197"/>
                  <a:pt x="23721" y="32812"/>
                  <a:pt x="23739" y="34239"/>
                </a:cubicBezTo>
                <a:cubicBezTo>
                  <a:pt x="22178" y="34186"/>
                  <a:pt x="20554" y="34123"/>
                  <a:pt x="18913" y="34061"/>
                </a:cubicBezTo>
                <a:cubicBezTo>
                  <a:pt x="18895" y="33918"/>
                  <a:pt x="18886" y="33784"/>
                  <a:pt x="18868" y="33642"/>
                </a:cubicBezTo>
                <a:cubicBezTo>
                  <a:pt x="18761" y="32482"/>
                  <a:pt x="18645" y="31287"/>
                  <a:pt x="18592" y="30261"/>
                </a:cubicBezTo>
                <a:cubicBezTo>
                  <a:pt x="18583" y="30055"/>
                  <a:pt x="18574" y="29859"/>
                  <a:pt x="18574" y="29672"/>
                </a:cubicBezTo>
                <a:close/>
                <a:moveTo>
                  <a:pt x="24096" y="29806"/>
                </a:moveTo>
                <a:cubicBezTo>
                  <a:pt x="26228" y="29859"/>
                  <a:pt x="28191" y="29913"/>
                  <a:pt x="29859" y="29957"/>
                </a:cubicBezTo>
                <a:cubicBezTo>
                  <a:pt x="29770" y="31643"/>
                  <a:pt x="29689" y="33231"/>
                  <a:pt x="29663" y="34445"/>
                </a:cubicBezTo>
                <a:cubicBezTo>
                  <a:pt x="28021" y="34391"/>
                  <a:pt x="26139" y="34320"/>
                  <a:pt x="24123" y="34248"/>
                </a:cubicBezTo>
                <a:cubicBezTo>
                  <a:pt x="24114" y="32830"/>
                  <a:pt x="24096" y="31206"/>
                  <a:pt x="24096" y="29806"/>
                </a:cubicBezTo>
                <a:close/>
                <a:moveTo>
                  <a:pt x="30251" y="29966"/>
                </a:moveTo>
                <a:cubicBezTo>
                  <a:pt x="32981" y="30038"/>
                  <a:pt x="34846" y="30091"/>
                  <a:pt x="35167" y="30100"/>
                </a:cubicBezTo>
                <a:cubicBezTo>
                  <a:pt x="35220" y="31670"/>
                  <a:pt x="35390" y="33160"/>
                  <a:pt x="35497" y="34641"/>
                </a:cubicBezTo>
                <a:cubicBezTo>
                  <a:pt x="35435" y="34641"/>
                  <a:pt x="35336" y="34641"/>
                  <a:pt x="35203" y="34632"/>
                </a:cubicBezTo>
                <a:cubicBezTo>
                  <a:pt x="35113" y="34623"/>
                  <a:pt x="35033" y="34614"/>
                  <a:pt x="34953" y="34605"/>
                </a:cubicBezTo>
                <a:lnTo>
                  <a:pt x="34953" y="34623"/>
                </a:lnTo>
                <a:cubicBezTo>
                  <a:pt x="34070" y="34596"/>
                  <a:pt x="32321" y="34534"/>
                  <a:pt x="30046" y="34453"/>
                </a:cubicBezTo>
                <a:cubicBezTo>
                  <a:pt x="30082" y="33115"/>
                  <a:pt x="30171" y="31385"/>
                  <a:pt x="30251" y="29966"/>
                </a:cubicBezTo>
                <a:close/>
                <a:moveTo>
                  <a:pt x="70485" y="29270"/>
                </a:moveTo>
                <a:cubicBezTo>
                  <a:pt x="70646" y="31064"/>
                  <a:pt x="70887" y="32848"/>
                  <a:pt x="70985" y="34677"/>
                </a:cubicBezTo>
                <a:cubicBezTo>
                  <a:pt x="69727" y="34739"/>
                  <a:pt x="68532" y="34864"/>
                  <a:pt x="67229" y="34882"/>
                </a:cubicBezTo>
                <a:cubicBezTo>
                  <a:pt x="66917" y="33035"/>
                  <a:pt x="66516" y="31278"/>
                  <a:pt x="66212" y="29422"/>
                </a:cubicBezTo>
                <a:cubicBezTo>
                  <a:pt x="67595" y="29333"/>
                  <a:pt x="69013" y="29270"/>
                  <a:pt x="70485" y="29270"/>
                </a:cubicBezTo>
                <a:close/>
                <a:moveTo>
                  <a:pt x="40876" y="29913"/>
                </a:moveTo>
                <a:cubicBezTo>
                  <a:pt x="40903" y="31661"/>
                  <a:pt x="40939" y="33410"/>
                  <a:pt x="41055" y="35078"/>
                </a:cubicBezTo>
                <a:cubicBezTo>
                  <a:pt x="39253" y="35024"/>
                  <a:pt x="37558" y="34855"/>
                  <a:pt x="35863" y="34694"/>
                </a:cubicBezTo>
                <a:cubicBezTo>
                  <a:pt x="35738" y="33169"/>
                  <a:pt x="35577" y="31679"/>
                  <a:pt x="35515" y="30091"/>
                </a:cubicBezTo>
                <a:cubicBezTo>
                  <a:pt x="37344" y="30073"/>
                  <a:pt x="39065" y="29948"/>
                  <a:pt x="40876" y="29913"/>
                </a:cubicBezTo>
                <a:close/>
                <a:moveTo>
                  <a:pt x="65802" y="29431"/>
                </a:moveTo>
                <a:cubicBezTo>
                  <a:pt x="65864" y="29440"/>
                  <a:pt x="65838" y="29440"/>
                  <a:pt x="65855" y="29485"/>
                </a:cubicBezTo>
                <a:cubicBezTo>
                  <a:pt x="65873" y="29538"/>
                  <a:pt x="65900" y="29690"/>
                  <a:pt x="65909" y="29743"/>
                </a:cubicBezTo>
                <a:cubicBezTo>
                  <a:pt x="66212" y="31483"/>
                  <a:pt x="66578" y="33187"/>
                  <a:pt x="66863" y="34900"/>
                </a:cubicBezTo>
                <a:cubicBezTo>
                  <a:pt x="65445" y="34944"/>
                  <a:pt x="64044" y="35016"/>
                  <a:pt x="62662" y="35087"/>
                </a:cubicBezTo>
                <a:cubicBezTo>
                  <a:pt x="62537" y="33213"/>
                  <a:pt x="62394" y="31349"/>
                  <a:pt x="62189" y="29556"/>
                </a:cubicBezTo>
                <a:cubicBezTo>
                  <a:pt x="63090" y="29556"/>
                  <a:pt x="63982" y="29493"/>
                  <a:pt x="64883" y="29476"/>
                </a:cubicBezTo>
                <a:cubicBezTo>
                  <a:pt x="65177" y="29467"/>
                  <a:pt x="65472" y="29467"/>
                  <a:pt x="65766" y="29449"/>
                </a:cubicBezTo>
                <a:cubicBezTo>
                  <a:pt x="65784" y="29440"/>
                  <a:pt x="65784" y="29431"/>
                  <a:pt x="65802" y="29431"/>
                </a:cubicBezTo>
                <a:close/>
                <a:moveTo>
                  <a:pt x="46104" y="29779"/>
                </a:moveTo>
                <a:cubicBezTo>
                  <a:pt x="46176" y="31581"/>
                  <a:pt x="46309" y="33329"/>
                  <a:pt x="46407" y="35114"/>
                </a:cubicBezTo>
                <a:cubicBezTo>
                  <a:pt x="45340" y="35114"/>
                  <a:pt x="44261" y="35143"/>
                  <a:pt x="43193" y="35143"/>
                </a:cubicBezTo>
                <a:cubicBezTo>
                  <a:pt x="42592" y="35143"/>
                  <a:pt x="41994" y="35134"/>
                  <a:pt x="41403" y="35105"/>
                </a:cubicBezTo>
                <a:cubicBezTo>
                  <a:pt x="41296" y="33419"/>
                  <a:pt x="41260" y="31670"/>
                  <a:pt x="41224" y="29913"/>
                </a:cubicBezTo>
                <a:cubicBezTo>
                  <a:pt x="42893" y="29904"/>
                  <a:pt x="44481" y="29823"/>
                  <a:pt x="46104" y="29779"/>
                </a:cubicBezTo>
                <a:close/>
                <a:moveTo>
                  <a:pt x="50779" y="29690"/>
                </a:moveTo>
                <a:cubicBezTo>
                  <a:pt x="50814" y="31536"/>
                  <a:pt x="50913" y="33329"/>
                  <a:pt x="50975" y="35149"/>
                </a:cubicBezTo>
                <a:cubicBezTo>
                  <a:pt x="50780" y="35151"/>
                  <a:pt x="50586" y="35151"/>
                  <a:pt x="50392" y="35151"/>
                </a:cubicBezTo>
                <a:cubicBezTo>
                  <a:pt x="49167" y="35151"/>
                  <a:pt x="47965" y="35129"/>
                  <a:pt x="46755" y="35114"/>
                </a:cubicBezTo>
                <a:cubicBezTo>
                  <a:pt x="46675" y="33321"/>
                  <a:pt x="46515" y="31554"/>
                  <a:pt x="46470" y="29770"/>
                </a:cubicBezTo>
                <a:lnTo>
                  <a:pt x="46470" y="29770"/>
                </a:lnTo>
                <a:cubicBezTo>
                  <a:pt x="46598" y="29771"/>
                  <a:pt x="46726" y="29771"/>
                  <a:pt x="46853" y="29771"/>
                </a:cubicBezTo>
                <a:cubicBezTo>
                  <a:pt x="48189" y="29771"/>
                  <a:pt x="49484" y="29730"/>
                  <a:pt x="50779" y="29690"/>
                </a:cubicBezTo>
                <a:close/>
                <a:moveTo>
                  <a:pt x="55873" y="29592"/>
                </a:moveTo>
                <a:cubicBezTo>
                  <a:pt x="55998" y="31394"/>
                  <a:pt x="55980" y="33338"/>
                  <a:pt x="56007" y="35247"/>
                </a:cubicBezTo>
                <a:cubicBezTo>
                  <a:pt x="54499" y="35167"/>
                  <a:pt x="52929" y="35149"/>
                  <a:pt x="51332" y="35149"/>
                </a:cubicBezTo>
                <a:cubicBezTo>
                  <a:pt x="51252" y="33347"/>
                  <a:pt x="51180" y="31527"/>
                  <a:pt x="51127" y="29681"/>
                </a:cubicBezTo>
                <a:cubicBezTo>
                  <a:pt x="52679" y="29627"/>
                  <a:pt x="54329" y="29654"/>
                  <a:pt x="55873" y="29592"/>
                </a:cubicBezTo>
                <a:close/>
                <a:moveTo>
                  <a:pt x="58533" y="29526"/>
                </a:moveTo>
                <a:cubicBezTo>
                  <a:pt x="59634" y="29526"/>
                  <a:pt x="60745" y="29545"/>
                  <a:pt x="61841" y="29556"/>
                </a:cubicBezTo>
                <a:cubicBezTo>
                  <a:pt x="62037" y="31367"/>
                  <a:pt x="62180" y="33231"/>
                  <a:pt x="62305" y="35114"/>
                </a:cubicBezTo>
                <a:cubicBezTo>
                  <a:pt x="60518" y="35196"/>
                  <a:pt x="58654" y="35248"/>
                  <a:pt x="56799" y="35248"/>
                </a:cubicBezTo>
                <a:cubicBezTo>
                  <a:pt x="56653" y="35248"/>
                  <a:pt x="56508" y="35248"/>
                  <a:pt x="56363" y="35247"/>
                </a:cubicBezTo>
                <a:cubicBezTo>
                  <a:pt x="56346" y="33329"/>
                  <a:pt x="56337" y="31358"/>
                  <a:pt x="56238" y="29565"/>
                </a:cubicBezTo>
                <a:cubicBezTo>
                  <a:pt x="56993" y="29535"/>
                  <a:pt x="57760" y="29526"/>
                  <a:pt x="58533" y="29526"/>
                </a:cubicBezTo>
                <a:close/>
                <a:moveTo>
                  <a:pt x="71012" y="35024"/>
                </a:moveTo>
                <a:cubicBezTo>
                  <a:pt x="71056" y="35961"/>
                  <a:pt x="71074" y="36925"/>
                  <a:pt x="71101" y="37879"/>
                </a:cubicBezTo>
                <a:cubicBezTo>
                  <a:pt x="69959" y="37959"/>
                  <a:pt x="68853" y="38066"/>
                  <a:pt x="67747" y="38174"/>
                </a:cubicBezTo>
                <a:cubicBezTo>
                  <a:pt x="67577" y="37210"/>
                  <a:pt x="67425" y="36238"/>
                  <a:pt x="67292" y="35239"/>
                </a:cubicBezTo>
                <a:cubicBezTo>
                  <a:pt x="68576" y="35212"/>
                  <a:pt x="69763" y="35087"/>
                  <a:pt x="71012" y="35024"/>
                </a:cubicBezTo>
                <a:close/>
                <a:moveTo>
                  <a:pt x="66917" y="35247"/>
                </a:moveTo>
                <a:cubicBezTo>
                  <a:pt x="66926" y="35247"/>
                  <a:pt x="66926" y="35247"/>
                  <a:pt x="66926" y="35256"/>
                </a:cubicBezTo>
                <a:cubicBezTo>
                  <a:pt x="67078" y="36247"/>
                  <a:pt x="67220" y="37246"/>
                  <a:pt x="67390" y="38218"/>
                </a:cubicBezTo>
                <a:cubicBezTo>
                  <a:pt x="65900" y="38361"/>
                  <a:pt x="64428" y="38530"/>
                  <a:pt x="62947" y="38682"/>
                </a:cubicBezTo>
                <a:cubicBezTo>
                  <a:pt x="62858" y="37612"/>
                  <a:pt x="62751" y="36550"/>
                  <a:pt x="62688" y="35444"/>
                </a:cubicBezTo>
                <a:cubicBezTo>
                  <a:pt x="64080" y="35363"/>
                  <a:pt x="65507" y="35310"/>
                  <a:pt x="66917" y="35247"/>
                </a:cubicBezTo>
                <a:close/>
                <a:moveTo>
                  <a:pt x="62314" y="35462"/>
                </a:moveTo>
                <a:cubicBezTo>
                  <a:pt x="62358" y="35479"/>
                  <a:pt x="62332" y="35533"/>
                  <a:pt x="62340" y="35560"/>
                </a:cubicBezTo>
                <a:cubicBezTo>
                  <a:pt x="62385" y="36050"/>
                  <a:pt x="62403" y="36586"/>
                  <a:pt x="62448" y="37094"/>
                </a:cubicBezTo>
                <a:cubicBezTo>
                  <a:pt x="62501" y="37638"/>
                  <a:pt x="62555" y="38182"/>
                  <a:pt x="62599" y="38709"/>
                </a:cubicBezTo>
                <a:cubicBezTo>
                  <a:pt x="60610" y="38869"/>
                  <a:pt x="58495" y="38905"/>
                  <a:pt x="56426" y="38976"/>
                </a:cubicBezTo>
                <a:cubicBezTo>
                  <a:pt x="56417" y="37843"/>
                  <a:pt x="56399" y="36719"/>
                  <a:pt x="56372" y="35613"/>
                </a:cubicBezTo>
                <a:cubicBezTo>
                  <a:pt x="58388" y="35604"/>
                  <a:pt x="60387" y="35560"/>
                  <a:pt x="62314" y="35462"/>
                </a:cubicBezTo>
                <a:close/>
                <a:moveTo>
                  <a:pt x="51368" y="35506"/>
                </a:moveTo>
                <a:cubicBezTo>
                  <a:pt x="52938" y="35515"/>
                  <a:pt x="54517" y="35515"/>
                  <a:pt x="56015" y="35595"/>
                </a:cubicBezTo>
                <a:cubicBezTo>
                  <a:pt x="56042" y="36719"/>
                  <a:pt x="56060" y="37843"/>
                  <a:pt x="56069" y="38976"/>
                </a:cubicBezTo>
                <a:cubicBezTo>
                  <a:pt x="54561" y="38985"/>
                  <a:pt x="53027" y="38968"/>
                  <a:pt x="51573" y="39039"/>
                </a:cubicBezTo>
                <a:cubicBezTo>
                  <a:pt x="51448" y="37915"/>
                  <a:pt x="51403" y="36719"/>
                  <a:pt x="51350" y="35533"/>
                </a:cubicBezTo>
                <a:cubicBezTo>
                  <a:pt x="51350" y="35515"/>
                  <a:pt x="51350" y="35506"/>
                  <a:pt x="51368" y="35506"/>
                </a:cubicBezTo>
                <a:close/>
                <a:moveTo>
                  <a:pt x="46782" y="35462"/>
                </a:moveTo>
                <a:cubicBezTo>
                  <a:pt x="47987" y="35485"/>
                  <a:pt x="49199" y="35508"/>
                  <a:pt x="50424" y="35508"/>
                </a:cubicBezTo>
                <a:cubicBezTo>
                  <a:pt x="50613" y="35508"/>
                  <a:pt x="50803" y="35507"/>
                  <a:pt x="50993" y="35506"/>
                </a:cubicBezTo>
                <a:cubicBezTo>
                  <a:pt x="51046" y="36711"/>
                  <a:pt x="51100" y="37915"/>
                  <a:pt x="51225" y="39048"/>
                </a:cubicBezTo>
                <a:cubicBezTo>
                  <a:pt x="49780" y="39092"/>
                  <a:pt x="48317" y="39119"/>
                  <a:pt x="46836" y="39128"/>
                </a:cubicBezTo>
                <a:cubicBezTo>
                  <a:pt x="46809" y="37924"/>
                  <a:pt x="46836" y="36666"/>
                  <a:pt x="46773" y="35497"/>
                </a:cubicBezTo>
                <a:cubicBezTo>
                  <a:pt x="46764" y="35479"/>
                  <a:pt x="46764" y="35470"/>
                  <a:pt x="46782" y="35462"/>
                </a:cubicBezTo>
                <a:close/>
                <a:moveTo>
                  <a:pt x="41447" y="35453"/>
                </a:moveTo>
                <a:cubicBezTo>
                  <a:pt x="42027" y="35487"/>
                  <a:pt x="42609" y="35499"/>
                  <a:pt x="43195" y="35499"/>
                </a:cubicBezTo>
                <a:cubicBezTo>
                  <a:pt x="44260" y="35499"/>
                  <a:pt x="45334" y="35462"/>
                  <a:pt x="46416" y="35462"/>
                </a:cubicBezTo>
                <a:cubicBezTo>
                  <a:pt x="46479" y="36648"/>
                  <a:pt x="46452" y="37924"/>
                  <a:pt x="46479" y="39137"/>
                </a:cubicBezTo>
                <a:cubicBezTo>
                  <a:pt x="44864" y="39155"/>
                  <a:pt x="43214" y="39146"/>
                  <a:pt x="41590" y="39155"/>
                </a:cubicBezTo>
                <a:cubicBezTo>
                  <a:pt x="41572" y="37897"/>
                  <a:pt x="41528" y="36666"/>
                  <a:pt x="41438" y="35488"/>
                </a:cubicBezTo>
                <a:cubicBezTo>
                  <a:pt x="41430" y="35470"/>
                  <a:pt x="41430" y="35453"/>
                  <a:pt x="41447" y="35453"/>
                </a:cubicBezTo>
                <a:close/>
                <a:moveTo>
                  <a:pt x="35897" y="35053"/>
                </a:moveTo>
                <a:cubicBezTo>
                  <a:pt x="35898" y="35053"/>
                  <a:pt x="35898" y="35055"/>
                  <a:pt x="35898" y="35060"/>
                </a:cubicBezTo>
                <a:cubicBezTo>
                  <a:pt x="37602" y="35212"/>
                  <a:pt x="39297" y="35372"/>
                  <a:pt x="41082" y="35444"/>
                </a:cubicBezTo>
                <a:cubicBezTo>
                  <a:pt x="41171" y="36648"/>
                  <a:pt x="41224" y="37888"/>
                  <a:pt x="41233" y="39173"/>
                </a:cubicBezTo>
                <a:cubicBezTo>
                  <a:pt x="41086" y="39174"/>
                  <a:pt x="40938" y="39175"/>
                  <a:pt x="40791" y="39175"/>
                </a:cubicBezTo>
                <a:cubicBezTo>
                  <a:pt x="39592" y="39175"/>
                  <a:pt x="38411" y="39130"/>
                  <a:pt x="37224" y="39130"/>
                </a:cubicBezTo>
                <a:cubicBezTo>
                  <a:pt x="36851" y="39130"/>
                  <a:pt x="36478" y="39134"/>
                  <a:pt x="36104" y="39146"/>
                </a:cubicBezTo>
                <a:cubicBezTo>
                  <a:pt x="36068" y="37754"/>
                  <a:pt x="35997" y="36398"/>
                  <a:pt x="35890" y="35078"/>
                </a:cubicBezTo>
                <a:cubicBezTo>
                  <a:pt x="35890" y="35065"/>
                  <a:pt x="35894" y="35053"/>
                  <a:pt x="35897" y="35053"/>
                </a:cubicBezTo>
                <a:close/>
                <a:moveTo>
                  <a:pt x="30037" y="34846"/>
                </a:moveTo>
                <a:cubicBezTo>
                  <a:pt x="33097" y="34944"/>
                  <a:pt x="35203" y="35016"/>
                  <a:pt x="35515" y="35024"/>
                </a:cubicBezTo>
                <a:cubicBezTo>
                  <a:pt x="35524" y="35033"/>
                  <a:pt x="35533" y="35033"/>
                  <a:pt x="35542" y="35042"/>
                </a:cubicBezTo>
                <a:cubicBezTo>
                  <a:pt x="35631" y="36372"/>
                  <a:pt x="35729" y="37745"/>
                  <a:pt x="35738" y="39137"/>
                </a:cubicBezTo>
                <a:lnTo>
                  <a:pt x="34596" y="39182"/>
                </a:lnTo>
                <a:cubicBezTo>
                  <a:pt x="34534" y="39191"/>
                  <a:pt x="32803" y="39235"/>
                  <a:pt x="30207" y="39298"/>
                </a:cubicBezTo>
                <a:cubicBezTo>
                  <a:pt x="30216" y="38075"/>
                  <a:pt x="30198" y="36960"/>
                  <a:pt x="30100" y="36559"/>
                </a:cubicBezTo>
                <a:cubicBezTo>
                  <a:pt x="30037" y="36309"/>
                  <a:pt x="30028" y="35667"/>
                  <a:pt x="30037" y="34846"/>
                </a:cubicBezTo>
                <a:close/>
                <a:moveTo>
                  <a:pt x="24123" y="34632"/>
                </a:moveTo>
                <a:lnTo>
                  <a:pt x="24123" y="34632"/>
                </a:lnTo>
                <a:cubicBezTo>
                  <a:pt x="26139" y="34703"/>
                  <a:pt x="28021" y="34775"/>
                  <a:pt x="29654" y="34828"/>
                </a:cubicBezTo>
                <a:cubicBezTo>
                  <a:pt x="29645" y="35720"/>
                  <a:pt x="29663" y="36363"/>
                  <a:pt x="29725" y="36648"/>
                </a:cubicBezTo>
                <a:cubicBezTo>
                  <a:pt x="29814" y="37023"/>
                  <a:pt x="29832" y="38111"/>
                  <a:pt x="29823" y="39307"/>
                </a:cubicBezTo>
                <a:cubicBezTo>
                  <a:pt x="28182" y="39351"/>
                  <a:pt x="26219" y="39405"/>
                  <a:pt x="24141" y="39449"/>
                </a:cubicBezTo>
                <a:cubicBezTo>
                  <a:pt x="24141" y="38646"/>
                  <a:pt x="24141" y="37888"/>
                  <a:pt x="24141" y="37308"/>
                </a:cubicBezTo>
                <a:cubicBezTo>
                  <a:pt x="24141" y="36675"/>
                  <a:pt x="24132" y="35729"/>
                  <a:pt x="24123" y="34632"/>
                </a:cubicBezTo>
                <a:close/>
                <a:moveTo>
                  <a:pt x="18949" y="34445"/>
                </a:moveTo>
                <a:cubicBezTo>
                  <a:pt x="20581" y="34507"/>
                  <a:pt x="22196" y="34569"/>
                  <a:pt x="23739" y="34623"/>
                </a:cubicBezTo>
                <a:cubicBezTo>
                  <a:pt x="23739" y="34623"/>
                  <a:pt x="23739" y="34632"/>
                  <a:pt x="23739" y="34641"/>
                </a:cubicBezTo>
                <a:cubicBezTo>
                  <a:pt x="23748" y="35729"/>
                  <a:pt x="23757" y="36675"/>
                  <a:pt x="23757" y="37308"/>
                </a:cubicBezTo>
                <a:cubicBezTo>
                  <a:pt x="23757" y="37888"/>
                  <a:pt x="23757" y="38646"/>
                  <a:pt x="23757" y="39458"/>
                </a:cubicBezTo>
                <a:cubicBezTo>
                  <a:pt x="22249" y="39503"/>
                  <a:pt x="20697" y="39538"/>
                  <a:pt x="19154" y="39574"/>
                </a:cubicBezTo>
                <a:cubicBezTo>
                  <a:pt x="19163" y="38405"/>
                  <a:pt x="19154" y="37165"/>
                  <a:pt x="19109" y="36425"/>
                </a:cubicBezTo>
                <a:cubicBezTo>
                  <a:pt x="19073" y="35845"/>
                  <a:pt x="19011" y="35167"/>
                  <a:pt x="18949" y="34445"/>
                </a:cubicBezTo>
                <a:close/>
                <a:moveTo>
                  <a:pt x="13373" y="34239"/>
                </a:moveTo>
                <a:cubicBezTo>
                  <a:pt x="15077" y="34302"/>
                  <a:pt x="16825" y="34373"/>
                  <a:pt x="18565" y="34436"/>
                </a:cubicBezTo>
                <a:cubicBezTo>
                  <a:pt x="18627" y="35167"/>
                  <a:pt x="18690" y="35863"/>
                  <a:pt x="18725" y="36452"/>
                </a:cubicBezTo>
                <a:cubicBezTo>
                  <a:pt x="18770" y="37183"/>
                  <a:pt x="18779" y="38414"/>
                  <a:pt x="18770" y="39583"/>
                </a:cubicBezTo>
                <a:cubicBezTo>
                  <a:pt x="16897" y="39628"/>
                  <a:pt x="15050" y="39672"/>
                  <a:pt x="13364" y="39708"/>
                </a:cubicBezTo>
                <a:cubicBezTo>
                  <a:pt x="13364" y="39672"/>
                  <a:pt x="13355" y="39628"/>
                  <a:pt x="13355" y="39592"/>
                </a:cubicBezTo>
                <a:cubicBezTo>
                  <a:pt x="13301" y="38923"/>
                  <a:pt x="13328" y="37058"/>
                  <a:pt x="13355" y="35256"/>
                </a:cubicBezTo>
                <a:cubicBezTo>
                  <a:pt x="13364" y="34908"/>
                  <a:pt x="13364" y="34569"/>
                  <a:pt x="13373" y="34239"/>
                </a:cubicBezTo>
                <a:close/>
                <a:moveTo>
                  <a:pt x="7405" y="33999"/>
                </a:moveTo>
                <a:lnTo>
                  <a:pt x="7405" y="33999"/>
                </a:lnTo>
                <a:cubicBezTo>
                  <a:pt x="9126" y="34070"/>
                  <a:pt x="11027" y="34150"/>
                  <a:pt x="12989" y="34222"/>
                </a:cubicBezTo>
                <a:cubicBezTo>
                  <a:pt x="12980" y="34561"/>
                  <a:pt x="12980" y="34908"/>
                  <a:pt x="12971" y="35247"/>
                </a:cubicBezTo>
                <a:cubicBezTo>
                  <a:pt x="12945" y="37058"/>
                  <a:pt x="12918" y="38932"/>
                  <a:pt x="12971" y="39619"/>
                </a:cubicBezTo>
                <a:cubicBezTo>
                  <a:pt x="12971" y="39654"/>
                  <a:pt x="12980" y="39690"/>
                  <a:pt x="12980" y="39717"/>
                </a:cubicBezTo>
                <a:cubicBezTo>
                  <a:pt x="10786" y="39770"/>
                  <a:pt x="8886" y="39806"/>
                  <a:pt x="7547" y="39833"/>
                </a:cubicBezTo>
                <a:cubicBezTo>
                  <a:pt x="7565" y="38414"/>
                  <a:pt x="7556" y="37023"/>
                  <a:pt x="7440" y="36559"/>
                </a:cubicBezTo>
                <a:cubicBezTo>
                  <a:pt x="7369" y="36229"/>
                  <a:pt x="7369" y="35230"/>
                  <a:pt x="7405" y="33999"/>
                </a:cubicBezTo>
                <a:close/>
                <a:moveTo>
                  <a:pt x="1383" y="33713"/>
                </a:moveTo>
                <a:lnTo>
                  <a:pt x="1383" y="33713"/>
                </a:lnTo>
                <a:cubicBezTo>
                  <a:pt x="2784" y="33793"/>
                  <a:pt x="4746" y="33883"/>
                  <a:pt x="7021" y="33981"/>
                </a:cubicBezTo>
                <a:cubicBezTo>
                  <a:pt x="6976" y="35301"/>
                  <a:pt x="6985" y="36282"/>
                  <a:pt x="7066" y="36648"/>
                </a:cubicBezTo>
                <a:cubicBezTo>
                  <a:pt x="7173" y="37076"/>
                  <a:pt x="7182" y="38441"/>
                  <a:pt x="7164" y="39833"/>
                </a:cubicBezTo>
                <a:cubicBezTo>
                  <a:pt x="6683" y="39843"/>
                  <a:pt x="6294" y="39848"/>
                  <a:pt x="6018" y="39848"/>
                </a:cubicBezTo>
                <a:cubicBezTo>
                  <a:pt x="5824" y="39848"/>
                  <a:pt x="5685" y="39845"/>
                  <a:pt x="5612" y="39842"/>
                </a:cubicBezTo>
                <a:cubicBezTo>
                  <a:pt x="5112" y="39818"/>
                  <a:pt x="4137" y="39810"/>
                  <a:pt x="3055" y="39810"/>
                </a:cubicBezTo>
                <a:cubicBezTo>
                  <a:pt x="2515" y="39810"/>
                  <a:pt x="1948" y="39812"/>
                  <a:pt x="1401" y="39815"/>
                </a:cubicBezTo>
                <a:cubicBezTo>
                  <a:pt x="1401" y="38869"/>
                  <a:pt x="1410" y="37968"/>
                  <a:pt x="1410" y="37308"/>
                </a:cubicBezTo>
                <a:cubicBezTo>
                  <a:pt x="1401" y="36675"/>
                  <a:pt x="1401" y="35729"/>
                  <a:pt x="1392" y="34632"/>
                </a:cubicBezTo>
                <a:cubicBezTo>
                  <a:pt x="1383" y="34338"/>
                  <a:pt x="1383" y="34034"/>
                  <a:pt x="1383" y="33713"/>
                </a:cubicBezTo>
                <a:close/>
                <a:moveTo>
                  <a:pt x="1999" y="1"/>
                </a:moveTo>
                <a:cubicBezTo>
                  <a:pt x="1909" y="919"/>
                  <a:pt x="1731" y="2730"/>
                  <a:pt x="1615" y="3962"/>
                </a:cubicBezTo>
                <a:lnTo>
                  <a:pt x="0" y="3988"/>
                </a:lnTo>
                <a:lnTo>
                  <a:pt x="0" y="4372"/>
                </a:lnTo>
                <a:lnTo>
                  <a:pt x="1579" y="4345"/>
                </a:lnTo>
                <a:lnTo>
                  <a:pt x="1579" y="4345"/>
                </a:lnTo>
                <a:cubicBezTo>
                  <a:pt x="1561" y="4532"/>
                  <a:pt x="1552" y="4693"/>
                  <a:pt x="1544" y="4827"/>
                </a:cubicBezTo>
                <a:cubicBezTo>
                  <a:pt x="1490" y="5487"/>
                  <a:pt x="1517" y="7271"/>
                  <a:pt x="1535" y="9029"/>
                </a:cubicBezTo>
                <a:cubicBezTo>
                  <a:pt x="973" y="9011"/>
                  <a:pt x="473" y="9002"/>
                  <a:pt x="36" y="8993"/>
                </a:cubicBezTo>
                <a:lnTo>
                  <a:pt x="36" y="9377"/>
                </a:lnTo>
                <a:cubicBezTo>
                  <a:pt x="473" y="9385"/>
                  <a:pt x="982" y="9403"/>
                  <a:pt x="1544" y="9412"/>
                </a:cubicBezTo>
                <a:cubicBezTo>
                  <a:pt x="1570" y="11072"/>
                  <a:pt x="1588" y="12722"/>
                  <a:pt x="1544" y="13213"/>
                </a:cubicBezTo>
                <a:cubicBezTo>
                  <a:pt x="1517" y="13436"/>
                  <a:pt x="1517" y="13775"/>
                  <a:pt x="1517" y="14185"/>
                </a:cubicBezTo>
                <a:cubicBezTo>
                  <a:pt x="1008" y="14176"/>
                  <a:pt x="518" y="14176"/>
                  <a:pt x="36" y="14176"/>
                </a:cubicBezTo>
                <a:lnTo>
                  <a:pt x="36" y="14560"/>
                </a:lnTo>
                <a:cubicBezTo>
                  <a:pt x="518" y="14560"/>
                  <a:pt x="1008" y="14569"/>
                  <a:pt x="1517" y="14569"/>
                </a:cubicBezTo>
                <a:cubicBezTo>
                  <a:pt x="1526" y="14943"/>
                  <a:pt x="1535" y="15354"/>
                  <a:pt x="1544" y="15773"/>
                </a:cubicBezTo>
                <a:cubicBezTo>
                  <a:pt x="1570" y="17075"/>
                  <a:pt x="1606" y="18556"/>
                  <a:pt x="1517" y="19163"/>
                </a:cubicBezTo>
                <a:cubicBezTo>
                  <a:pt x="1472" y="19431"/>
                  <a:pt x="1428" y="19912"/>
                  <a:pt x="1383" y="20519"/>
                </a:cubicBezTo>
                <a:cubicBezTo>
                  <a:pt x="910" y="20537"/>
                  <a:pt x="464" y="20555"/>
                  <a:pt x="36" y="20572"/>
                </a:cubicBezTo>
                <a:lnTo>
                  <a:pt x="36" y="20956"/>
                </a:lnTo>
                <a:cubicBezTo>
                  <a:pt x="455" y="20938"/>
                  <a:pt x="892" y="20920"/>
                  <a:pt x="1356" y="20903"/>
                </a:cubicBezTo>
                <a:lnTo>
                  <a:pt x="1356" y="20903"/>
                </a:lnTo>
                <a:cubicBezTo>
                  <a:pt x="1285" y="21875"/>
                  <a:pt x="1222" y="23070"/>
                  <a:pt x="1160" y="24132"/>
                </a:cubicBezTo>
                <a:cubicBezTo>
                  <a:pt x="776" y="24123"/>
                  <a:pt x="393" y="24105"/>
                  <a:pt x="36" y="24096"/>
                </a:cubicBezTo>
                <a:lnTo>
                  <a:pt x="36" y="24480"/>
                </a:lnTo>
                <a:cubicBezTo>
                  <a:pt x="384" y="24489"/>
                  <a:pt x="758" y="24507"/>
                  <a:pt x="1142" y="24516"/>
                </a:cubicBezTo>
                <a:cubicBezTo>
                  <a:pt x="1097" y="25381"/>
                  <a:pt x="1053" y="26103"/>
                  <a:pt x="1026" y="26514"/>
                </a:cubicBezTo>
                <a:cubicBezTo>
                  <a:pt x="990" y="26924"/>
                  <a:pt x="982" y="27843"/>
                  <a:pt x="973" y="28985"/>
                </a:cubicBezTo>
                <a:lnTo>
                  <a:pt x="36" y="28985"/>
                </a:lnTo>
                <a:lnTo>
                  <a:pt x="36" y="29369"/>
                </a:lnTo>
                <a:lnTo>
                  <a:pt x="973" y="29369"/>
                </a:lnTo>
                <a:cubicBezTo>
                  <a:pt x="973" y="30573"/>
                  <a:pt x="982" y="31982"/>
                  <a:pt x="990" y="33312"/>
                </a:cubicBezTo>
                <a:cubicBezTo>
                  <a:pt x="625" y="33285"/>
                  <a:pt x="304" y="33267"/>
                  <a:pt x="36" y="33249"/>
                </a:cubicBezTo>
                <a:lnTo>
                  <a:pt x="36" y="33633"/>
                </a:lnTo>
                <a:cubicBezTo>
                  <a:pt x="304" y="33651"/>
                  <a:pt x="625" y="33668"/>
                  <a:pt x="999" y="33695"/>
                </a:cubicBezTo>
                <a:cubicBezTo>
                  <a:pt x="999" y="34016"/>
                  <a:pt x="999" y="34338"/>
                  <a:pt x="999" y="34641"/>
                </a:cubicBezTo>
                <a:cubicBezTo>
                  <a:pt x="1008" y="35729"/>
                  <a:pt x="1017" y="36675"/>
                  <a:pt x="1017" y="37308"/>
                </a:cubicBezTo>
                <a:cubicBezTo>
                  <a:pt x="1026" y="37977"/>
                  <a:pt x="1017" y="38869"/>
                  <a:pt x="1017" y="39824"/>
                </a:cubicBezTo>
                <a:lnTo>
                  <a:pt x="36" y="39824"/>
                </a:lnTo>
                <a:lnTo>
                  <a:pt x="36" y="40208"/>
                </a:lnTo>
                <a:lnTo>
                  <a:pt x="1008" y="40208"/>
                </a:lnTo>
                <a:cubicBezTo>
                  <a:pt x="1008" y="40671"/>
                  <a:pt x="1008" y="41144"/>
                  <a:pt x="999" y="41599"/>
                </a:cubicBezTo>
                <a:lnTo>
                  <a:pt x="1383" y="41599"/>
                </a:lnTo>
                <a:cubicBezTo>
                  <a:pt x="1392" y="41144"/>
                  <a:pt x="1392" y="40671"/>
                  <a:pt x="1401" y="40199"/>
                </a:cubicBezTo>
                <a:cubicBezTo>
                  <a:pt x="1948" y="40196"/>
                  <a:pt x="2514" y="40194"/>
                  <a:pt x="3053" y="40194"/>
                </a:cubicBezTo>
                <a:cubicBezTo>
                  <a:pt x="4131" y="40194"/>
                  <a:pt x="5100" y="40202"/>
                  <a:pt x="5594" y="40225"/>
                </a:cubicBezTo>
                <a:cubicBezTo>
                  <a:pt x="5671" y="40229"/>
                  <a:pt x="5812" y="40231"/>
                  <a:pt x="6008" y="40231"/>
                </a:cubicBezTo>
                <a:cubicBezTo>
                  <a:pt x="6285" y="40231"/>
                  <a:pt x="6674" y="40227"/>
                  <a:pt x="7155" y="40216"/>
                </a:cubicBezTo>
                <a:lnTo>
                  <a:pt x="7155" y="40216"/>
                </a:lnTo>
                <a:cubicBezTo>
                  <a:pt x="7155" y="40698"/>
                  <a:pt x="7137" y="41171"/>
                  <a:pt x="7128" y="41599"/>
                </a:cubicBezTo>
                <a:lnTo>
                  <a:pt x="7512" y="41599"/>
                </a:lnTo>
                <a:cubicBezTo>
                  <a:pt x="7521" y="41171"/>
                  <a:pt x="7538" y="40698"/>
                  <a:pt x="7547" y="40216"/>
                </a:cubicBezTo>
                <a:cubicBezTo>
                  <a:pt x="8886" y="40190"/>
                  <a:pt x="10804" y="40154"/>
                  <a:pt x="13016" y="40100"/>
                </a:cubicBezTo>
                <a:cubicBezTo>
                  <a:pt x="13052" y="40520"/>
                  <a:pt x="13096" y="41046"/>
                  <a:pt x="13150" y="41599"/>
                </a:cubicBezTo>
                <a:lnTo>
                  <a:pt x="13533" y="41599"/>
                </a:lnTo>
                <a:cubicBezTo>
                  <a:pt x="13489" y="41046"/>
                  <a:pt x="13435" y="40520"/>
                  <a:pt x="13400" y="40092"/>
                </a:cubicBezTo>
                <a:cubicBezTo>
                  <a:pt x="15077" y="40056"/>
                  <a:pt x="16906" y="40011"/>
                  <a:pt x="18761" y="39967"/>
                </a:cubicBezTo>
                <a:lnTo>
                  <a:pt x="18761" y="39967"/>
                </a:lnTo>
                <a:cubicBezTo>
                  <a:pt x="18761" y="40591"/>
                  <a:pt x="18752" y="41171"/>
                  <a:pt x="18743" y="41626"/>
                </a:cubicBezTo>
                <a:lnTo>
                  <a:pt x="19127" y="41626"/>
                </a:lnTo>
                <a:cubicBezTo>
                  <a:pt x="19136" y="41171"/>
                  <a:pt x="19145" y="40582"/>
                  <a:pt x="19154" y="39958"/>
                </a:cubicBezTo>
                <a:cubicBezTo>
                  <a:pt x="20697" y="39922"/>
                  <a:pt x="22249" y="39886"/>
                  <a:pt x="23748" y="39851"/>
                </a:cubicBezTo>
                <a:lnTo>
                  <a:pt x="23748" y="39851"/>
                </a:lnTo>
                <a:cubicBezTo>
                  <a:pt x="23748" y="40439"/>
                  <a:pt x="23748" y="41046"/>
                  <a:pt x="23739" y="41626"/>
                </a:cubicBezTo>
                <a:lnTo>
                  <a:pt x="24123" y="41626"/>
                </a:lnTo>
                <a:cubicBezTo>
                  <a:pt x="24132" y="41037"/>
                  <a:pt x="24132" y="40431"/>
                  <a:pt x="24132" y="39842"/>
                </a:cubicBezTo>
                <a:cubicBezTo>
                  <a:pt x="26210" y="39788"/>
                  <a:pt x="28173" y="39735"/>
                  <a:pt x="29823" y="39690"/>
                </a:cubicBezTo>
                <a:lnTo>
                  <a:pt x="29823" y="39690"/>
                </a:lnTo>
                <a:cubicBezTo>
                  <a:pt x="29814" y="40350"/>
                  <a:pt x="29796" y="41028"/>
                  <a:pt x="29788" y="41626"/>
                </a:cubicBezTo>
                <a:lnTo>
                  <a:pt x="30171" y="41626"/>
                </a:lnTo>
                <a:cubicBezTo>
                  <a:pt x="30189" y="41028"/>
                  <a:pt x="30198" y="40350"/>
                  <a:pt x="30207" y="39681"/>
                </a:cubicBezTo>
                <a:cubicBezTo>
                  <a:pt x="32651" y="39619"/>
                  <a:pt x="34346" y="39574"/>
                  <a:pt x="34614" y="39565"/>
                </a:cubicBezTo>
                <a:lnTo>
                  <a:pt x="35711" y="39521"/>
                </a:lnTo>
                <a:lnTo>
                  <a:pt x="35756" y="39521"/>
                </a:lnTo>
                <a:cubicBezTo>
                  <a:pt x="35765" y="40199"/>
                  <a:pt x="35783" y="40859"/>
                  <a:pt x="35774" y="41546"/>
                </a:cubicBezTo>
                <a:lnTo>
                  <a:pt x="36139" y="41546"/>
                </a:lnTo>
                <a:cubicBezTo>
                  <a:pt x="36122" y="40877"/>
                  <a:pt x="36130" y="40172"/>
                  <a:pt x="36113" y="39503"/>
                </a:cubicBezTo>
                <a:cubicBezTo>
                  <a:pt x="36511" y="39488"/>
                  <a:pt x="36908" y="39483"/>
                  <a:pt x="37304" y="39483"/>
                </a:cubicBezTo>
                <a:cubicBezTo>
                  <a:pt x="38414" y="39483"/>
                  <a:pt x="39520" y="39525"/>
                  <a:pt x="40651" y="39525"/>
                </a:cubicBezTo>
                <a:cubicBezTo>
                  <a:pt x="40850" y="39525"/>
                  <a:pt x="41050" y="39524"/>
                  <a:pt x="41251" y="39521"/>
                </a:cubicBezTo>
                <a:cubicBezTo>
                  <a:pt x="41260" y="40234"/>
                  <a:pt x="41340" y="40868"/>
                  <a:pt x="41385" y="41546"/>
                </a:cubicBezTo>
                <a:lnTo>
                  <a:pt x="41742" y="41546"/>
                </a:lnTo>
                <a:cubicBezTo>
                  <a:pt x="41679" y="40886"/>
                  <a:pt x="41617" y="40216"/>
                  <a:pt x="41599" y="39512"/>
                </a:cubicBezTo>
                <a:cubicBezTo>
                  <a:pt x="42411" y="39503"/>
                  <a:pt x="43229" y="39503"/>
                  <a:pt x="44047" y="39503"/>
                </a:cubicBezTo>
                <a:cubicBezTo>
                  <a:pt x="44864" y="39503"/>
                  <a:pt x="45680" y="39503"/>
                  <a:pt x="46488" y="39494"/>
                </a:cubicBezTo>
                <a:cubicBezTo>
                  <a:pt x="46515" y="40199"/>
                  <a:pt x="46568" y="40859"/>
                  <a:pt x="46613" y="41546"/>
                </a:cubicBezTo>
                <a:lnTo>
                  <a:pt x="46970" y="41546"/>
                </a:lnTo>
                <a:cubicBezTo>
                  <a:pt x="46925" y="40859"/>
                  <a:pt x="46862" y="40190"/>
                  <a:pt x="46845" y="39485"/>
                </a:cubicBezTo>
                <a:cubicBezTo>
                  <a:pt x="48334" y="39476"/>
                  <a:pt x="49806" y="39440"/>
                  <a:pt x="51261" y="39396"/>
                </a:cubicBezTo>
                <a:cubicBezTo>
                  <a:pt x="51359" y="40109"/>
                  <a:pt x="51448" y="40832"/>
                  <a:pt x="51546" y="41546"/>
                </a:cubicBezTo>
                <a:lnTo>
                  <a:pt x="51894" y="41546"/>
                </a:lnTo>
                <a:cubicBezTo>
                  <a:pt x="51805" y="40823"/>
                  <a:pt x="51716" y="40100"/>
                  <a:pt x="51617" y="39387"/>
                </a:cubicBezTo>
                <a:cubicBezTo>
                  <a:pt x="53054" y="39324"/>
                  <a:pt x="54579" y="39342"/>
                  <a:pt x="56069" y="39324"/>
                </a:cubicBezTo>
                <a:lnTo>
                  <a:pt x="56069" y="39324"/>
                </a:lnTo>
                <a:cubicBezTo>
                  <a:pt x="56069" y="40074"/>
                  <a:pt x="56060" y="40832"/>
                  <a:pt x="56087" y="41546"/>
                </a:cubicBezTo>
                <a:lnTo>
                  <a:pt x="56444" y="41546"/>
                </a:lnTo>
                <a:cubicBezTo>
                  <a:pt x="56417" y="40823"/>
                  <a:pt x="56426" y="40074"/>
                  <a:pt x="56426" y="39324"/>
                </a:cubicBezTo>
                <a:cubicBezTo>
                  <a:pt x="57987" y="39271"/>
                  <a:pt x="59575" y="39244"/>
                  <a:pt x="61127" y="39173"/>
                </a:cubicBezTo>
                <a:cubicBezTo>
                  <a:pt x="61636" y="39146"/>
                  <a:pt x="62135" y="39092"/>
                  <a:pt x="62626" y="39075"/>
                </a:cubicBezTo>
                <a:cubicBezTo>
                  <a:pt x="62679" y="39886"/>
                  <a:pt x="62733" y="40698"/>
                  <a:pt x="62742" y="41546"/>
                </a:cubicBezTo>
                <a:lnTo>
                  <a:pt x="63099" y="41546"/>
                </a:lnTo>
                <a:cubicBezTo>
                  <a:pt x="63090" y="40680"/>
                  <a:pt x="63027" y="39824"/>
                  <a:pt x="62983" y="39039"/>
                </a:cubicBezTo>
                <a:cubicBezTo>
                  <a:pt x="64464" y="38878"/>
                  <a:pt x="65980" y="38700"/>
                  <a:pt x="67452" y="38566"/>
                </a:cubicBezTo>
                <a:cubicBezTo>
                  <a:pt x="67613" y="39601"/>
                  <a:pt x="67836" y="40582"/>
                  <a:pt x="68068" y="41546"/>
                </a:cubicBezTo>
                <a:lnTo>
                  <a:pt x="68434" y="41546"/>
                </a:lnTo>
                <a:cubicBezTo>
                  <a:pt x="68193" y="40573"/>
                  <a:pt x="67970" y="39583"/>
                  <a:pt x="67809" y="38530"/>
                </a:cubicBezTo>
                <a:cubicBezTo>
                  <a:pt x="68880" y="38414"/>
                  <a:pt x="70004" y="38298"/>
                  <a:pt x="71101" y="38245"/>
                </a:cubicBezTo>
                <a:cubicBezTo>
                  <a:pt x="71110" y="39324"/>
                  <a:pt x="71119" y="40466"/>
                  <a:pt x="71101" y="41546"/>
                </a:cubicBezTo>
                <a:lnTo>
                  <a:pt x="71449" y="41546"/>
                </a:lnTo>
                <a:cubicBezTo>
                  <a:pt x="71476" y="40466"/>
                  <a:pt x="71449" y="39280"/>
                  <a:pt x="71458" y="38218"/>
                </a:cubicBezTo>
                <a:cubicBezTo>
                  <a:pt x="72234" y="38182"/>
                  <a:pt x="73010" y="38147"/>
                  <a:pt x="73795" y="38129"/>
                </a:cubicBezTo>
                <a:lnTo>
                  <a:pt x="73795" y="37781"/>
                </a:lnTo>
                <a:cubicBezTo>
                  <a:pt x="73010" y="37790"/>
                  <a:pt x="72207" y="37843"/>
                  <a:pt x="71449" y="37852"/>
                </a:cubicBezTo>
                <a:cubicBezTo>
                  <a:pt x="71431" y="36889"/>
                  <a:pt x="71413" y="35934"/>
                  <a:pt x="71369" y="34998"/>
                </a:cubicBezTo>
                <a:cubicBezTo>
                  <a:pt x="72198" y="34962"/>
                  <a:pt x="73001" y="34908"/>
                  <a:pt x="73795" y="34846"/>
                </a:cubicBezTo>
                <a:lnTo>
                  <a:pt x="73795" y="34489"/>
                </a:lnTo>
                <a:cubicBezTo>
                  <a:pt x="72992" y="34543"/>
                  <a:pt x="72163" y="34623"/>
                  <a:pt x="71351" y="34632"/>
                </a:cubicBezTo>
                <a:cubicBezTo>
                  <a:pt x="71217" y="32803"/>
                  <a:pt x="71012" y="31055"/>
                  <a:pt x="70833" y="29270"/>
                </a:cubicBezTo>
                <a:cubicBezTo>
                  <a:pt x="71375" y="29266"/>
                  <a:pt x="71922" y="29258"/>
                  <a:pt x="72464" y="29258"/>
                </a:cubicBezTo>
                <a:cubicBezTo>
                  <a:pt x="72913" y="29258"/>
                  <a:pt x="73359" y="29263"/>
                  <a:pt x="73795" y="29279"/>
                </a:cubicBezTo>
                <a:lnTo>
                  <a:pt x="73795" y="28922"/>
                </a:lnTo>
                <a:cubicBezTo>
                  <a:pt x="73265" y="28908"/>
                  <a:pt x="72710" y="28901"/>
                  <a:pt x="72155" y="28901"/>
                </a:cubicBezTo>
                <a:cubicBezTo>
                  <a:pt x="71701" y="28901"/>
                  <a:pt x="71248" y="28906"/>
                  <a:pt x="70807" y="28914"/>
                </a:cubicBezTo>
                <a:cubicBezTo>
                  <a:pt x="70699" y="27718"/>
                  <a:pt x="70655" y="26451"/>
                  <a:pt x="70619" y="25176"/>
                </a:cubicBezTo>
                <a:cubicBezTo>
                  <a:pt x="71690" y="25176"/>
                  <a:pt x="72733" y="25158"/>
                  <a:pt x="73795" y="25158"/>
                </a:cubicBezTo>
                <a:lnTo>
                  <a:pt x="73795" y="24801"/>
                </a:lnTo>
                <a:cubicBezTo>
                  <a:pt x="72733" y="24810"/>
                  <a:pt x="71672" y="24819"/>
                  <a:pt x="70610" y="24828"/>
                </a:cubicBezTo>
                <a:cubicBezTo>
                  <a:pt x="70592" y="22936"/>
                  <a:pt x="70566" y="20983"/>
                  <a:pt x="70637" y="19136"/>
                </a:cubicBezTo>
                <a:cubicBezTo>
                  <a:pt x="71401" y="19009"/>
                  <a:pt x="72233" y="18909"/>
                  <a:pt x="73105" y="18909"/>
                </a:cubicBezTo>
                <a:cubicBezTo>
                  <a:pt x="73333" y="18909"/>
                  <a:pt x="73563" y="18916"/>
                  <a:pt x="73795" y="18931"/>
                </a:cubicBezTo>
                <a:lnTo>
                  <a:pt x="73795" y="18574"/>
                </a:lnTo>
                <a:cubicBezTo>
                  <a:pt x="73582" y="18560"/>
                  <a:pt x="73368" y="18554"/>
                  <a:pt x="73157" y="18554"/>
                </a:cubicBezTo>
                <a:cubicBezTo>
                  <a:pt x="72263" y="18554"/>
                  <a:pt x="71394" y="18664"/>
                  <a:pt x="70637" y="18779"/>
                </a:cubicBezTo>
                <a:cubicBezTo>
                  <a:pt x="70673" y="16870"/>
                  <a:pt x="70798" y="15068"/>
                  <a:pt x="70860" y="13204"/>
                </a:cubicBezTo>
                <a:cubicBezTo>
                  <a:pt x="71217" y="13177"/>
                  <a:pt x="71582" y="13168"/>
                  <a:pt x="71952" y="13168"/>
                </a:cubicBezTo>
                <a:cubicBezTo>
                  <a:pt x="72562" y="13168"/>
                  <a:pt x="73184" y="13193"/>
                  <a:pt x="73795" y="13204"/>
                </a:cubicBezTo>
                <a:lnTo>
                  <a:pt x="73795" y="12847"/>
                </a:lnTo>
                <a:cubicBezTo>
                  <a:pt x="73171" y="12841"/>
                  <a:pt x="72521" y="12809"/>
                  <a:pt x="71886" y="12809"/>
                </a:cubicBezTo>
                <a:cubicBezTo>
                  <a:pt x="71540" y="12809"/>
                  <a:pt x="71199" y="12819"/>
                  <a:pt x="70869" y="12847"/>
                </a:cubicBezTo>
                <a:cubicBezTo>
                  <a:pt x="70914" y="11446"/>
                  <a:pt x="70896" y="9974"/>
                  <a:pt x="70931" y="8565"/>
                </a:cubicBezTo>
                <a:cubicBezTo>
                  <a:pt x="71913" y="8556"/>
                  <a:pt x="72832" y="8484"/>
                  <a:pt x="73795" y="8467"/>
                </a:cubicBezTo>
                <a:lnTo>
                  <a:pt x="73795" y="8119"/>
                </a:lnTo>
                <a:cubicBezTo>
                  <a:pt x="72823" y="8137"/>
                  <a:pt x="71904" y="8199"/>
                  <a:pt x="70923" y="8208"/>
                </a:cubicBezTo>
                <a:cubicBezTo>
                  <a:pt x="70931" y="6825"/>
                  <a:pt x="70931" y="5442"/>
                  <a:pt x="70940" y="4086"/>
                </a:cubicBezTo>
                <a:cubicBezTo>
                  <a:pt x="71850" y="4015"/>
                  <a:pt x="72805" y="3979"/>
                  <a:pt x="73795" y="3979"/>
                </a:cubicBezTo>
                <a:lnTo>
                  <a:pt x="73795" y="3623"/>
                </a:lnTo>
                <a:cubicBezTo>
                  <a:pt x="73730" y="3622"/>
                  <a:pt x="73666" y="3622"/>
                  <a:pt x="73601" y="3622"/>
                </a:cubicBezTo>
                <a:cubicBezTo>
                  <a:pt x="72670" y="3622"/>
                  <a:pt x="71765" y="3680"/>
                  <a:pt x="70923" y="3730"/>
                </a:cubicBezTo>
                <a:cubicBezTo>
                  <a:pt x="70896" y="2463"/>
                  <a:pt x="70851" y="1205"/>
                  <a:pt x="70735" y="27"/>
                </a:cubicBezTo>
                <a:lnTo>
                  <a:pt x="70378" y="27"/>
                </a:lnTo>
                <a:cubicBezTo>
                  <a:pt x="70494" y="1205"/>
                  <a:pt x="70557" y="2498"/>
                  <a:pt x="70557" y="3747"/>
                </a:cubicBezTo>
                <a:cubicBezTo>
                  <a:pt x="69601" y="3791"/>
                  <a:pt x="68592" y="3814"/>
                  <a:pt x="67585" y="3814"/>
                </a:cubicBezTo>
                <a:cubicBezTo>
                  <a:pt x="66741" y="3814"/>
                  <a:pt x="65898" y="3798"/>
                  <a:pt x="65088" y="3765"/>
                </a:cubicBezTo>
                <a:cubicBezTo>
                  <a:pt x="65124" y="2490"/>
                  <a:pt x="65240" y="1285"/>
                  <a:pt x="65302" y="27"/>
                </a:cubicBezTo>
                <a:lnTo>
                  <a:pt x="64954" y="27"/>
                </a:lnTo>
                <a:cubicBezTo>
                  <a:pt x="64874" y="1276"/>
                  <a:pt x="64785" y="2507"/>
                  <a:pt x="64722" y="3765"/>
                </a:cubicBezTo>
                <a:cubicBezTo>
                  <a:pt x="64644" y="3766"/>
                  <a:pt x="64565" y="3766"/>
                  <a:pt x="64487" y="3766"/>
                </a:cubicBezTo>
                <a:cubicBezTo>
                  <a:pt x="63208" y="3766"/>
                  <a:pt x="61988" y="3700"/>
                  <a:pt x="60753" y="3649"/>
                </a:cubicBezTo>
                <a:cubicBezTo>
                  <a:pt x="60753" y="2409"/>
                  <a:pt x="60672" y="1250"/>
                  <a:pt x="60637" y="45"/>
                </a:cubicBezTo>
                <a:cubicBezTo>
                  <a:pt x="60628" y="45"/>
                  <a:pt x="60619" y="36"/>
                  <a:pt x="60628" y="27"/>
                </a:cubicBezTo>
                <a:lnTo>
                  <a:pt x="60271" y="27"/>
                </a:lnTo>
                <a:cubicBezTo>
                  <a:pt x="60324" y="1214"/>
                  <a:pt x="60405" y="2427"/>
                  <a:pt x="60387" y="3649"/>
                </a:cubicBezTo>
                <a:cubicBezTo>
                  <a:pt x="59823" y="3626"/>
                  <a:pt x="59255" y="3616"/>
                  <a:pt x="58685" y="3616"/>
                </a:cubicBezTo>
                <a:cubicBezTo>
                  <a:pt x="57740" y="3616"/>
                  <a:pt x="56793" y="3643"/>
                  <a:pt x="55864" y="3676"/>
                </a:cubicBezTo>
                <a:cubicBezTo>
                  <a:pt x="55855" y="2454"/>
                  <a:pt x="55864" y="1241"/>
                  <a:pt x="55873" y="27"/>
                </a:cubicBezTo>
                <a:lnTo>
                  <a:pt x="55516" y="27"/>
                </a:lnTo>
                <a:cubicBezTo>
                  <a:pt x="55498" y="1241"/>
                  <a:pt x="55525" y="2490"/>
                  <a:pt x="55498" y="3694"/>
                </a:cubicBezTo>
                <a:cubicBezTo>
                  <a:pt x="54854" y="3721"/>
                  <a:pt x="54193" y="3735"/>
                  <a:pt x="53531" y="3735"/>
                </a:cubicBezTo>
                <a:cubicBezTo>
                  <a:pt x="52681" y="3735"/>
                  <a:pt x="51829" y="3712"/>
                  <a:pt x="51011" y="3667"/>
                </a:cubicBezTo>
                <a:cubicBezTo>
                  <a:pt x="50975" y="2400"/>
                  <a:pt x="50904" y="1169"/>
                  <a:pt x="50743" y="27"/>
                </a:cubicBezTo>
                <a:lnTo>
                  <a:pt x="50377" y="27"/>
                </a:lnTo>
                <a:cubicBezTo>
                  <a:pt x="50556" y="1160"/>
                  <a:pt x="50609" y="2409"/>
                  <a:pt x="50663" y="3667"/>
                </a:cubicBezTo>
                <a:cubicBezTo>
                  <a:pt x="49012" y="3533"/>
                  <a:pt x="47255" y="3507"/>
                  <a:pt x="45578" y="3417"/>
                </a:cubicBezTo>
                <a:cubicBezTo>
                  <a:pt x="45578" y="2258"/>
                  <a:pt x="45614" y="1142"/>
                  <a:pt x="45658" y="27"/>
                </a:cubicBezTo>
                <a:lnTo>
                  <a:pt x="45301" y="27"/>
                </a:lnTo>
                <a:cubicBezTo>
                  <a:pt x="45257" y="1142"/>
                  <a:pt x="45221" y="2258"/>
                  <a:pt x="45221" y="3417"/>
                </a:cubicBezTo>
                <a:cubicBezTo>
                  <a:pt x="44892" y="3397"/>
                  <a:pt x="44565" y="3389"/>
                  <a:pt x="44238" y="3389"/>
                </a:cubicBezTo>
                <a:cubicBezTo>
                  <a:pt x="43178" y="3389"/>
                  <a:pt x="42127" y="3471"/>
                  <a:pt x="41087" y="3471"/>
                </a:cubicBezTo>
                <a:cubicBezTo>
                  <a:pt x="41046" y="3471"/>
                  <a:pt x="41006" y="3471"/>
                  <a:pt x="40966" y="3471"/>
                </a:cubicBezTo>
                <a:cubicBezTo>
                  <a:pt x="40975" y="2302"/>
                  <a:pt x="41046" y="1196"/>
                  <a:pt x="41064" y="27"/>
                </a:cubicBezTo>
                <a:lnTo>
                  <a:pt x="40716" y="27"/>
                </a:lnTo>
                <a:cubicBezTo>
                  <a:pt x="40680" y="1187"/>
                  <a:pt x="40627" y="2311"/>
                  <a:pt x="40618" y="3489"/>
                </a:cubicBezTo>
                <a:cubicBezTo>
                  <a:pt x="38941" y="3515"/>
                  <a:pt x="37156" y="3498"/>
                  <a:pt x="35559" y="3569"/>
                </a:cubicBezTo>
                <a:cubicBezTo>
                  <a:pt x="35479" y="2374"/>
                  <a:pt x="35568" y="1187"/>
                  <a:pt x="35622" y="27"/>
                </a:cubicBezTo>
                <a:lnTo>
                  <a:pt x="35265" y="27"/>
                </a:lnTo>
                <a:cubicBezTo>
                  <a:pt x="35212" y="1160"/>
                  <a:pt x="35131" y="2347"/>
                  <a:pt x="35203" y="3524"/>
                </a:cubicBezTo>
                <a:lnTo>
                  <a:pt x="30394" y="3587"/>
                </a:lnTo>
                <a:cubicBezTo>
                  <a:pt x="30394" y="1847"/>
                  <a:pt x="30350" y="54"/>
                  <a:pt x="30350" y="27"/>
                </a:cubicBezTo>
                <a:lnTo>
                  <a:pt x="29966" y="36"/>
                </a:lnTo>
                <a:cubicBezTo>
                  <a:pt x="29966" y="63"/>
                  <a:pt x="30011" y="1856"/>
                  <a:pt x="30011" y="3587"/>
                </a:cubicBezTo>
                <a:lnTo>
                  <a:pt x="24765" y="3658"/>
                </a:lnTo>
                <a:cubicBezTo>
                  <a:pt x="24881" y="2436"/>
                  <a:pt x="25042" y="830"/>
                  <a:pt x="25122" y="1"/>
                </a:cubicBezTo>
                <a:lnTo>
                  <a:pt x="24738" y="1"/>
                </a:lnTo>
                <a:cubicBezTo>
                  <a:pt x="24649" y="848"/>
                  <a:pt x="24488" y="2454"/>
                  <a:pt x="24381" y="3667"/>
                </a:cubicBezTo>
                <a:lnTo>
                  <a:pt x="18975" y="3739"/>
                </a:lnTo>
                <a:cubicBezTo>
                  <a:pt x="18975" y="2454"/>
                  <a:pt x="18931" y="964"/>
                  <a:pt x="18904" y="1"/>
                </a:cubicBezTo>
                <a:lnTo>
                  <a:pt x="18520" y="1"/>
                </a:lnTo>
                <a:cubicBezTo>
                  <a:pt x="18547" y="964"/>
                  <a:pt x="18592" y="2472"/>
                  <a:pt x="18592" y="3739"/>
                </a:cubicBezTo>
                <a:lnTo>
                  <a:pt x="12829" y="3819"/>
                </a:lnTo>
                <a:cubicBezTo>
                  <a:pt x="12820" y="2302"/>
                  <a:pt x="12802" y="795"/>
                  <a:pt x="12793" y="1"/>
                </a:cubicBezTo>
                <a:lnTo>
                  <a:pt x="12409" y="1"/>
                </a:lnTo>
                <a:cubicBezTo>
                  <a:pt x="12418" y="795"/>
                  <a:pt x="12436" y="2302"/>
                  <a:pt x="12445" y="3819"/>
                </a:cubicBezTo>
                <a:lnTo>
                  <a:pt x="7735" y="3881"/>
                </a:lnTo>
                <a:cubicBezTo>
                  <a:pt x="7735" y="2061"/>
                  <a:pt x="7690" y="54"/>
                  <a:pt x="7690" y="27"/>
                </a:cubicBezTo>
                <a:lnTo>
                  <a:pt x="7307" y="36"/>
                </a:lnTo>
                <a:cubicBezTo>
                  <a:pt x="7307" y="63"/>
                  <a:pt x="7351" y="2070"/>
                  <a:pt x="7351" y="3890"/>
                </a:cubicBezTo>
                <a:lnTo>
                  <a:pt x="1999" y="3962"/>
                </a:lnTo>
                <a:cubicBezTo>
                  <a:pt x="2114" y="2713"/>
                  <a:pt x="2293" y="902"/>
                  <a:pt x="2391" y="1"/>
                </a:cubicBezTo>
                <a:close/>
              </a:path>
            </a:pathLst>
          </a:custGeom>
          <a:solidFill>
            <a:srgbClr val="95739C">
              <a:alpha val="1071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1" name="Google Shape;181;p11"/>
          <p:cNvSpPr txBox="1">
            <a:spLocks noGrp="1"/>
          </p:cNvSpPr>
          <p:nvPr>
            <p:ph type="title" hasCustomPrompt="1"/>
          </p:nvPr>
        </p:nvSpPr>
        <p:spPr>
          <a:xfrm>
            <a:off x="1712000" y="1697400"/>
            <a:ext cx="8768000" cy="2800400"/>
          </a:xfrm>
          <a:prstGeom prst="rect">
            <a:avLst/>
          </a:prstGeom>
        </p:spPr>
        <p:txBody>
          <a:bodyPr spcFirstLastPara="1" wrap="square" lIns="91425" tIns="91425" rIns="91425" bIns="91425" anchor="ctr" anchorCtr="0">
            <a:noAutofit/>
          </a:bodyPr>
          <a:lstStyle>
            <a:lvl1pPr lvl="0" algn="ctr">
              <a:spcBef>
                <a:spcPts val="0"/>
              </a:spcBef>
              <a:spcAft>
                <a:spcPts val="0"/>
              </a:spcAft>
              <a:buSzPts val="9600"/>
              <a:buNone/>
              <a:defRPr sz="19866">
                <a:solidFill>
                  <a:schemeClr val="accent1"/>
                </a:solidFill>
              </a:defRPr>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182" name="Google Shape;182;p11"/>
          <p:cNvSpPr txBox="1">
            <a:spLocks noGrp="1"/>
          </p:cNvSpPr>
          <p:nvPr>
            <p:ph type="subTitle" idx="1"/>
          </p:nvPr>
        </p:nvSpPr>
        <p:spPr>
          <a:xfrm>
            <a:off x="1712000" y="4497800"/>
            <a:ext cx="8768000" cy="662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2133"/>
              </a:spcBef>
              <a:spcAft>
                <a:spcPts val="0"/>
              </a:spcAft>
              <a:buSzPts val="1600"/>
              <a:buNone/>
              <a:defRPr sz="2133"/>
            </a:lvl3pPr>
            <a:lvl4pPr lvl="3" algn="ctr" rtl="0">
              <a:lnSpc>
                <a:spcPct val="100000"/>
              </a:lnSpc>
              <a:spcBef>
                <a:spcPts val="2133"/>
              </a:spcBef>
              <a:spcAft>
                <a:spcPts val="0"/>
              </a:spcAft>
              <a:buSzPts val="1600"/>
              <a:buNone/>
              <a:defRPr sz="2133"/>
            </a:lvl4pPr>
            <a:lvl5pPr lvl="4" algn="ctr" rtl="0">
              <a:lnSpc>
                <a:spcPct val="100000"/>
              </a:lnSpc>
              <a:spcBef>
                <a:spcPts val="2133"/>
              </a:spcBef>
              <a:spcAft>
                <a:spcPts val="0"/>
              </a:spcAft>
              <a:buSzPts val="1600"/>
              <a:buNone/>
              <a:defRPr sz="2133"/>
            </a:lvl5pPr>
            <a:lvl6pPr lvl="5" algn="ctr" rtl="0">
              <a:lnSpc>
                <a:spcPct val="100000"/>
              </a:lnSpc>
              <a:spcBef>
                <a:spcPts val="2133"/>
              </a:spcBef>
              <a:spcAft>
                <a:spcPts val="0"/>
              </a:spcAft>
              <a:buSzPts val="1600"/>
              <a:buNone/>
              <a:defRPr sz="2133"/>
            </a:lvl6pPr>
            <a:lvl7pPr lvl="6" algn="ctr" rtl="0">
              <a:lnSpc>
                <a:spcPct val="100000"/>
              </a:lnSpc>
              <a:spcBef>
                <a:spcPts val="2133"/>
              </a:spcBef>
              <a:spcAft>
                <a:spcPts val="0"/>
              </a:spcAft>
              <a:buSzPts val="1600"/>
              <a:buNone/>
              <a:defRPr sz="2133"/>
            </a:lvl7pPr>
            <a:lvl8pPr lvl="7" algn="ctr" rtl="0">
              <a:lnSpc>
                <a:spcPct val="100000"/>
              </a:lnSpc>
              <a:spcBef>
                <a:spcPts val="2133"/>
              </a:spcBef>
              <a:spcAft>
                <a:spcPts val="0"/>
              </a:spcAft>
              <a:buSzPts val="1600"/>
              <a:buNone/>
              <a:defRPr sz="2133"/>
            </a:lvl8pPr>
            <a:lvl9pPr lvl="8" algn="ctr" rtl="0">
              <a:lnSpc>
                <a:spcPct val="100000"/>
              </a:lnSpc>
              <a:spcBef>
                <a:spcPts val="2133"/>
              </a:spcBef>
              <a:spcAft>
                <a:spcPts val="2133"/>
              </a:spcAft>
              <a:buSzPts val="1600"/>
              <a:buNone/>
              <a:defRPr sz="2133"/>
            </a:lvl9pPr>
          </a:lstStyle>
          <a:p>
            <a:endParaRPr/>
          </a:p>
        </p:txBody>
      </p:sp>
      <p:grpSp>
        <p:nvGrpSpPr>
          <p:cNvPr id="183" name="Google Shape;183;p11"/>
          <p:cNvGrpSpPr/>
          <p:nvPr/>
        </p:nvGrpSpPr>
        <p:grpSpPr>
          <a:xfrm>
            <a:off x="445795" y="390287"/>
            <a:ext cx="10994699" cy="6075440"/>
            <a:chOff x="334346" y="292715"/>
            <a:chExt cx="8246024" cy="4556580"/>
          </a:xfrm>
        </p:grpSpPr>
        <p:grpSp>
          <p:nvGrpSpPr>
            <p:cNvPr id="184" name="Google Shape;184;p11"/>
            <p:cNvGrpSpPr/>
            <p:nvPr/>
          </p:nvGrpSpPr>
          <p:grpSpPr>
            <a:xfrm rot="-1987557">
              <a:off x="470599" y="4073328"/>
              <a:ext cx="484992" cy="642897"/>
              <a:chOff x="477400" y="383100"/>
              <a:chExt cx="484975" cy="642875"/>
            </a:xfrm>
          </p:grpSpPr>
          <p:sp>
            <p:nvSpPr>
              <p:cNvPr id="185" name="Google Shape;185;p11"/>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6" name="Google Shape;186;p11"/>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87" name="Google Shape;187;p11"/>
            <p:cNvGrpSpPr/>
            <p:nvPr/>
          </p:nvGrpSpPr>
          <p:grpSpPr>
            <a:xfrm rot="1324746">
              <a:off x="8049340" y="356342"/>
              <a:ext cx="444891" cy="545120"/>
              <a:chOff x="8331913" y="266838"/>
              <a:chExt cx="444875" cy="545100"/>
            </a:xfrm>
          </p:grpSpPr>
          <p:sp>
            <p:nvSpPr>
              <p:cNvPr id="188" name="Google Shape;188;p11"/>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9" name="Google Shape;189;p11"/>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90" name="Google Shape;190;p11"/>
            <p:cNvSpPr/>
            <p:nvPr/>
          </p:nvSpPr>
          <p:spPr>
            <a:xfrm>
              <a:off x="2438925" y="4515188"/>
              <a:ext cx="221825" cy="219775"/>
            </a:xfrm>
            <a:custGeom>
              <a:avLst/>
              <a:gdLst/>
              <a:ahLst/>
              <a:cxnLst/>
              <a:rect l="l" t="t" r="r" b="b"/>
              <a:pathLst>
                <a:path w="8873" h="8791" extrusionOk="0">
                  <a:moveTo>
                    <a:pt x="5657" y="0"/>
                  </a:moveTo>
                  <a:cubicBezTo>
                    <a:pt x="5541" y="0"/>
                    <a:pt x="5462" y="101"/>
                    <a:pt x="5414" y="307"/>
                  </a:cubicBezTo>
                  <a:cubicBezTo>
                    <a:pt x="5263" y="809"/>
                    <a:pt x="4913" y="1160"/>
                    <a:pt x="4712" y="1611"/>
                  </a:cubicBezTo>
                  <a:cubicBezTo>
                    <a:pt x="4628" y="1793"/>
                    <a:pt x="4520" y="1874"/>
                    <a:pt x="4397" y="1874"/>
                  </a:cubicBezTo>
                  <a:cubicBezTo>
                    <a:pt x="4301" y="1874"/>
                    <a:pt x="4196" y="1824"/>
                    <a:pt x="4085" y="1736"/>
                  </a:cubicBezTo>
                  <a:cubicBezTo>
                    <a:pt x="3935" y="1661"/>
                    <a:pt x="3835" y="1535"/>
                    <a:pt x="3709" y="1435"/>
                  </a:cubicBezTo>
                  <a:cubicBezTo>
                    <a:pt x="3735" y="1134"/>
                    <a:pt x="3584" y="909"/>
                    <a:pt x="3359" y="759"/>
                  </a:cubicBezTo>
                  <a:cubicBezTo>
                    <a:pt x="3195" y="636"/>
                    <a:pt x="2861" y="572"/>
                    <a:pt x="2550" y="572"/>
                  </a:cubicBezTo>
                  <a:cubicBezTo>
                    <a:pt x="2289" y="572"/>
                    <a:pt x="2044" y="617"/>
                    <a:pt x="1930" y="708"/>
                  </a:cubicBezTo>
                  <a:cubicBezTo>
                    <a:pt x="1629" y="959"/>
                    <a:pt x="1679" y="1410"/>
                    <a:pt x="1980" y="1987"/>
                  </a:cubicBezTo>
                  <a:cubicBezTo>
                    <a:pt x="2231" y="2438"/>
                    <a:pt x="2607" y="2789"/>
                    <a:pt x="3058" y="3139"/>
                  </a:cubicBezTo>
                  <a:cubicBezTo>
                    <a:pt x="2682" y="3390"/>
                    <a:pt x="2356" y="3566"/>
                    <a:pt x="2105" y="3816"/>
                  </a:cubicBezTo>
                  <a:cubicBezTo>
                    <a:pt x="1529" y="4368"/>
                    <a:pt x="777" y="4693"/>
                    <a:pt x="301" y="5320"/>
                  </a:cubicBezTo>
                  <a:cubicBezTo>
                    <a:pt x="0" y="5721"/>
                    <a:pt x="0" y="6147"/>
                    <a:pt x="351" y="6498"/>
                  </a:cubicBezTo>
                  <a:cubicBezTo>
                    <a:pt x="535" y="6710"/>
                    <a:pt x="750" y="6802"/>
                    <a:pt x="979" y="6802"/>
                  </a:cubicBezTo>
                  <a:cubicBezTo>
                    <a:pt x="1157" y="6802"/>
                    <a:pt x="1343" y="6747"/>
                    <a:pt x="1529" y="6648"/>
                  </a:cubicBezTo>
                  <a:cubicBezTo>
                    <a:pt x="1905" y="6448"/>
                    <a:pt x="2281" y="6222"/>
                    <a:pt x="2657" y="6022"/>
                  </a:cubicBezTo>
                  <a:cubicBezTo>
                    <a:pt x="2802" y="5957"/>
                    <a:pt x="2948" y="5851"/>
                    <a:pt x="3107" y="5851"/>
                  </a:cubicBezTo>
                  <a:cubicBezTo>
                    <a:pt x="3194" y="5851"/>
                    <a:pt x="3286" y="5883"/>
                    <a:pt x="3384" y="5972"/>
                  </a:cubicBezTo>
                  <a:cubicBezTo>
                    <a:pt x="3609" y="6197"/>
                    <a:pt x="3785" y="6423"/>
                    <a:pt x="3634" y="6749"/>
                  </a:cubicBezTo>
                  <a:cubicBezTo>
                    <a:pt x="3409" y="7250"/>
                    <a:pt x="3760" y="7726"/>
                    <a:pt x="3785" y="8202"/>
                  </a:cubicBezTo>
                  <a:cubicBezTo>
                    <a:pt x="3785" y="8516"/>
                    <a:pt x="4327" y="8790"/>
                    <a:pt x="4710" y="8790"/>
                  </a:cubicBezTo>
                  <a:cubicBezTo>
                    <a:pt x="4755" y="8790"/>
                    <a:pt x="4798" y="8786"/>
                    <a:pt x="4837" y="8779"/>
                  </a:cubicBezTo>
                  <a:cubicBezTo>
                    <a:pt x="5238" y="8703"/>
                    <a:pt x="5263" y="8378"/>
                    <a:pt x="5339" y="8052"/>
                  </a:cubicBezTo>
                  <a:cubicBezTo>
                    <a:pt x="5489" y="7150"/>
                    <a:pt x="5564" y="6272"/>
                    <a:pt x="5514" y="5370"/>
                  </a:cubicBezTo>
                  <a:cubicBezTo>
                    <a:pt x="5642" y="4820"/>
                    <a:pt x="5744" y="4619"/>
                    <a:pt x="6044" y="4619"/>
                  </a:cubicBezTo>
                  <a:cubicBezTo>
                    <a:pt x="6154" y="4619"/>
                    <a:pt x="6291" y="4646"/>
                    <a:pt x="6466" y="4693"/>
                  </a:cubicBezTo>
                  <a:cubicBezTo>
                    <a:pt x="6918" y="4819"/>
                    <a:pt x="7344" y="4969"/>
                    <a:pt x="7795" y="5094"/>
                  </a:cubicBezTo>
                  <a:cubicBezTo>
                    <a:pt x="7891" y="5122"/>
                    <a:pt x="7986" y="5136"/>
                    <a:pt x="8076" y="5136"/>
                  </a:cubicBezTo>
                  <a:cubicBezTo>
                    <a:pt x="8315" y="5136"/>
                    <a:pt x="8527" y="5037"/>
                    <a:pt x="8672" y="4819"/>
                  </a:cubicBezTo>
                  <a:cubicBezTo>
                    <a:pt x="8872" y="4493"/>
                    <a:pt x="8572" y="4267"/>
                    <a:pt x="8446" y="4017"/>
                  </a:cubicBezTo>
                  <a:cubicBezTo>
                    <a:pt x="8296" y="3766"/>
                    <a:pt x="8045" y="3666"/>
                    <a:pt x="7770" y="3616"/>
                  </a:cubicBezTo>
                  <a:cubicBezTo>
                    <a:pt x="7519" y="3566"/>
                    <a:pt x="7268" y="3515"/>
                    <a:pt x="6993" y="3440"/>
                  </a:cubicBezTo>
                  <a:cubicBezTo>
                    <a:pt x="5715" y="3064"/>
                    <a:pt x="5715" y="3064"/>
                    <a:pt x="6366" y="1886"/>
                  </a:cubicBezTo>
                  <a:cubicBezTo>
                    <a:pt x="6717" y="1285"/>
                    <a:pt x="6742" y="784"/>
                    <a:pt x="6166" y="332"/>
                  </a:cubicBezTo>
                  <a:cubicBezTo>
                    <a:pt x="5946" y="113"/>
                    <a:pt x="5780" y="0"/>
                    <a:pt x="565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1" name="Google Shape;191;p11"/>
            <p:cNvSpPr/>
            <p:nvPr/>
          </p:nvSpPr>
          <p:spPr>
            <a:xfrm rot="-1983784">
              <a:off x="3202375" y="385095"/>
              <a:ext cx="163081" cy="308600"/>
            </a:xfrm>
            <a:custGeom>
              <a:avLst/>
              <a:gdLst/>
              <a:ahLst/>
              <a:cxnLst/>
              <a:rect l="l" t="t" r="r" b="b"/>
              <a:pathLst>
                <a:path w="4838" h="9155" extrusionOk="0">
                  <a:moveTo>
                    <a:pt x="2132" y="1"/>
                  </a:moveTo>
                  <a:cubicBezTo>
                    <a:pt x="1972" y="1"/>
                    <a:pt x="1824" y="119"/>
                    <a:pt x="1705" y="372"/>
                  </a:cubicBezTo>
                  <a:cubicBezTo>
                    <a:pt x="1529" y="547"/>
                    <a:pt x="1479" y="773"/>
                    <a:pt x="1454" y="973"/>
                  </a:cubicBezTo>
                  <a:cubicBezTo>
                    <a:pt x="953" y="1424"/>
                    <a:pt x="752" y="2026"/>
                    <a:pt x="477" y="2577"/>
                  </a:cubicBezTo>
                  <a:cubicBezTo>
                    <a:pt x="126" y="2778"/>
                    <a:pt x="76" y="3053"/>
                    <a:pt x="101" y="3404"/>
                  </a:cubicBezTo>
                  <a:cubicBezTo>
                    <a:pt x="25" y="3680"/>
                    <a:pt x="0" y="3981"/>
                    <a:pt x="226" y="4206"/>
                  </a:cubicBezTo>
                  <a:cubicBezTo>
                    <a:pt x="451" y="4883"/>
                    <a:pt x="552" y="5635"/>
                    <a:pt x="1028" y="6211"/>
                  </a:cubicBezTo>
                  <a:cubicBezTo>
                    <a:pt x="1078" y="6712"/>
                    <a:pt x="1279" y="7189"/>
                    <a:pt x="1504" y="7640"/>
                  </a:cubicBezTo>
                  <a:cubicBezTo>
                    <a:pt x="1479" y="7690"/>
                    <a:pt x="1479" y="7740"/>
                    <a:pt x="1504" y="7765"/>
                  </a:cubicBezTo>
                  <a:cubicBezTo>
                    <a:pt x="1504" y="7790"/>
                    <a:pt x="1504" y="7790"/>
                    <a:pt x="1504" y="7790"/>
                  </a:cubicBezTo>
                  <a:cubicBezTo>
                    <a:pt x="1504" y="7941"/>
                    <a:pt x="1529" y="8091"/>
                    <a:pt x="1680" y="8191"/>
                  </a:cubicBezTo>
                  <a:cubicBezTo>
                    <a:pt x="1680" y="8266"/>
                    <a:pt x="1705" y="8342"/>
                    <a:pt x="1705" y="8392"/>
                  </a:cubicBezTo>
                  <a:cubicBezTo>
                    <a:pt x="1680" y="8692"/>
                    <a:pt x="1680" y="8968"/>
                    <a:pt x="2081" y="8993"/>
                  </a:cubicBezTo>
                  <a:cubicBezTo>
                    <a:pt x="2149" y="9088"/>
                    <a:pt x="2217" y="9154"/>
                    <a:pt x="2285" y="9154"/>
                  </a:cubicBezTo>
                  <a:cubicBezTo>
                    <a:pt x="2342" y="9154"/>
                    <a:pt x="2399" y="9108"/>
                    <a:pt x="2456" y="8993"/>
                  </a:cubicBezTo>
                  <a:cubicBezTo>
                    <a:pt x="2507" y="8943"/>
                    <a:pt x="2507" y="8893"/>
                    <a:pt x="2507" y="8818"/>
                  </a:cubicBezTo>
                  <a:cubicBezTo>
                    <a:pt x="2682" y="8667"/>
                    <a:pt x="2707" y="8442"/>
                    <a:pt x="2707" y="8216"/>
                  </a:cubicBezTo>
                  <a:cubicBezTo>
                    <a:pt x="3334" y="7139"/>
                    <a:pt x="3659" y="5935"/>
                    <a:pt x="4136" y="4808"/>
                  </a:cubicBezTo>
                  <a:cubicBezTo>
                    <a:pt x="4261" y="4707"/>
                    <a:pt x="4311" y="4582"/>
                    <a:pt x="4311" y="4432"/>
                  </a:cubicBezTo>
                  <a:cubicBezTo>
                    <a:pt x="4411" y="4081"/>
                    <a:pt x="4837" y="3780"/>
                    <a:pt x="4487" y="3379"/>
                  </a:cubicBezTo>
                  <a:cubicBezTo>
                    <a:pt x="4286" y="2753"/>
                    <a:pt x="3885" y="2276"/>
                    <a:pt x="3509" y="1775"/>
                  </a:cubicBezTo>
                  <a:cubicBezTo>
                    <a:pt x="3459" y="1499"/>
                    <a:pt x="3359" y="1299"/>
                    <a:pt x="3133" y="1149"/>
                  </a:cubicBezTo>
                  <a:cubicBezTo>
                    <a:pt x="3108" y="1098"/>
                    <a:pt x="3083" y="1048"/>
                    <a:pt x="3033" y="998"/>
                  </a:cubicBezTo>
                  <a:cubicBezTo>
                    <a:pt x="3008" y="697"/>
                    <a:pt x="2782" y="472"/>
                    <a:pt x="2582" y="271"/>
                  </a:cubicBezTo>
                  <a:cubicBezTo>
                    <a:pt x="2429" y="94"/>
                    <a:pt x="2275" y="1"/>
                    <a:pt x="213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2" name="Google Shape;192;p11"/>
            <p:cNvSpPr/>
            <p:nvPr/>
          </p:nvSpPr>
          <p:spPr>
            <a:xfrm rot="-5532891">
              <a:off x="5848116" y="275637"/>
              <a:ext cx="358988" cy="408669"/>
            </a:xfrm>
            <a:custGeom>
              <a:avLst/>
              <a:gdLst/>
              <a:ahLst/>
              <a:cxnLst/>
              <a:rect l="l" t="t" r="r" b="b"/>
              <a:pathLst>
                <a:path w="11099" h="12635" extrusionOk="0">
                  <a:moveTo>
                    <a:pt x="5421" y="7516"/>
                  </a:moveTo>
                  <a:cubicBezTo>
                    <a:pt x="5626" y="7516"/>
                    <a:pt x="5845" y="7540"/>
                    <a:pt x="6076" y="7594"/>
                  </a:cubicBezTo>
                  <a:cubicBezTo>
                    <a:pt x="5865" y="8490"/>
                    <a:pt x="5230" y="9611"/>
                    <a:pt x="4308" y="9611"/>
                  </a:cubicBezTo>
                  <a:cubicBezTo>
                    <a:pt x="4294" y="9611"/>
                    <a:pt x="4280" y="9610"/>
                    <a:pt x="4265" y="9610"/>
                  </a:cubicBezTo>
                  <a:cubicBezTo>
                    <a:pt x="2817" y="9553"/>
                    <a:pt x="3538" y="7516"/>
                    <a:pt x="5421" y="7516"/>
                  </a:cubicBezTo>
                  <a:close/>
                  <a:moveTo>
                    <a:pt x="919" y="1"/>
                  </a:moveTo>
                  <a:cubicBezTo>
                    <a:pt x="578" y="1"/>
                    <a:pt x="349" y="173"/>
                    <a:pt x="260" y="466"/>
                  </a:cubicBezTo>
                  <a:cubicBezTo>
                    <a:pt x="1" y="1304"/>
                    <a:pt x="1080" y="1429"/>
                    <a:pt x="1928" y="1625"/>
                  </a:cubicBezTo>
                  <a:cubicBezTo>
                    <a:pt x="3489" y="1982"/>
                    <a:pt x="4658" y="2928"/>
                    <a:pt x="5657" y="4114"/>
                  </a:cubicBezTo>
                  <a:cubicBezTo>
                    <a:pt x="6130" y="4676"/>
                    <a:pt x="6424" y="5328"/>
                    <a:pt x="6353" y="6139"/>
                  </a:cubicBezTo>
                  <a:cubicBezTo>
                    <a:pt x="5844" y="6148"/>
                    <a:pt x="5398" y="6131"/>
                    <a:pt x="4970" y="6175"/>
                  </a:cubicBezTo>
                  <a:cubicBezTo>
                    <a:pt x="3650" y="6318"/>
                    <a:pt x="2713" y="6996"/>
                    <a:pt x="2213" y="8227"/>
                  </a:cubicBezTo>
                  <a:cubicBezTo>
                    <a:pt x="1614" y="9737"/>
                    <a:pt x="2880" y="10992"/>
                    <a:pt x="4329" y="10992"/>
                  </a:cubicBezTo>
                  <a:cubicBezTo>
                    <a:pt x="4909" y="10992"/>
                    <a:pt x="5519" y="10790"/>
                    <a:pt x="6049" y="10323"/>
                  </a:cubicBezTo>
                  <a:cubicBezTo>
                    <a:pt x="6611" y="9833"/>
                    <a:pt x="6950" y="9208"/>
                    <a:pt x="7254" y="8548"/>
                  </a:cubicBezTo>
                  <a:cubicBezTo>
                    <a:pt x="7396" y="8244"/>
                    <a:pt x="7466" y="8109"/>
                    <a:pt x="7590" y="8109"/>
                  </a:cubicBezTo>
                  <a:cubicBezTo>
                    <a:pt x="7684" y="8109"/>
                    <a:pt x="7809" y="8187"/>
                    <a:pt x="8021" y="8325"/>
                  </a:cubicBezTo>
                  <a:cubicBezTo>
                    <a:pt x="9207" y="9074"/>
                    <a:pt x="9743" y="10127"/>
                    <a:pt x="9528" y="11537"/>
                  </a:cubicBezTo>
                  <a:cubicBezTo>
                    <a:pt x="9421" y="12215"/>
                    <a:pt x="9600" y="12554"/>
                    <a:pt x="10055" y="12625"/>
                  </a:cubicBezTo>
                  <a:cubicBezTo>
                    <a:pt x="10094" y="12631"/>
                    <a:pt x="10132" y="12634"/>
                    <a:pt x="10169" y="12634"/>
                  </a:cubicBezTo>
                  <a:cubicBezTo>
                    <a:pt x="11098" y="12634"/>
                    <a:pt x="11087" y="10723"/>
                    <a:pt x="10795" y="9761"/>
                  </a:cubicBezTo>
                  <a:cubicBezTo>
                    <a:pt x="10394" y="8441"/>
                    <a:pt x="9546" y="7522"/>
                    <a:pt x="8342" y="6907"/>
                  </a:cubicBezTo>
                  <a:cubicBezTo>
                    <a:pt x="7958" y="6710"/>
                    <a:pt x="7762" y="6496"/>
                    <a:pt x="7771" y="6032"/>
                  </a:cubicBezTo>
                  <a:cubicBezTo>
                    <a:pt x="7789" y="5078"/>
                    <a:pt x="7468" y="4213"/>
                    <a:pt x="6888" y="3454"/>
                  </a:cubicBezTo>
                  <a:cubicBezTo>
                    <a:pt x="5434" y="1527"/>
                    <a:pt x="3507" y="394"/>
                    <a:pt x="1125" y="20"/>
                  </a:cubicBezTo>
                  <a:cubicBezTo>
                    <a:pt x="1052" y="7"/>
                    <a:pt x="984" y="1"/>
                    <a:pt x="91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193" name="Google Shape;193;p11"/>
            <p:cNvGrpSpPr/>
            <p:nvPr/>
          </p:nvGrpSpPr>
          <p:grpSpPr>
            <a:xfrm rot="-6152559">
              <a:off x="5931815" y="4542433"/>
              <a:ext cx="280060" cy="279622"/>
              <a:chOff x="1527250" y="3032100"/>
              <a:chExt cx="239825" cy="239450"/>
            </a:xfrm>
          </p:grpSpPr>
          <p:sp>
            <p:nvSpPr>
              <p:cNvPr id="194" name="Google Shape;194;p11"/>
              <p:cNvSpPr/>
              <p:nvPr/>
            </p:nvSpPr>
            <p:spPr>
              <a:xfrm>
                <a:off x="1623575" y="3032100"/>
                <a:ext cx="72075" cy="80875"/>
              </a:xfrm>
              <a:custGeom>
                <a:avLst/>
                <a:gdLst/>
                <a:ahLst/>
                <a:cxnLst/>
                <a:rect l="l" t="t" r="r" b="b"/>
                <a:pathLst>
                  <a:path w="2883" h="3235" extrusionOk="0">
                    <a:moveTo>
                      <a:pt x="2038" y="0"/>
                    </a:moveTo>
                    <a:cubicBezTo>
                      <a:pt x="1861" y="0"/>
                      <a:pt x="1664" y="56"/>
                      <a:pt x="1454" y="171"/>
                    </a:cubicBezTo>
                    <a:cubicBezTo>
                      <a:pt x="1078" y="372"/>
                      <a:pt x="727" y="648"/>
                      <a:pt x="477" y="999"/>
                    </a:cubicBezTo>
                    <a:cubicBezTo>
                      <a:pt x="0" y="1675"/>
                      <a:pt x="201" y="2502"/>
                      <a:pt x="1028" y="3004"/>
                    </a:cubicBezTo>
                    <a:cubicBezTo>
                      <a:pt x="1279" y="3156"/>
                      <a:pt x="1489" y="3235"/>
                      <a:pt x="1677" y="3235"/>
                    </a:cubicBezTo>
                    <a:cubicBezTo>
                      <a:pt x="2012" y="3235"/>
                      <a:pt x="2276" y="2983"/>
                      <a:pt x="2582" y="2452"/>
                    </a:cubicBezTo>
                    <a:cubicBezTo>
                      <a:pt x="2782" y="2076"/>
                      <a:pt x="2883" y="1725"/>
                      <a:pt x="2858" y="1450"/>
                    </a:cubicBezTo>
                    <a:cubicBezTo>
                      <a:pt x="2858" y="1174"/>
                      <a:pt x="2858" y="1049"/>
                      <a:pt x="2832" y="923"/>
                    </a:cubicBezTo>
                    <a:cubicBezTo>
                      <a:pt x="2779" y="335"/>
                      <a:pt x="2472" y="0"/>
                      <a:pt x="20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5" name="Google Shape;195;p11"/>
              <p:cNvSpPr/>
              <p:nvPr/>
            </p:nvSpPr>
            <p:spPr>
              <a:xfrm>
                <a:off x="1700025" y="3181625"/>
                <a:ext cx="67050" cy="73775"/>
              </a:xfrm>
              <a:custGeom>
                <a:avLst/>
                <a:gdLst/>
                <a:ahLst/>
                <a:cxnLst/>
                <a:rect l="l" t="t" r="r" b="b"/>
                <a:pathLst>
                  <a:path w="2682" h="2951" extrusionOk="0">
                    <a:moveTo>
                      <a:pt x="1431" y="0"/>
                    </a:moveTo>
                    <a:cubicBezTo>
                      <a:pt x="1196" y="0"/>
                      <a:pt x="974" y="113"/>
                      <a:pt x="752" y="256"/>
                    </a:cubicBezTo>
                    <a:cubicBezTo>
                      <a:pt x="276" y="581"/>
                      <a:pt x="0" y="1033"/>
                      <a:pt x="150" y="1634"/>
                    </a:cubicBezTo>
                    <a:cubicBezTo>
                      <a:pt x="301" y="2236"/>
                      <a:pt x="802" y="2612"/>
                      <a:pt x="1303" y="2887"/>
                    </a:cubicBezTo>
                    <a:cubicBezTo>
                      <a:pt x="1391" y="2931"/>
                      <a:pt x="1484" y="2951"/>
                      <a:pt x="1578" y="2951"/>
                    </a:cubicBezTo>
                    <a:cubicBezTo>
                      <a:pt x="1918" y="2951"/>
                      <a:pt x="2274" y="2694"/>
                      <a:pt x="2431" y="2361"/>
                    </a:cubicBezTo>
                    <a:cubicBezTo>
                      <a:pt x="2556" y="2085"/>
                      <a:pt x="2657" y="1810"/>
                      <a:pt x="2607" y="1534"/>
                    </a:cubicBezTo>
                    <a:cubicBezTo>
                      <a:pt x="2682" y="882"/>
                      <a:pt x="2381" y="456"/>
                      <a:pt x="1855" y="130"/>
                    </a:cubicBezTo>
                    <a:cubicBezTo>
                      <a:pt x="1707" y="38"/>
                      <a:pt x="1567" y="0"/>
                      <a:pt x="143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6" name="Google Shape;196;p11"/>
              <p:cNvSpPr/>
              <p:nvPr/>
            </p:nvSpPr>
            <p:spPr>
              <a:xfrm>
                <a:off x="1527250" y="3196275"/>
                <a:ext cx="64400" cy="75275"/>
              </a:xfrm>
              <a:custGeom>
                <a:avLst/>
                <a:gdLst/>
                <a:ahLst/>
                <a:cxnLst/>
                <a:rect l="l" t="t" r="r" b="b"/>
                <a:pathLst>
                  <a:path w="2576" h="3011" extrusionOk="0">
                    <a:moveTo>
                      <a:pt x="1357" y="1"/>
                    </a:moveTo>
                    <a:cubicBezTo>
                      <a:pt x="1116" y="1"/>
                      <a:pt x="860" y="113"/>
                      <a:pt x="620" y="296"/>
                    </a:cubicBezTo>
                    <a:cubicBezTo>
                      <a:pt x="345" y="497"/>
                      <a:pt x="119" y="747"/>
                      <a:pt x="19" y="1098"/>
                    </a:cubicBezTo>
                    <a:cubicBezTo>
                      <a:pt x="1" y="2346"/>
                      <a:pt x="427" y="3011"/>
                      <a:pt x="1180" y="3011"/>
                    </a:cubicBezTo>
                    <a:cubicBezTo>
                      <a:pt x="1485" y="3011"/>
                      <a:pt x="1844" y="2901"/>
                      <a:pt x="2249" y="2677"/>
                    </a:cubicBezTo>
                    <a:cubicBezTo>
                      <a:pt x="2525" y="2502"/>
                      <a:pt x="2500" y="2301"/>
                      <a:pt x="2274" y="2101"/>
                    </a:cubicBezTo>
                    <a:lnTo>
                      <a:pt x="2274" y="1725"/>
                    </a:lnTo>
                    <a:cubicBezTo>
                      <a:pt x="2575" y="1123"/>
                      <a:pt x="2299" y="597"/>
                      <a:pt x="1873" y="221"/>
                    </a:cubicBezTo>
                    <a:cubicBezTo>
                      <a:pt x="1720" y="68"/>
                      <a:pt x="1543" y="1"/>
                      <a:pt x="135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spTree>
    <p:extLst>
      <p:ext uri="{BB962C8B-B14F-4D97-AF65-F5344CB8AC3E}">
        <p14:creationId xmlns:p14="http://schemas.microsoft.com/office/powerpoint/2010/main" val="2274692030"/>
      </p:ext>
    </p:extLst>
  </p:cSld>
  <p:clrMapOvr>
    <a:masterClrMapping/>
  </p:clrMapOvr>
  <mc:AlternateContent xmlns:mc="http://schemas.openxmlformats.org/markup-compatibility/2006" xmlns:p14="http://schemas.microsoft.com/office/powerpoint/2010/main">
    <mc:Choice Requires="p14">
      <p:transition spd="med" p14:dur="700" advTm="3000">
        <p:fade/>
      </p:transition>
    </mc:Choice>
    <mc:Fallback xmlns="">
      <p:transition spd="med" advTm="3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7_标题和内容">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C707DBE8-4656-3645-9036-E2EE1DB118C0}"/>
              </a:ext>
            </a:extLst>
          </p:cNvPr>
          <p:cNvSpPr/>
          <p:nvPr userDrawn="1"/>
        </p:nvSpPr>
        <p:spPr>
          <a:xfrm>
            <a:off x="154546" y="122349"/>
            <a:ext cx="11887200" cy="65875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6" name="图片 5">
            <a:extLst>
              <a:ext uri="{FF2B5EF4-FFF2-40B4-BE49-F238E27FC236}">
                <a16:creationId xmlns:a16="http://schemas.microsoft.com/office/drawing/2014/main" id="{9F9F7895-FB87-CB4C-A84F-C5BA25C176C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20730961">
            <a:off x="-85876" y="-8967"/>
            <a:ext cx="1201101" cy="1201101"/>
          </a:xfrm>
          <a:prstGeom prst="rect">
            <a:avLst/>
          </a:prstGeom>
        </p:spPr>
      </p:pic>
    </p:spTree>
    <p:extLst>
      <p:ext uri="{BB962C8B-B14F-4D97-AF65-F5344CB8AC3E}">
        <p14:creationId xmlns:p14="http://schemas.microsoft.com/office/powerpoint/2010/main" val="2974353368"/>
      </p:ext>
    </p:extLst>
  </p:cSld>
  <p:clrMapOvr>
    <a:masterClrMapping/>
  </p:clrMapOvr>
  <mc:AlternateContent xmlns:mc="http://schemas.openxmlformats.org/markup-compatibility/2006" xmlns:p14="http://schemas.microsoft.com/office/powerpoint/2010/main">
    <mc:Choice Requires="p14">
      <p:transition spd="med" p14:dur="700" advTm="3000">
        <p:fade/>
      </p:transition>
    </mc:Choice>
    <mc:Fallback xmlns="">
      <p:transition spd="med" advTm="3000">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ig number">
  <p:cSld name="1_Big number">
    <p:spTree>
      <p:nvGrpSpPr>
        <p:cNvPr id="1" name="Shape 179"/>
        <p:cNvGrpSpPr/>
        <p:nvPr/>
      </p:nvGrpSpPr>
      <p:grpSpPr>
        <a:xfrm>
          <a:off x="0" y="0"/>
          <a:ext cx="0" cy="0"/>
          <a:chOff x="0" y="0"/>
          <a:chExt cx="0" cy="0"/>
        </a:xfrm>
      </p:grpSpPr>
      <p:sp>
        <p:nvSpPr>
          <p:cNvPr id="180" name="Google Shape;180;p11"/>
          <p:cNvSpPr/>
          <p:nvPr/>
        </p:nvSpPr>
        <p:spPr>
          <a:xfrm>
            <a:off x="0" y="-15434"/>
            <a:ext cx="12192083" cy="6877171"/>
          </a:xfrm>
          <a:custGeom>
            <a:avLst/>
            <a:gdLst/>
            <a:ahLst/>
            <a:cxnLst/>
            <a:rect l="l" t="t" r="r" b="b"/>
            <a:pathLst>
              <a:path w="73796" h="41626" extrusionOk="0">
                <a:moveTo>
                  <a:pt x="60753" y="4015"/>
                </a:moveTo>
                <a:cubicBezTo>
                  <a:pt x="62004" y="4049"/>
                  <a:pt x="63216" y="4123"/>
                  <a:pt x="64501" y="4123"/>
                </a:cubicBezTo>
                <a:cubicBezTo>
                  <a:pt x="64572" y="4123"/>
                  <a:pt x="64642" y="4123"/>
                  <a:pt x="64713" y="4122"/>
                </a:cubicBezTo>
                <a:lnTo>
                  <a:pt x="64713" y="4122"/>
                </a:lnTo>
                <a:cubicBezTo>
                  <a:pt x="64669" y="5469"/>
                  <a:pt x="64660" y="6879"/>
                  <a:pt x="64687" y="8261"/>
                </a:cubicBezTo>
                <a:cubicBezTo>
                  <a:pt x="63654" y="8212"/>
                  <a:pt x="62598" y="8139"/>
                  <a:pt x="61529" y="8139"/>
                </a:cubicBezTo>
                <a:cubicBezTo>
                  <a:pt x="61259" y="8139"/>
                  <a:pt x="60988" y="8144"/>
                  <a:pt x="60717" y="8154"/>
                </a:cubicBezTo>
                <a:cubicBezTo>
                  <a:pt x="60726" y="6789"/>
                  <a:pt x="60735" y="5425"/>
                  <a:pt x="60744" y="4051"/>
                </a:cubicBezTo>
                <a:cubicBezTo>
                  <a:pt x="60735" y="4033"/>
                  <a:pt x="60735" y="4015"/>
                  <a:pt x="60753" y="4015"/>
                </a:cubicBezTo>
                <a:close/>
                <a:moveTo>
                  <a:pt x="70575" y="4113"/>
                </a:moveTo>
                <a:cubicBezTo>
                  <a:pt x="70584" y="5487"/>
                  <a:pt x="70566" y="6852"/>
                  <a:pt x="70566" y="8217"/>
                </a:cubicBezTo>
                <a:cubicBezTo>
                  <a:pt x="69272" y="8262"/>
                  <a:pt x="67919" y="8316"/>
                  <a:pt x="66578" y="8316"/>
                </a:cubicBezTo>
                <a:cubicBezTo>
                  <a:pt x="66060" y="8316"/>
                  <a:pt x="65544" y="8308"/>
                  <a:pt x="65035" y="8288"/>
                </a:cubicBezTo>
                <a:cubicBezTo>
                  <a:pt x="65017" y="6905"/>
                  <a:pt x="65017" y="5469"/>
                  <a:pt x="65079" y="4131"/>
                </a:cubicBezTo>
                <a:cubicBezTo>
                  <a:pt x="65909" y="4151"/>
                  <a:pt x="66757" y="4163"/>
                  <a:pt x="67604" y="4163"/>
                </a:cubicBezTo>
                <a:cubicBezTo>
                  <a:pt x="68607" y="4163"/>
                  <a:pt x="69608" y="4147"/>
                  <a:pt x="70575" y="4113"/>
                </a:cubicBezTo>
                <a:close/>
                <a:moveTo>
                  <a:pt x="58534" y="3970"/>
                </a:moveTo>
                <a:cubicBezTo>
                  <a:pt x="59152" y="3970"/>
                  <a:pt x="59771" y="3981"/>
                  <a:pt x="60387" y="4006"/>
                </a:cubicBezTo>
                <a:cubicBezTo>
                  <a:pt x="60387" y="5398"/>
                  <a:pt x="60369" y="6781"/>
                  <a:pt x="60369" y="8181"/>
                </a:cubicBezTo>
                <a:cubicBezTo>
                  <a:pt x="58879" y="8208"/>
                  <a:pt x="57443" y="8297"/>
                  <a:pt x="55962" y="8333"/>
                </a:cubicBezTo>
                <a:cubicBezTo>
                  <a:pt x="55908" y="6923"/>
                  <a:pt x="55855" y="5505"/>
                  <a:pt x="55864" y="4024"/>
                </a:cubicBezTo>
                <a:cubicBezTo>
                  <a:pt x="56745" y="3992"/>
                  <a:pt x="57639" y="3970"/>
                  <a:pt x="58534" y="3970"/>
                </a:cubicBezTo>
                <a:close/>
                <a:moveTo>
                  <a:pt x="51038" y="4024"/>
                </a:moveTo>
                <a:cubicBezTo>
                  <a:pt x="51914" y="4062"/>
                  <a:pt x="52823" y="4086"/>
                  <a:pt x="53728" y="4086"/>
                </a:cubicBezTo>
                <a:cubicBezTo>
                  <a:pt x="54326" y="4086"/>
                  <a:pt x="54922" y="4076"/>
                  <a:pt x="55507" y="4051"/>
                </a:cubicBezTo>
                <a:lnTo>
                  <a:pt x="55507" y="4051"/>
                </a:lnTo>
                <a:cubicBezTo>
                  <a:pt x="55498" y="5523"/>
                  <a:pt x="55569" y="6914"/>
                  <a:pt x="55605" y="8342"/>
                </a:cubicBezTo>
                <a:cubicBezTo>
                  <a:pt x="54053" y="8360"/>
                  <a:pt x="52545" y="8413"/>
                  <a:pt x="51046" y="8476"/>
                </a:cubicBezTo>
                <a:cubicBezTo>
                  <a:pt x="51091" y="7021"/>
                  <a:pt x="51055" y="5505"/>
                  <a:pt x="51029" y="4060"/>
                </a:cubicBezTo>
                <a:cubicBezTo>
                  <a:pt x="51020" y="4042"/>
                  <a:pt x="51020" y="4033"/>
                  <a:pt x="51038" y="4024"/>
                </a:cubicBezTo>
                <a:close/>
                <a:moveTo>
                  <a:pt x="40618" y="3837"/>
                </a:moveTo>
                <a:lnTo>
                  <a:pt x="40618" y="3837"/>
                </a:lnTo>
                <a:cubicBezTo>
                  <a:pt x="40636" y="5433"/>
                  <a:pt x="40573" y="6941"/>
                  <a:pt x="40564" y="8502"/>
                </a:cubicBezTo>
                <a:cubicBezTo>
                  <a:pt x="40437" y="8498"/>
                  <a:pt x="40309" y="8496"/>
                  <a:pt x="40181" y="8496"/>
                </a:cubicBezTo>
                <a:cubicBezTo>
                  <a:pt x="39468" y="8496"/>
                  <a:pt x="38751" y="8552"/>
                  <a:pt x="38040" y="8583"/>
                </a:cubicBezTo>
                <a:cubicBezTo>
                  <a:pt x="37192" y="8618"/>
                  <a:pt x="36362" y="8609"/>
                  <a:pt x="35551" y="8699"/>
                </a:cubicBezTo>
                <a:lnTo>
                  <a:pt x="35542" y="8663"/>
                </a:lnTo>
                <a:cubicBezTo>
                  <a:pt x="35595" y="7120"/>
                  <a:pt x="35622" y="5505"/>
                  <a:pt x="35568" y="3935"/>
                </a:cubicBezTo>
                <a:cubicBezTo>
                  <a:pt x="37183" y="3837"/>
                  <a:pt x="38941" y="3881"/>
                  <a:pt x="40618" y="3837"/>
                </a:cubicBezTo>
                <a:close/>
                <a:moveTo>
                  <a:pt x="44285" y="3743"/>
                </a:moveTo>
                <a:cubicBezTo>
                  <a:pt x="44599" y="3743"/>
                  <a:pt x="44913" y="3750"/>
                  <a:pt x="45230" y="3765"/>
                </a:cubicBezTo>
                <a:cubicBezTo>
                  <a:pt x="45283" y="5433"/>
                  <a:pt x="45408" y="7004"/>
                  <a:pt x="45426" y="8699"/>
                </a:cubicBezTo>
                <a:cubicBezTo>
                  <a:pt x="43910" y="8654"/>
                  <a:pt x="42420" y="8583"/>
                  <a:pt x="40912" y="8520"/>
                </a:cubicBezTo>
                <a:cubicBezTo>
                  <a:pt x="40939" y="6959"/>
                  <a:pt x="40975" y="5407"/>
                  <a:pt x="40975" y="3828"/>
                </a:cubicBezTo>
                <a:cubicBezTo>
                  <a:pt x="42087" y="3821"/>
                  <a:pt x="43178" y="3743"/>
                  <a:pt x="44285" y="3743"/>
                </a:cubicBezTo>
                <a:close/>
                <a:moveTo>
                  <a:pt x="45596" y="3774"/>
                </a:moveTo>
                <a:cubicBezTo>
                  <a:pt x="47291" y="3854"/>
                  <a:pt x="49021" y="3899"/>
                  <a:pt x="50672" y="4015"/>
                </a:cubicBezTo>
                <a:cubicBezTo>
                  <a:pt x="50699" y="5496"/>
                  <a:pt x="50734" y="7013"/>
                  <a:pt x="50690" y="8502"/>
                </a:cubicBezTo>
                <a:cubicBezTo>
                  <a:pt x="49084" y="8592"/>
                  <a:pt x="47478" y="8699"/>
                  <a:pt x="45783" y="8708"/>
                </a:cubicBezTo>
                <a:cubicBezTo>
                  <a:pt x="45765" y="7030"/>
                  <a:pt x="45640" y="5451"/>
                  <a:pt x="45587" y="3810"/>
                </a:cubicBezTo>
                <a:cubicBezTo>
                  <a:pt x="45587" y="3792"/>
                  <a:pt x="45587" y="3783"/>
                  <a:pt x="45596" y="3774"/>
                </a:cubicBezTo>
                <a:close/>
                <a:moveTo>
                  <a:pt x="7351" y="4274"/>
                </a:moveTo>
                <a:cubicBezTo>
                  <a:pt x="7351" y="4996"/>
                  <a:pt x="7333" y="5665"/>
                  <a:pt x="7307" y="6129"/>
                </a:cubicBezTo>
                <a:cubicBezTo>
                  <a:pt x="7262" y="6923"/>
                  <a:pt x="7164" y="7887"/>
                  <a:pt x="7075" y="8904"/>
                </a:cubicBezTo>
                <a:cubicBezTo>
                  <a:pt x="7066" y="8984"/>
                  <a:pt x="7057" y="9055"/>
                  <a:pt x="7048" y="9136"/>
                </a:cubicBezTo>
                <a:cubicBezTo>
                  <a:pt x="5121" y="9100"/>
                  <a:pt x="3355" y="9064"/>
                  <a:pt x="1927" y="9038"/>
                </a:cubicBezTo>
                <a:cubicBezTo>
                  <a:pt x="1900" y="7280"/>
                  <a:pt x="1874" y="5505"/>
                  <a:pt x="1927" y="4854"/>
                </a:cubicBezTo>
                <a:cubicBezTo>
                  <a:pt x="1936" y="4711"/>
                  <a:pt x="1954" y="4541"/>
                  <a:pt x="1963" y="4345"/>
                </a:cubicBezTo>
                <a:lnTo>
                  <a:pt x="7351" y="4274"/>
                </a:lnTo>
                <a:close/>
                <a:moveTo>
                  <a:pt x="35060" y="3908"/>
                </a:moveTo>
                <a:lnTo>
                  <a:pt x="35060" y="3953"/>
                </a:lnTo>
                <a:lnTo>
                  <a:pt x="35220" y="3953"/>
                </a:lnTo>
                <a:cubicBezTo>
                  <a:pt x="35256" y="5532"/>
                  <a:pt x="35256" y="7146"/>
                  <a:pt x="35176" y="8681"/>
                </a:cubicBezTo>
                <a:cubicBezTo>
                  <a:pt x="34569" y="8797"/>
                  <a:pt x="33071" y="9020"/>
                  <a:pt x="30091" y="9171"/>
                </a:cubicBezTo>
                <a:cubicBezTo>
                  <a:pt x="30100" y="9091"/>
                  <a:pt x="30100" y="9020"/>
                  <a:pt x="30109" y="8939"/>
                </a:cubicBezTo>
                <a:cubicBezTo>
                  <a:pt x="30207" y="7922"/>
                  <a:pt x="30296" y="6950"/>
                  <a:pt x="30350" y="6147"/>
                </a:cubicBezTo>
                <a:cubicBezTo>
                  <a:pt x="30376" y="5621"/>
                  <a:pt x="30394" y="4818"/>
                  <a:pt x="30394" y="3970"/>
                </a:cubicBezTo>
                <a:lnTo>
                  <a:pt x="35060" y="3908"/>
                </a:lnTo>
                <a:close/>
                <a:moveTo>
                  <a:pt x="12445" y="4202"/>
                </a:moveTo>
                <a:cubicBezTo>
                  <a:pt x="12454" y="5309"/>
                  <a:pt x="12454" y="6370"/>
                  <a:pt x="12454" y="7137"/>
                </a:cubicBezTo>
                <a:cubicBezTo>
                  <a:pt x="12454" y="7655"/>
                  <a:pt x="12445" y="8377"/>
                  <a:pt x="12436" y="9225"/>
                </a:cubicBezTo>
                <a:cubicBezTo>
                  <a:pt x="10723" y="9198"/>
                  <a:pt x="9028" y="9171"/>
                  <a:pt x="7431" y="9145"/>
                </a:cubicBezTo>
                <a:cubicBezTo>
                  <a:pt x="7440" y="9073"/>
                  <a:pt x="7449" y="9011"/>
                  <a:pt x="7449" y="8939"/>
                </a:cubicBezTo>
                <a:cubicBezTo>
                  <a:pt x="7547" y="7922"/>
                  <a:pt x="7646" y="6950"/>
                  <a:pt x="7690" y="6147"/>
                </a:cubicBezTo>
                <a:cubicBezTo>
                  <a:pt x="7717" y="5683"/>
                  <a:pt x="7735" y="5005"/>
                  <a:pt x="7735" y="4265"/>
                </a:cubicBezTo>
                <a:lnTo>
                  <a:pt x="12445" y="4202"/>
                </a:lnTo>
                <a:close/>
                <a:moveTo>
                  <a:pt x="18592" y="4122"/>
                </a:moveTo>
                <a:lnTo>
                  <a:pt x="18592" y="4122"/>
                </a:lnTo>
                <a:cubicBezTo>
                  <a:pt x="18583" y="4961"/>
                  <a:pt x="18556" y="5648"/>
                  <a:pt x="18485" y="5933"/>
                </a:cubicBezTo>
                <a:cubicBezTo>
                  <a:pt x="18386" y="6361"/>
                  <a:pt x="18395" y="7628"/>
                  <a:pt x="18467" y="9305"/>
                </a:cubicBezTo>
                <a:cubicBezTo>
                  <a:pt x="16647" y="9287"/>
                  <a:pt x="14729" y="9261"/>
                  <a:pt x="12829" y="9234"/>
                </a:cubicBezTo>
                <a:cubicBezTo>
                  <a:pt x="12829" y="8386"/>
                  <a:pt x="12838" y="7655"/>
                  <a:pt x="12838" y="7137"/>
                </a:cubicBezTo>
                <a:cubicBezTo>
                  <a:pt x="12838" y="6370"/>
                  <a:pt x="12838" y="5300"/>
                  <a:pt x="12829" y="4202"/>
                </a:cubicBezTo>
                <a:lnTo>
                  <a:pt x="18592" y="4122"/>
                </a:lnTo>
                <a:close/>
                <a:moveTo>
                  <a:pt x="30011" y="3970"/>
                </a:moveTo>
                <a:cubicBezTo>
                  <a:pt x="30011" y="4809"/>
                  <a:pt x="29993" y="5603"/>
                  <a:pt x="29966" y="6129"/>
                </a:cubicBezTo>
                <a:cubicBezTo>
                  <a:pt x="29912" y="6923"/>
                  <a:pt x="29823" y="7887"/>
                  <a:pt x="29725" y="8904"/>
                </a:cubicBezTo>
                <a:cubicBezTo>
                  <a:pt x="29716" y="9002"/>
                  <a:pt x="29707" y="9091"/>
                  <a:pt x="29698" y="9189"/>
                </a:cubicBezTo>
                <a:cubicBezTo>
                  <a:pt x="28503" y="9243"/>
                  <a:pt x="27076" y="9287"/>
                  <a:pt x="25389" y="9305"/>
                </a:cubicBezTo>
                <a:cubicBezTo>
                  <a:pt x="25158" y="9305"/>
                  <a:pt x="24917" y="9314"/>
                  <a:pt x="24667" y="9314"/>
                </a:cubicBezTo>
                <a:cubicBezTo>
                  <a:pt x="24667" y="9270"/>
                  <a:pt x="24667" y="9234"/>
                  <a:pt x="24658" y="9189"/>
                </a:cubicBezTo>
                <a:cubicBezTo>
                  <a:pt x="24640" y="7387"/>
                  <a:pt x="24613" y="5523"/>
                  <a:pt x="24658" y="4854"/>
                </a:cubicBezTo>
                <a:cubicBezTo>
                  <a:pt x="24676" y="4640"/>
                  <a:pt x="24703" y="4363"/>
                  <a:pt x="24729" y="4042"/>
                </a:cubicBezTo>
                <a:lnTo>
                  <a:pt x="30011" y="3970"/>
                </a:lnTo>
                <a:close/>
                <a:moveTo>
                  <a:pt x="24346" y="4051"/>
                </a:moveTo>
                <a:lnTo>
                  <a:pt x="24346" y="4051"/>
                </a:lnTo>
                <a:cubicBezTo>
                  <a:pt x="24319" y="4354"/>
                  <a:pt x="24292" y="4622"/>
                  <a:pt x="24274" y="4827"/>
                </a:cubicBezTo>
                <a:cubicBezTo>
                  <a:pt x="24221" y="5514"/>
                  <a:pt x="24248" y="7387"/>
                  <a:pt x="24274" y="9198"/>
                </a:cubicBezTo>
                <a:cubicBezTo>
                  <a:pt x="24274" y="9234"/>
                  <a:pt x="24283" y="9278"/>
                  <a:pt x="24283" y="9314"/>
                </a:cubicBezTo>
                <a:cubicBezTo>
                  <a:pt x="23633" y="9318"/>
                  <a:pt x="22932" y="9320"/>
                  <a:pt x="22192" y="9320"/>
                </a:cubicBezTo>
                <a:cubicBezTo>
                  <a:pt x="21146" y="9320"/>
                  <a:pt x="20021" y="9316"/>
                  <a:pt x="18850" y="9305"/>
                </a:cubicBezTo>
                <a:cubicBezTo>
                  <a:pt x="18788" y="7762"/>
                  <a:pt x="18770" y="6415"/>
                  <a:pt x="18859" y="6022"/>
                </a:cubicBezTo>
                <a:cubicBezTo>
                  <a:pt x="18931" y="5710"/>
                  <a:pt x="18966" y="4987"/>
                  <a:pt x="18975" y="4122"/>
                </a:cubicBezTo>
                <a:lnTo>
                  <a:pt x="24346" y="4051"/>
                </a:lnTo>
                <a:close/>
                <a:moveTo>
                  <a:pt x="70557" y="8574"/>
                </a:moveTo>
                <a:lnTo>
                  <a:pt x="70557" y="8574"/>
                </a:lnTo>
                <a:cubicBezTo>
                  <a:pt x="70566" y="9983"/>
                  <a:pt x="70557" y="11473"/>
                  <a:pt x="70503" y="12874"/>
                </a:cubicBezTo>
                <a:cubicBezTo>
                  <a:pt x="68826" y="13097"/>
                  <a:pt x="67006" y="13186"/>
                  <a:pt x="65142" y="13230"/>
                </a:cubicBezTo>
                <a:cubicBezTo>
                  <a:pt x="65124" y="11687"/>
                  <a:pt x="65052" y="10197"/>
                  <a:pt x="65035" y="8645"/>
                </a:cubicBezTo>
                <a:lnTo>
                  <a:pt x="65035" y="8645"/>
                </a:lnTo>
                <a:cubicBezTo>
                  <a:pt x="65544" y="8665"/>
                  <a:pt x="66060" y="8673"/>
                  <a:pt x="66576" y="8673"/>
                </a:cubicBezTo>
                <a:cubicBezTo>
                  <a:pt x="67914" y="8673"/>
                  <a:pt x="69263" y="8619"/>
                  <a:pt x="70557" y="8574"/>
                </a:cubicBezTo>
                <a:close/>
                <a:moveTo>
                  <a:pt x="61617" y="8494"/>
                </a:moveTo>
                <a:cubicBezTo>
                  <a:pt x="62659" y="8494"/>
                  <a:pt x="63689" y="8558"/>
                  <a:pt x="64687" y="8627"/>
                </a:cubicBezTo>
                <a:cubicBezTo>
                  <a:pt x="64696" y="10188"/>
                  <a:pt x="64767" y="11687"/>
                  <a:pt x="64785" y="13239"/>
                </a:cubicBezTo>
                <a:cubicBezTo>
                  <a:pt x="63429" y="13284"/>
                  <a:pt x="62073" y="13320"/>
                  <a:pt x="60726" y="13382"/>
                </a:cubicBezTo>
                <a:cubicBezTo>
                  <a:pt x="60726" y="11785"/>
                  <a:pt x="60735" y="10126"/>
                  <a:pt x="60717" y="8511"/>
                </a:cubicBezTo>
                <a:cubicBezTo>
                  <a:pt x="61018" y="8499"/>
                  <a:pt x="61318" y="8494"/>
                  <a:pt x="61617" y="8494"/>
                </a:cubicBezTo>
                <a:close/>
                <a:moveTo>
                  <a:pt x="50627" y="8850"/>
                </a:moveTo>
                <a:cubicBezTo>
                  <a:pt x="50699" y="8859"/>
                  <a:pt x="50672" y="8886"/>
                  <a:pt x="50681" y="8957"/>
                </a:cubicBezTo>
                <a:cubicBezTo>
                  <a:pt x="50699" y="9100"/>
                  <a:pt x="50672" y="9305"/>
                  <a:pt x="50672" y="9403"/>
                </a:cubicBezTo>
                <a:cubicBezTo>
                  <a:pt x="50627" y="10777"/>
                  <a:pt x="50583" y="12196"/>
                  <a:pt x="50493" y="13480"/>
                </a:cubicBezTo>
                <a:cubicBezTo>
                  <a:pt x="49890" y="13470"/>
                  <a:pt x="49281" y="13464"/>
                  <a:pt x="48672" y="13464"/>
                </a:cubicBezTo>
                <a:cubicBezTo>
                  <a:pt x="47677" y="13464"/>
                  <a:pt x="46683" y="13481"/>
                  <a:pt x="45721" y="13525"/>
                </a:cubicBezTo>
                <a:cubicBezTo>
                  <a:pt x="45792" y="12080"/>
                  <a:pt x="45801" y="10581"/>
                  <a:pt x="45792" y="9064"/>
                </a:cubicBezTo>
                <a:cubicBezTo>
                  <a:pt x="47041" y="9064"/>
                  <a:pt x="48227" y="8984"/>
                  <a:pt x="49441" y="8922"/>
                </a:cubicBezTo>
                <a:cubicBezTo>
                  <a:pt x="49717" y="8913"/>
                  <a:pt x="50029" y="8895"/>
                  <a:pt x="50333" y="8877"/>
                </a:cubicBezTo>
                <a:cubicBezTo>
                  <a:pt x="50431" y="8868"/>
                  <a:pt x="50574" y="8850"/>
                  <a:pt x="50627" y="8850"/>
                </a:cubicBezTo>
                <a:close/>
                <a:moveTo>
                  <a:pt x="60369" y="8529"/>
                </a:moveTo>
                <a:cubicBezTo>
                  <a:pt x="60378" y="10171"/>
                  <a:pt x="60360" y="11776"/>
                  <a:pt x="60378" y="13391"/>
                </a:cubicBezTo>
                <a:cubicBezTo>
                  <a:pt x="58942" y="13471"/>
                  <a:pt x="57478" y="13525"/>
                  <a:pt x="55989" y="13543"/>
                </a:cubicBezTo>
                <a:cubicBezTo>
                  <a:pt x="56007" y="11928"/>
                  <a:pt x="56042" y="10269"/>
                  <a:pt x="55971" y="8690"/>
                </a:cubicBezTo>
                <a:cubicBezTo>
                  <a:pt x="57452" y="8645"/>
                  <a:pt x="58879" y="8565"/>
                  <a:pt x="60369" y="8529"/>
                </a:cubicBezTo>
                <a:close/>
                <a:moveTo>
                  <a:pt x="55623" y="8699"/>
                </a:moveTo>
                <a:cubicBezTo>
                  <a:pt x="55694" y="10287"/>
                  <a:pt x="55650" y="11928"/>
                  <a:pt x="55632" y="13543"/>
                </a:cubicBezTo>
                <a:cubicBezTo>
                  <a:pt x="55458" y="13544"/>
                  <a:pt x="55285" y="13544"/>
                  <a:pt x="55113" y="13544"/>
                </a:cubicBezTo>
                <a:cubicBezTo>
                  <a:pt x="53672" y="13544"/>
                  <a:pt x="52268" y="13513"/>
                  <a:pt x="50850" y="13489"/>
                </a:cubicBezTo>
                <a:cubicBezTo>
                  <a:pt x="50939" y="11964"/>
                  <a:pt x="51011" y="10420"/>
                  <a:pt x="51046" y="8832"/>
                </a:cubicBezTo>
                <a:cubicBezTo>
                  <a:pt x="52554" y="8770"/>
                  <a:pt x="54071" y="8716"/>
                  <a:pt x="55623" y="8699"/>
                </a:cubicBezTo>
                <a:close/>
                <a:moveTo>
                  <a:pt x="40924" y="8876"/>
                </a:moveTo>
                <a:cubicBezTo>
                  <a:pt x="40926" y="8876"/>
                  <a:pt x="40928" y="8876"/>
                  <a:pt x="40930" y="8877"/>
                </a:cubicBezTo>
                <a:cubicBezTo>
                  <a:pt x="42420" y="8939"/>
                  <a:pt x="43910" y="9011"/>
                  <a:pt x="45426" y="9046"/>
                </a:cubicBezTo>
                <a:cubicBezTo>
                  <a:pt x="45462" y="10563"/>
                  <a:pt x="45426" y="12080"/>
                  <a:pt x="45364" y="13534"/>
                </a:cubicBezTo>
                <a:cubicBezTo>
                  <a:pt x="43865" y="13614"/>
                  <a:pt x="42384" y="13703"/>
                  <a:pt x="40894" y="13792"/>
                </a:cubicBezTo>
                <a:cubicBezTo>
                  <a:pt x="40921" y="12187"/>
                  <a:pt x="40912" y="10501"/>
                  <a:pt x="40912" y="8904"/>
                </a:cubicBezTo>
                <a:cubicBezTo>
                  <a:pt x="40896" y="8904"/>
                  <a:pt x="40909" y="8876"/>
                  <a:pt x="40924" y="8876"/>
                </a:cubicBezTo>
                <a:close/>
                <a:moveTo>
                  <a:pt x="40145" y="8849"/>
                </a:moveTo>
                <a:cubicBezTo>
                  <a:pt x="40282" y="8849"/>
                  <a:pt x="40420" y="8852"/>
                  <a:pt x="40555" y="8859"/>
                </a:cubicBezTo>
                <a:cubicBezTo>
                  <a:pt x="40573" y="10510"/>
                  <a:pt x="40555" y="12169"/>
                  <a:pt x="40537" y="13801"/>
                </a:cubicBezTo>
                <a:cubicBezTo>
                  <a:pt x="38825" y="13891"/>
                  <a:pt x="37094" y="13953"/>
                  <a:pt x="35381" y="14042"/>
                </a:cubicBezTo>
                <a:cubicBezTo>
                  <a:pt x="35479" y="12419"/>
                  <a:pt x="35488" y="10715"/>
                  <a:pt x="35533" y="9046"/>
                </a:cubicBezTo>
                <a:cubicBezTo>
                  <a:pt x="36853" y="8957"/>
                  <a:pt x="38218" y="8931"/>
                  <a:pt x="39583" y="8859"/>
                </a:cubicBezTo>
                <a:cubicBezTo>
                  <a:pt x="39768" y="8854"/>
                  <a:pt x="39957" y="8849"/>
                  <a:pt x="40145" y="8849"/>
                </a:cubicBezTo>
                <a:close/>
                <a:moveTo>
                  <a:pt x="35176" y="9073"/>
                </a:moveTo>
                <a:lnTo>
                  <a:pt x="35176" y="9073"/>
                </a:lnTo>
                <a:cubicBezTo>
                  <a:pt x="35122" y="10724"/>
                  <a:pt x="35131" y="12436"/>
                  <a:pt x="35024" y="14024"/>
                </a:cubicBezTo>
                <a:cubicBezTo>
                  <a:pt x="34293" y="14078"/>
                  <a:pt x="32428" y="14123"/>
                  <a:pt x="29850" y="14149"/>
                </a:cubicBezTo>
                <a:cubicBezTo>
                  <a:pt x="29805" y="13561"/>
                  <a:pt x="29796" y="12963"/>
                  <a:pt x="29832" y="12321"/>
                </a:cubicBezTo>
                <a:cubicBezTo>
                  <a:pt x="29877" y="11473"/>
                  <a:pt x="29957" y="10518"/>
                  <a:pt x="30055" y="9555"/>
                </a:cubicBezTo>
                <a:cubicBezTo>
                  <a:pt x="32990" y="9412"/>
                  <a:pt x="34498" y="9198"/>
                  <a:pt x="35176" y="9073"/>
                </a:cubicBezTo>
                <a:close/>
                <a:moveTo>
                  <a:pt x="29663" y="9573"/>
                </a:moveTo>
                <a:cubicBezTo>
                  <a:pt x="29573" y="10518"/>
                  <a:pt x="29493" y="11464"/>
                  <a:pt x="29449" y="12303"/>
                </a:cubicBezTo>
                <a:cubicBezTo>
                  <a:pt x="29413" y="12954"/>
                  <a:pt x="29422" y="13561"/>
                  <a:pt x="29466" y="14158"/>
                </a:cubicBezTo>
                <a:cubicBezTo>
                  <a:pt x="28030" y="14176"/>
                  <a:pt x="26398" y="14185"/>
                  <a:pt x="24631" y="14194"/>
                </a:cubicBezTo>
                <a:cubicBezTo>
                  <a:pt x="24631" y="13792"/>
                  <a:pt x="24640" y="13462"/>
                  <a:pt x="24658" y="13248"/>
                </a:cubicBezTo>
                <a:cubicBezTo>
                  <a:pt x="24711" y="12767"/>
                  <a:pt x="24694" y="11321"/>
                  <a:pt x="24667" y="9698"/>
                </a:cubicBezTo>
                <a:cubicBezTo>
                  <a:pt x="24917" y="9698"/>
                  <a:pt x="25166" y="9698"/>
                  <a:pt x="25398" y="9689"/>
                </a:cubicBezTo>
                <a:cubicBezTo>
                  <a:pt x="27058" y="9671"/>
                  <a:pt x="28476" y="9626"/>
                  <a:pt x="29663" y="9573"/>
                </a:cubicBezTo>
                <a:close/>
                <a:moveTo>
                  <a:pt x="1927" y="9421"/>
                </a:moveTo>
                <a:cubicBezTo>
                  <a:pt x="3355" y="9448"/>
                  <a:pt x="5103" y="9484"/>
                  <a:pt x="7012" y="9519"/>
                </a:cubicBezTo>
                <a:cubicBezTo>
                  <a:pt x="6923" y="10483"/>
                  <a:pt x="6834" y="11446"/>
                  <a:pt x="6789" y="12303"/>
                </a:cubicBezTo>
                <a:cubicBezTo>
                  <a:pt x="6753" y="12963"/>
                  <a:pt x="6771" y="13587"/>
                  <a:pt x="6807" y="14203"/>
                </a:cubicBezTo>
                <a:cubicBezTo>
                  <a:pt x="5112" y="14194"/>
                  <a:pt x="3462" y="14194"/>
                  <a:pt x="1900" y="14185"/>
                </a:cubicBezTo>
                <a:cubicBezTo>
                  <a:pt x="1900" y="13784"/>
                  <a:pt x="1900" y="13453"/>
                  <a:pt x="1927" y="13248"/>
                </a:cubicBezTo>
                <a:cubicBezTo>
                  <a:pt x="1972" y="12740"/>
                  <a:pt x="1954" y="11152"/>
                  <a:pt x="1927" y="9421"/>
                </a:cubicBezTo>
                <a:close/>
                <a:moveTo>
                  <a:pt x="7396" y="9528"/>
                </a:moveTo>
                <a:cubicBezTo>
                  <a:pt x="9002" y="9555"/>
                  <a:pt x="10705" y="9591"/>
                  <a:pt x="12436" y="9609"/>
                </a:cubicBezTo>
                <a:cubicBezTo>
                  <a:pt x="12436" y="9680"/>
                  <a:pt x="12436" y="9742"/>
                  <a:pt x="12436" y="9805"/>
                </a:cubicBezTo>
                <a:cubicBezTo>
                  <a:pt x="12427" y="11179"/>
                  <a:pt x="12409" y="12775"/>
                  <a:pt x="12409" y="14212"/>
                </a:cubicBezTo>
                <a:cubicBezTo>
                  <a:pt x="10652" y="14212"/>
                  <a:pt x="8903" y="14203"/>
                  <a:pt x="7191" y="14203"/>
                </a:cubicBezTo>
                <a:cubicBezTo>
                  <a:pt x="7155" y="13587"/>
                  <a:pt x="7137" y="12981"/>
                  <a:pt x="7173" y="12321"/>
                </a:cubicBezTo>
                <a:cubicBezTo>
                  <a:pt x="7217" y="11464"/>
                  <a:pt x="7307" y="10501"/>
                  <a:pt x="7396" y="9528"/>
                </a:cubicBezTo>
                <a:close/>
                <a:moveTo>
                  <a:pt x="12820" y="9617"/>
                </a:moveTo>
                <a:cubicBezTo>
                  <a:pt x="14729" y="9644"/>
                  <a:pt x="16656" y="9671"/>
                  <a:pt x="18476" y="9689"/>
                </a:cubicBezTo>
                <a:cubicBezTo>
                  <a:pt x="18529" y="10813"/>
                  <a:pt x="18592" y="12106"/>
                  <a:pt x="18672" y="13436"/>
                </a:cubicBezTo>
                <a:cubicBezTo>
                  <a:pt x="18681" y="13712"/>
                  <a:pt x="18699" y="13971"/>
                  <a:pt x="18708" y="14212"/>
                </a:cubicBezTo>
                <a:lnTo>
                  <a:pt x="12793" y="14212"/>
                </a:lnTo>
                <a:cubicBezTo>
                  <a:pt x="12793" y="12784"/>
                  <a:pt x="12811" y="11179"/>
                  <a:pt x="12820" y="9814"/>
                </a:cubicBezTo>
                <a:cubicBezTo>
                  <a:pt x="12820" y="9742"/>
                  <a:pt x="12820" y="9680"/>
                  <a:pt x="12820" y="9617"/>
                </a:cubicBezTo>
                <a:close/>
                <a:moveTo>
                  <a:pt x="18868" y="9689"/>
                </a:moveTo>
                <a:lnTo>
                  <a:pt x="18868" y="9689"/>
                </a:lnTo>
                <a:cubicBezTo>
                  <a:pt x="20197" y="9698"/>
                  <a:pt x="21473" y="9707"/>
                  <a:pt x="22633" y="9707"/>
                </a:cubicBezTo>
                <a:cubicBezTo>
                  <a:pt x="23213" y="9707"/>
                  <a:pt x="23766" y="9707"/>
                  <a:pt x="24283" y="9698"/>
                </a:cubicBezTo>
                <a:lnTo>
                  <a:pt x="24283" y="9698"/>
                </a:lnTo>
                <a:cubicBezTo>
                  <a:pt x="24310" y="11259"/>
                  <a:pt x="24328" y="12758"/>
                  <a:pt x="24274" y="13213"/>
                </a:cubicBezTo>
                <a:cubicBezTo>
                  <a:pt x="24257" y="13436"/>
                  <a:pt x="24248" y="13784"/>
                  <a:pt x="24248" y="14194"/>
                </a:cubicBezTo>
                <a:cubicBezTo>
                  <a:pt x="22624" y="14203"/>
                  <a:pt x="20893" y="14212"/>
                  <a:pt x="19100" y="14212"/>
                </a:cubicBezTo>
                <a:cubicBezTo>
                  <a:pt x="19082" y="13971"/>
                  <a:pt x="19064" y="13703"/>
                  <a:pt x="19056" y="13418"/>
                </a:cubicBezTo>
                <a:cubicBezTo>
                  <a:pt x="18993" y="12347"/>
                  <a:pt x="18922" y="10973"/>
                  <a:pt x="18868" y="9689"/>
                </a:cubicBezTo>
                <a:close/>
                <a:moveTo>
                  <a:pt x="50841" y="13846"/>
                </a:moveTo>
                <a:cubicBezTo>
                  <a:pt x="52169" y="13868"/>
                  <a:pt x="53522" y="13904"/>
                  <a:pt x="54863" y="13904"/>
                </a:cubicBezTo>
                <a:cubicBezTo>
                  <a:pt x="55117" y="13904"/>
                  <a:pt x="55370" y="13902"/>
                  <a:pt x="55623" y="13900"/>
                </a:cubicBezTo>
                <a:lnTo>
                  <a:pt x="55623" y="13900"/>
                </a:lnTo>
                <a:cubicBezTo>
                  <a:pt x="55605" y="15577"/>
                  <a:pt x="55543" y="17245"/>
                  <a:pt x="55578" y="18940"/>
                </a:cubicBezTo>
                <a:cubicBezTo>
                  <a:pt x="54160" y="18891"/>
                  <a:pt x="52742" y="18850"/>
                  <a:pt x="51283" y="18850"/>
                </a:cubicBezTo>
                <a:cubicBezTo>
                  <a:pt x="51145" y="18850"/>
                  <a:pt x="51007" y="18850"/>
                  <a:pt x="50868" y="18851"/>
                </a:cubicBezTo>
                <a:cubicBezTo>
                  <a:pt x="50743" y="17290"/>
                  <a:pt x="50734" y="15479"/>
                  <a:pt x="50823" y="13873"/>
                </a:cubicBezTo>
                <a:cubicBezTo>
                  <a:pt x="50823" y="13864"/>
                  <a:pt x="50823" y="13846"/>
                  <a:pt x="50841" y="13846"/>
                </a:cubicBezTo>
                <a:close/>
                <a:moveTo>
                  <a:pt x="48577" y="13820"/>
                </a:moveTo>
                <a:cubicBezTo>
                  <a:pt x="49209" y="13820"/>
                  <a:pt x="49844" y="13826"/>
                  <a:pt x="50475" y="13837"/>
                </a:cubicBezTo>
                <a:cubicBezTo>
                  <a:pt x="50377" y="15452"/>
                  <a:pt x="50386" y="17281"/>
                  <a:pt x="50520" y="18851"/>
                </a:cubicBezTo>
                <a:cubicBezTo>
                  <a:pt x="50425" y="18850"/>
                  <a:pt x="50331" y="18850"/>
                  <a:pt x="50236" y="18850"/>
                </a:cubicBezTo>
                <a:cubicBezTo>
                  <a:pt x="48697" y="18850"/>
                  <a:pt x="47217" y="18916"/>
                  <a:pt x="45729" y="18958"/>
                </a:cubicBezTo>
                <a:cubicBezTo>
                  <a:pt x="45676" y="17307"/>
                  <a:pt x="45640" y="15541"/>
                  <a:pt x="45712" y="13873"/>
                </a:cubicBezTo>
                <a:cubicBezTo>
                  <a:pt x="46650" y="13835"/>
                  <a:pt x="47611" y="13820"/>
                  <a:pt x="48577" y="13820"/>
                </a:cubicBezTo>
                <a:close/>
                <a:moveTo>
                  <a:pt x="60378" y="13748"/>
                </a:moveTo>
                <a:cubicBezTo>
                  <a:pt x="60405" y="15603"/>
                  <a:pt x="60565" y="17388"/>
                  <a:pt x="60699" y="19109"/>
                </a:cubicBezTo>
                <a:cubicBezTo>
                  <a:pt x="59084" y="19083"/>
                  <a:pt x="57487" y="19029"/>
                  <a:pt x="55935" y="18940"/>
                </a:cubicBezTo>
                <a:cubicBezTo>
                  <a:pt x="55899" y="17245"/>
                  <a:pt x="55962" y="15577"/>
                  <a:pt x="55971" y="13900"/>
                </a:cubicBezTo>
                <a:cubicBezTo>
                  <a:pt x="57478" y="13882"/>
                  <a:pt x="58924" y="13810"/>
                  <a:pt x="60378" y="13748"/>
                </a:cubicBezTo>
                <a:close/>
                <a:moveTo>
                  <a:pt x="64776" y="13596"/>
                </a:moveTo>
                <a:cubicBezTo>
                  <a:pt x="64812" y="13623"/>
                  <a:pt x="64794" y="13694"/>
                  <a:pt x="64794" y="13748"/>
                </a:cubicBezTo>
                <a:cubicBezTo>
                  <a:pt x="64803" y="15532"/>
                  <a:pt x="64758" y="17388"/>
                  <a:pt x="64776" y="19190"/>
                </a:cubicBezTo>
                <a:cubicBezTo>
                  <a:pt x="63536" y="19163"/>
                  <a:pt x="62323" y="19118"/>
                  <a:pt x="61065" y="19109"/>
                </a:cubicBezTo>
                <a:cubicBezTo>
                  <a:pt x="60904" y="17361"/>
                  <a:pt x="60770" y="15595"/>
                  <a:pt x="60726" y="13730"/>
                </a:cubicBezTo>
                <a:cubicBezTo>
                  <a:pt x="62073" y="13676"/>
                  <a:pt x="63429" y="13641"/>
                  <a:pt x="64776" y="13596"/>
                </a:cubicBezTo>
                <a:close/>
                <a:moveTo>
                  <a:pt x="70458" y="13227"/>
                </a:moveTo>
                <a:cubicBezTo>
                  <a:pt x="70487" y="13227"/>
                  <a:pt x="70494" y="13253"/>
                  <a:pt x="70494" y="13382"/>
                </a:cubicBezTo>
                <a:cubicBezTo>
                  <a:pt x="70494" y="13766"/>
                  <a:pt x="70459" y="14247"/>
                  <a:pt x="70441" y="14604"/>
                </a:cubicBezTo>
                <a:cubicBezTo>
                  <a:pt x="70378" y="15996"/>
                  <a:pt x="70307" y="17441"/>
                  <a:pt x="70289" y="18824"/>
                </a:cubicBezTo>
                <a:cubicBezTo>
                  <a:pt x="69531" y="18949"/>
                  <a:pt x="68701" y="19118"/>
                  <a:pt x="67818" y="19127"/>
                </a:cubicBezTo>
                <a:cubicBezTo>
                  <a:pt x="66944" y="19145"/>
                  <a:pt x="66025" y="19190"/>
                  <a:pt x="65133" y="19199"/>
                </a:cubicBezTo>
                <a:cubicBezTo>
                  <a:pt x="65124" y="17325"/>
                  <a:pt x="65142" y="15461"/>
                  <a:pt x="65151" y="13587"/>
                </a:cubicBezTo>
                <a:cubicBezTo>
                  <a:pt x="66979" y="13561"/>
                  <a:pt x="68746" y="13436"/>
                  <a:pt x="70378" y="13239"/>
                </a:cubicBezTo>
                <a:cubicBezTo>
                  <a:pt x="70415" y="13236"/>
                  <a:pt x="70440" y="13227"/>
                  <a:pt x="70458" y="13227"/>
                </a:cubicBezTo>
                <a:close/>
                <a:moveTo>
                  <a:pt x="45355" y="13900"/>
                </a:moveTo>
                <a:cubicBezTo>
                  <a:pt x="45283" y="15559"/>
                  <a:pt x="45319" y="17334"/>
                  <a:pt x="45382" y="18984"/>
                </a:cubicBezTo>
                <a:cubicBezTo>
                  <a:pt x="43838" y="19047"/>
                  <a:pt x="42339" y="19163"/>
                  <a:pt x="40778" y="19208"/>
                </a:cubicBezTo>
                <a:cubicBezTo>
                  <a:pt x="40707" y="17521"/>
                  <a:pt x="40832" y="15809"/>
                  <a:pt x="40885" y="14149"/>
                </a:cubicBezTo>
                <a:cubicBezTo>
                  <a:pt x="42384" y="14069"/>
                  <a:pt x="43838" y="13953"/>
                  <a:pt x="45355" y="13900"/>
                </a:cubicBezTo>
                <a:close/>
                <a:moveTo>
                  <a:pt x="40529" y="14167"/>
                </a:moveTo>
                <a:cubicBezTo>
                  <a:pt x="40475" y="15826"/>
                  <a:pt x="40350" y="17539"/>
                  <a:pt x="40430" y="19234"/>
                </a:cubicBezTo>
                <a:cubicBezTo>
                  <a:pt x="38718" y="19288"/>
                  <a:pt x="37031" y="19377"/>
                  <a:pt x="35444" y="19564"/>
                </a:cubicBezTo>
                <a:cubicBezTo>
                  <a:pt x="35328" y="17923"/>
                  <a:pt x="35220" y="16112"/>
                  <a:pt x="35354" y="14399"/>
                </a:cubicBezTo>
                <a:cubicBezTo>
                  <a:pt x="37076" y="14319"/>
                  <a:pt x="38789" y="14230"/>
                  <a:pt x="40529" y="14167"/>
                </a:cubicBezTo>
                <a:close/>
                <a:moveTo>
                  <a:pt x="34953" y="14408"/>
                </a:moveTo>
                <a:lnTo>
                  <a:pt x="34953" y="14426"/>
                </a:lnTo>
                <a:lnTo>
                  <a:pt x="34997" y="14426"/>
                </a:lnTo>
                <a:cubicBezTo>
                  <a:pt x="34980" y="14711"/>
                  <a:pt x="34962" y="14997"/>
                  <a:pt x="34953" y="15282"/>
                </a:cubicBezTo>
                <a:lnTo>
                  <a:pt x="34953" y="16504"/>
                </a:lnTo>
                <a:lnTo>
                  <a:pt x="34944" y="16504"/>
                </a:lnTo>
                <a:cubicBezTo>
                  <a:pt x="34953" y="17566"/>
                  <a:pt x="35024" y="18610"/>
                  <a:pt x="35096" y="19609"/>
                </a:cubicBezTo>
                <a:cubicBezTo>
                  <a:pt x="35024" y="19609"/>
                  <a:pt x="34962" y="19618"/>
                  <a:pt x="34899" y="19627"/>
                </a:cubicBezTo>
                <a:lnTo>
                  <a:pt x="34899" y="19636"/>
                </a:lnTo>
                <a:cubicBezTo>
                  <a:pt x="34337" y="19654"/>
                  <a:pt x="32607" y="19689"/>
                  <a:pt x="30171" y="19743"/>
                </a:cubicBezTo>
                <a:cubicBezTo>
                  <a:pt x="30144" y="18949"/>
                  <a:pt x="30118" y="18271"/>
                  <a:pt x="30109" y="17807"/>
                </a:cubicBezTo>
                <a:cubicBezTo>
                  <a:pt x="30100" y="16986"/>
                  <a:pt x="30028" y="16219"/>
                  <a:pt x="29957" y="15470"/>
                </a:cubicBezTo>
                <a:cubicBezTo>
                  <a:pt x="29930" y="15157"/>
                  <a:pt x="29904" y="14845"/>
                  <a:pt x="29877" y="14542"/>
                </a:cubicBezTo>
                <a:cubicBezTo>
                  <a:pt x="32303" y="14506"/>
                  <a:pt x="34105" y="14470"/>
                  <a:pt x="34953" y="14408"/>
                </a:cubicBezTo>
                <a:close/>
                <a:moveTo>
                  <a:pt x="29493" y="14542"/>
                </a:moveTo>
                <a:cubicBezTo>
                  <a:pt x="29511" y="14863"/>
                  <a:pt x="29547" y="15184"/>
                  <a:pt x="29573" y="15505"/>
                </a:cubicBezTo>
                <a:cubicBezTo>
                  <a:pt x="29645" y="16246"/>
                  <a:pt x="29716" y="17004"/>
                  <a:pt x="29725" y="17816"/>
                </a:cubicBezTo>
                <a:cubicBezTo>
                  <a:pt x="29734" y="18280"/>
                  <a:pt x="29761" y="18958"/>
                  <a:pt x="29788" y="19752"/>
                </a:cubicBezTo>
                <a:cubicBezTo>
                  <a:pt x="28262" y="19787"/>
                  <a:pt x="26487" y="19823"/>
                  <a:pt x="24551" y="19868"/>
                </a:cubicBezTo>
                <a:cubicBezTo>
                  <a:pt x="24578" y="19591"/>
                  <a:pt x="24604" y="19368"/>
                  <a:pt x="24631" y="19216"/>
                </a:cubicBezTo>
                <a:cubicBezTo>
                  <a:pt x="24729" y="18583"/>
                  <a:pt x="24694" y="17147"/>
                  <a:pt x="24667" y="15764"/>
                </a:cubicBezTo>
                <a:cubicBezTo>
                  <a:pt x="24658" y="15354"/>
                  <a:pt x="24649" y="14952"/>
                  <a:pt x="24640" y="14586"/>
                </a:cubicBezTo>
                <a:cubicBezTo>
                  <a:pt x="26415" y="14578"/>
                  <a:pt x="28048" y="14560"/>
                  <a:pt x="29493" y="14542"/>
                </a:cubicBezTo>
                <a:close/>
                <a:moveTo>
                  <a:pt x="24257" y="14586"/>
                </a:moveTo>
                <a:cubicBezTo>
                  <a:pt x="24257" y="14952"/>
                  <a:pt x="24274" y="15354"/>
                  <a:pt x="24283" y="15773"/>
                </a:cubicBezTo>
                <a:cubicBezTo>
                  <a:pt x="24310" y="17075"/>
                  <a:pt x="24346" y="18556"/>
                  <a:pt x="24248" y="19163"/>
                </a:cubicBezTo>
                <a:cubicBezTo>
                  <a:pt x="24221" y="19323"/>
                  <a:pt x="24194" y="19573"/>
                  <a:pt x="24167" y="19877"/>
                </a:cubicBezTo>
                <a:cubicBezTo>
                  <a:pt x="22544" y="19921"/>
                  <a:pt x="20813" y="19957"/>
                  <a:pt x="19038" y="20001"/>
                </a:cubicBezTo>
                <a:cubicBezTo>
                  <a:pt x="19118" y="18101"/>
                  <a:pt x="19180" y="16210"/>
                  <a:pt x="19154" y="15452"/>
                </a:cubicBezTo>
                <a:cubicBezTo>
                  <a:pt x="19154" y="15256"/>
                  <a:pt x="19136" y="14961"/>
                  <a:pt x="19118" y="14604"/>
                </a:cubicBezTo>
                <a:cubicBezTo>
                  <a:pt x="20902" y="14595"/>
                  <a:pt x="22633" y="14595"/>
                  <a:pt x="24257" y="14586"/>
                </a:cubicBezTo>
                <a:close/>
                <a:moveTo>
                  <a:pt x="18734" y="14604"/>
                </a:moveTo>
                <a:cubicBezTo>
                  <a:pt x="18752" y="14970"/>
                  <a:pt x="18761" y="15264"/>
                  <a:pt x="18770" y="15470"/>
                </a:cubicBezTo>
                <a:cubicBezTo>
                  <a:pt x="18797" y="16210"/>
                  <a:pt x="18725" y="18110"/>
                  <a:pt x="18654" y="20010"/>
                </a:cubicBezTo>
                <a:cubicBezTo>
                  <a:pt x="16781" y="20064"/>
                  <a:pt x="14863" y="20109"/>
                  <a:pt x="12971" y="20162"/>
                </a:cubicBezTo>
                <a:cubicBezTo>
                  <a:pt x="12918" y="19190"/>
                  <a:pt x="12873" y="18351"/>
                  <a:pt x="12838" y="17905"/>
                </a:cubicBezTo>
                <a:cubicBezTo>
                  <a:pt x="12802" y="17405"/>
                  <a:pt x="12793" y="16130"/>
                  <a:pt x="12793" y="14604"/>
                </a:cubicBezTo>
                <a:close/>
                <a:moveTo>
                  <a:pt x="7226" y="14586"/>
                </a:moveTo>
                <a:lnTo>
                  <a:pt x="7226" y="14586"/>
                </a:lnTo>
                <a:cubicBezTo>
                  <a:pt x="8921" y="14595"/>
                  <a:pt x="10661" y="14595"/>
                  <a:pt x="12409" y="14604"/>
                </a:cubicBezTo>
                <a:cubicBezTo>
                  <a:pt x="12400" y="16139"/>
                  <a:pt x="12418" y="17423"/>
                  <a:pt x="12454" y="17932"/>
                </a:cubicBezTo>
                <a:cubicBezTo>
                  <a:pt x="12490" y="18378"/>
                  <a:pt x="12534" y="19208"/>
                  <a:pt x="12588" y="20171"/>
                </a:cubicBezTo>
                <a:cubicBezTo>
                  <a:pt x="10857" y="20216"/>
                  <a:pt x="9162" y="20269"/>
                  <a:pt x="7538" y="20314"/>
                </a:cubicBezTo>
                <a:cubicBezTo>
                  <a:pt x="7494" y="19288"/>
                  <a:pt x="7467" y="18378"/>
                  <a:pt x="7458" y="17807"/>
                </a:cubicBezTo>
                <a:cubicBezTo>
                  <a:pt x="7440" y="16986"/>
                  <a:pt x="7369" y="16219"/>
                  <a:pt x="7298" y="15470"/>
                </a:cubicBezTo>
                <a:cubicBezTo>
                  <a:pt x="7271" y="15175"/>
                  <a:pt x="7244" y="14881"/>
                  <a:pt x="7226" y="14586"/>
                </a:cubicBezTo>
                <a:close/>
                <a:moveTo>
                  <a:pt x="1900" y="14569"/>
                </a:moveTo>
                <a:lnTo>
                  <a:pt x="1900" y="14569"/>
                </a:lnTo>
                <a:cubicBezTo>
                  <a:pt x="3470" y="14578"/>
                  <a:pt x="5130" y="14586"/>
                  <a:pt x="6834" y="14586"/>
                </a:cubicBezTo>
                <a:cubicBezTo>
                  <a:pt x="6860" y="14890"/>
                  <a:pt x="6887" y="15193"/>
                  <a:pt x="6914" y="15505"/>
                </a:cubicBezTo>
                <a:cubicBezTo>
                  <a:pt x="6985" y="16246"/>
                  <a:pt x="7057" y="17004"/>
                  <a:pt x="7075" y="17816"/>
                </a:cubicBezTo>
                <a:cubicBezTo>
                  <a:pt x="7084" y="18387"/>
                  <a:pt x="7110" y="19297"/>
                  <a:pt x="7155" y="20332"/>
                </a:cubicBezTo>
                <a:cubicBezTo>
                  <a:pt x="5210" y="20385"/>
                  <a:pt x="3381" y="20448"/>
                  <a:pt x="1767" y="20501"/>
                </a:cubicBezTo>
                <a:cubicBezTo>
                  <a:pt x="1811" y="19930"/>
                  <a:pt x="1856" y="19475"/>
                  <a:pt x="1891" y="19216"/>
                </a:cubicBezTo>
                <a:cubicBezTo>
                  <a:pt x="1999" y="18583"/>
                  <a:pt x="1963" y="17147"/>
                  <a:pt x="1927" y="15764"/>
                </a:cubicBezTo>
                <a:cubicBezTo>
                  <a:pt x="1918" y="15345"/>
                  <a:pt x="1909" y="14934"/>
                  <a:pt x="1900" y="14569"/>
                </a:cubicBezTo>
                <a:close/>
                <a:moveTo>
                  <a:pt x="7164" y="20715"/>
                </a:moveTo>
                <a:cubicBezTo>
                  <a:pt x="7173" y="20965"/>
                  <a:pt x="7182" y="21215"/>
                  <a:pt x="7199" y="21473"/>
                </a:cubicBezTo>
                <a:cubicBezTo>
                  <a:pt x="7235" y="22437"/>
                  <a:pt x="7271" y="23463"/>
                  <a:pt x="7307" y="24382"/>
                </a:cubicBezTo>
                <a:cubicBezTo>
                  <a:pt x="5228" y="24292"/>
                  <a:pt x="3274" y="24212"/>
                  <a:pt x="1544" y="24150"/>
                </a:cubicBezTo>
                <a:cubicBezTo>
                  <a:pt x="1606" y="23070"/>
                  <a:pt x="1668" y="21866"/>
                  <a:pt x="1740" y="20885"/>
                </a:cubicBezTo>
                <a:cubicBezTo>
                  <a:pt x="3363" y="20831"/>
                  <a:pt x="5201" y="20769"/>
                  <a:pt x="7164" y="20715"/>
                </a:cubicBezTo>
                <a:close/>
                <a:moveTo>
                  <a:pt x="12606" y="20555"/>
                </a:moveTo>
                <a:cubicBezTo>
                  <a:pt x="12686" y="22009"/>
                  <a:pt x="12775" y="23650"/>
                  <a:pt x="12873" y="24631"/>
                </a:cubicBezTo>
                <a:cubicBezTo>
                  <a:pt x="11107" y="24551"/>
                  <a:pt x="9358" y="24471"/>
                  <a:pt x="7690" y="24400"/>
                </a:cubicBezTo>
                <a:cubicBezTo>
                  <a:pt x="7654" y="23472"/>
                  <a:pt x="7619" y="22437"/>
                  <a:pt x="7583" y="21465"/>
                </a:cubicBezTo>
                <a:cubicBezTo>
                  <a:pt x="7574" y="21206"/>
                  <a:pt x="7556" y="20947"/>
                  <a:pt x="7547" y="20697"/>
                </a:cubicBezTo>
                <a:cubicBezTo>
                  <a:pt x="9180" y="20653"/>
                  <a:pt x="10875" y="20599"/>
                  <a:pt x="12606" y="20555"/>
                </a:cubicBezTo>
                <a:close/>
                <a:moveTo>
                  <a:pt x="18645" y="20403"/>
                </a:moveTo>
                <a:lnTo>
                  <a:pt x="18645" y="20403"/>
                </a:lnTo>
                <a:cubicBezTo>
                  <a:pt x="18636" y="20635"/>
                  <a:pt x="18627" y="20876"/>
                  <a:pt x="18610" y="21108"/>
                </a:cubicBezTo>
                <a:cubicBezTo>
                  <a:pt x="18556" y="22589"/>
                  <a:pt x="18502" y="23989"/>
                  <a:pt x="18485" y="24765"/>
                </a:cubicBezTo>
                <a:cubicBezTo>
                  <a:pt x="18485" y="24810"/>
                  <a:pt x="18485" y="24855"/>
                  <a:pt x="18485" y="24890"/>
                </a:cubicBezTo>
                <a:cubicBezTo>
                  <a:pt x="16763" y="24810"/>
                  <a:pt x="14996" y="24730"/>
                  <a:pt x="13257" y="24649"/>
                </a:cubicBezTo>
                <a:cubicBezTo>
                  <a:pt x="13168" y="23686"/>
                  <a:pt x="13070" y="22027"/>
                  <a:pt x="12989" y="20546"/>
                </a:cubicBezTo>
                <a:cubicBezTo>
                  <a:pt x="14872" y="20492"/>
                  <a:pt x="16781" y="20448"/>
                  <a:pt x="18645" y="20403"/>
                </a:cubicBezTo>
                <a:close/>
                <a:moveTo>
                  <a:pt x="70271" y="19199"/>
                </a:moveTo>
                <a:lnTo>
                  <a:pt x="70271" y="19199"/>
                </a:lnTo>
                <a:cubicBezTo>
                  <a:pt x="70236" y="21010"/>
                  <a:pt x="70218" y="22963"/>
                  <a:pt x="70253" y="24819"/>
                </a:cubicBezTo>
                <a:cubicBezTo>
                  <a:pt x="69988" y="24816"/>
                  <a:pt x="69721" y="24814"/>
                  <a:pt x="69454" y="24814"/>
                </a:cubicBezTo>
                <a:cubicBezTo>
                  <a:pt x="68140" y="24814"/>
                  <a:pt x="66814" y="24850"/>
                  <a:pt x="65561" y="24917"/>
                </a:cubicBezTo>
                <a:cubicBezTo>
                  <a:pt x="65347" y="23204"/>
                  <a:pt x="65142" y="21482"/>
                  <a:pt x="65133" y="19555"/>
                </a:cubicBezTo>
                <a:cubicBezTo>
                  <a:pt x="66462" y="19502"/>
                  <a:pt x="67827" y="19547"/>
                  <a:pt x="69049" y="19377"/>
                </a:cubicBezTo>
                <a:cubicBezTo>
                  <a:pt x="69468" y="19323"/>
                  <a:pt x="69906" y="19252"/>
                  <a:pt x="70271" y="19199"/>
                </a:cubicBezTo>
                <a:close/>
                <a:moveTo>
                  <a:pt x="61100" y="19457"/>
                </a:moveTo>
                <a:cubicBezTo>
                  <a:pt x="62340" y="19475"/>
                  <a:pt x="63545" y="19520"/>
                  <a:pt x="64776" y="19547"/>
                </a:cubicBezTo>
                <a:cubicBezTo>
                  <a:pt x="64776" y="21482"/>
                  <a:pt x="65017" y="23231"/>
                  <a:pt x="65204" y="24944"/>
                </a:cubicBezTo>
                <a:cubicBezTo>
                  <a:pt x="64000" y="24979"/>
                  <a:pt x="62840" y="25069"/>
                  <a:pt x="61654" y="25140"/>
                </a:cubicBezTo>
                <a:cubicBezTo>
                  <a:pt x="61422" y="23302"/>
                  <a:pt x="61216" y="21429"/>
                  <a:pt x="61092" y="19493"/>
                </a:cubicBezTo>
                <a:cubicBezTo>
                  <a:pt x="61092" y="19475"/>
                  <a:pt x="61092" y="19466"/>
                  <a:pt x="61100" y="19457"/>
                </a:cubicBezTo>
                <a:close/>
                <a:moveTo>
                  <a:pt x="24141" y="20269"/>
                </a:moveTo>
                <a:cubicBezTo>
                  <a:pt x="24051" y="21349"/>
                  <a:pt x="23962" y="22910"/>
                  <a:pt x="23891" y="24239"/>
                </a:cubicBezTo>
                <a:cubicBezTo>
                  <a:pt x="23873" y="24560"/>
                  <a:pt x="23855" y="24872"/>
                  <a:pt x="23846" y="25149"/>
                </a:cubicBezTo>
                <a:cubicBezTo>
                  <a:pt x="22258" y="25078"/>
                  <a:pt x="20581" y="24997"/>
                  <a:pt x="18868" y="24908"/>
                </a:cubicBezTo>
                <a:cubicBezTo>
                  <a:pt x="18868" y="24863"/>
                  <a:pt x="18868" y="24819"/>
                  <a:pt x="18877" y="24774"/>
                </a:cubicBezTo>
                <a:cubicBezTo>
                  <a:pt x="18886" y="23998"/>
                  <a:pt x="18940" y="22606"/>
                  <a:pt x="19002" y="21117"/>
                </a:cubicBezTo>
                <a:cubicBezTo>
                  <a:pt x="19011" y="20876"/>
                  <a:pt x="19020" y="20635"/>
                  <a:pt x="19029" y="20385"/>
                </a:cubicBezTo>
                <a:cubicBezTo>
                  <a:pt x="20795" y="20349"/>
                  <a:pt x="22517" y="20305"/>
                  <a:pt x="24141" y="20269"/>
                </a:cubicBezTo>
                <a:close/>
                <a:moveTo>
                  <a:pt x="55953" y="19306"/>
                </a:moveTo>
                <a:cubicBezTo>
                  <a:pt x="57532" y="19368"/>
                  <a:pt x="59102" y="19439"/>
                  <a:pt x="60726" y="19457"/>
                </a:cubicBezTo>
                <a:cubicBezTo>
                  <a:pt x="60868" y="21411"/>
                  <a:pt x="61065" y="23302"/>
                  <a:pt x="61297" y="25158"/>
                </a:cubicBezTo>
                <a:cubicBezTo>
                  <a:pt x="59620" y="25265"/>
                  <a:pt x="57809" y="25265"/>
                  <a:pt x="56051" y="25265"/>
                </a:cubicBezTo>
                <a:cubicBezTo>
                  <a:pt x="56033" y="23267"/>
                  <a:pt x="56015" y="21277"/>
                  <a:pt x="55944" y="19332"/>
                </a:cubicBezTo>
                <a:cubicBezTo>
                  <a:pt x="55944" y="19323"/>
                  <a:pt x="55944" y="19306"/>
                  <a:pt x="55953" y="19306"/>
                </a:cubicBezTo>
                <a:close/>
                <a:moveTo>
                  <a:pt x="50913" y="19199"/>
                </a:moveTo>
                <a:cubicBezTo>
                  <a:pt x="52501" y="19199"/>
                  <a:pt x="54044" y="19243"/>
                  <a:pt x="55587" y="19297"/>
                </a:cubicBezTo>
                <a:cubicBezTo>
                  <a:pt x="55659" y="21250"/>
                  <a:pt x="55676" y="23258"/>
                  <a:pt x="55694" y="25265"/>
                </a:cubicBezTo>
                <a:cubicBezTo>
                  <a:pt x="54178" y="25309"/>
                  <a:pt x="52634" y="25327"/>
                  <a:pt x="51127" y="25390"/>
                </a:cubicBezTo>
                <a:cubicBezTo>
                  <a:pt x="51109" y="23284"/>
                  <a:pt x="51064" y="21197"/>
                  <a:pt x="50904" y="19234"/>
                </a:cubicBezTo>
                <a:cubicBezTo>
                  <a:pt x="50895" y="19216"/>
                  <a:pt x="50895" y="19199"/>
                  <a:pt x="50913" y="19199"/>
                </a:cubicBezTo>
                <a:close/>
                <a:moveTo>
                  <a:pt x="29796" y="20135"/>
                </a:moveTo>
                <a:cubicBezTo>
                  <a:pt x="29814" y="20564"/>
                  <a:pt x="29832" y="21018"/>
                  <a:pt x="29850" y="21473"/>
                </a:cubicBezTo>
                <a:cubicBezTo>
                  <a:pt x="29904" y="22838"/>
                  <a:pt x="29966" y="24319"/>
                  <a:pt x="29993" y="25461"/>
                </a:cubicBezTo>
                <a:cubicBezTo>
                  <a:pt x="28333" y="25372"/>
                  <a:pt x="26371" y="25274"/>
                  <a:pt x="24230" y="25176"/>
                </a:cubicBezTo>
                <a:cubicBezTo>
                  <a:pt x="24239" y="24890"/>
                  <a:pt x="24257" y="24578"/>
                  <a:pt x="24274" y="24257"/>
                </a:cubicBezTo>
                <a:cubicBezTo>
                  <a:pt x="24355" y="22910"/>
                  <a:pt x="24435" y="21331"/>
                  <a:pt x="24524" y="20260"/>
                </a:cubicBezTo>
                <a:cubicBezTo>
                  <a:pt x="26469" y="20207"/>
                  <a:pt x="28262" y="20171"/>
                  <a:pt x="29796" y="20135"/>
                </a:cubicBezTo>
                <a:close/>
                <a:moveTo>
                  <a:pt x="50538" y="19199"/>
                </a:moveTo>
                <a:cubicBezTo>
                  <a:pt x="50716" y="21170"/>
                  <a:pt x="50743" y="23284"/>
                  <a:pt x="50779" y="25408"/>
                </a:cubicBezTo>
                <a:cubicBezTo>
                  <a:pt x="49280" y="25488"/>
                  <a:pt x="47755" y="25541"/>
                  <a:pt x="46238" y="25604"/>
                </a:cubicBezTo>
                <a:cubicBezTo>
                  <a:pt x="46086" y="23499"/>
                  <a:pt x="45854" y="21473"/>
                  <a:pt x="45756" y="19315"/>
                </a:cubicBezTo>
                <a:cubicBezTo>
                  <a:pt x="47335" y="19261"/>
                  <a:pt x="48905" y="19199"/>
                  <a:pt x="50538" y="19199"/>
                </a:cubicBezTo>
                <a:close/>
                <a:moveTo>
                  <a:pt x="35105" y="19966"/>
                </a:moveTo>
                <a:cubicBezTo>
                  <a:pt x="35158" y="21857"/>
                  <a:pt x="35220" y="23793"/>
                  <a:pt x="35212" y="25720"/>
                </a:cubicBezTo>
                <a:cubicBezTo>
                  <a:pt x="34846" y="25702"/>
                  <a:pt x="33044" y="25613"/>
                  <a:pt x="30376" y="25479"/>
                </a:cubicBezTo>
                <a:cubicBezTo>
                  <a:pt x="30350" y="24328"/>
                  <a:pt x="30287" y="22838"/>
                  <a:pt x="30234" y="21465"/>
                </a:cubicBezTo>
                <a:cubicBezTo>
                  <a:pt x="30216" y="21001"/>
                  <a:pt x="30198" y="20555"/>
                  <a:pt x="30189" y="20126"/>
                </a:cubicBezTo>
                <a:cubicBezTo>
                  <a:pt x="33115" y="20064"/>
                  <a:pt x="35015" y="20019"/>
                  <a:pt x="35096" y="20019"/>
                </a:cubicBezTo>
                <a:lnTo>
                  <a:pt x="35096" y="19966"/>
                </a:lnTo>
                <a:close/>
                <a:moveTo>
                  <a:pt x="45399" y="19332"/>
                </a:moveTo>
                <a:cubicBezTo>
                  <a:pt x="45498" y="21491"/>
                  <a:pt x="45738" y="23516"/>
                  <a:pt x="45890" y="25622"/>
                </a:cubicBezTo>
                <a:cubicBezTo>
                  <a:pt x="44347" y="25729"/>
                  <a:pt x="42794" y="25809"/>
                  <a:pt x="41189" y="25845"/>
                </a:cubicBezTo>
                <a:cubicBezTo>
                  <a:pt x="41126" y="23686"/>
                  <a:pt x="40885" y="21696"/>
                  <a:pt x="40805" y="19564"/>
                </a:cubicBezTo>
                <a:cubicBezTo>
                  <a:pt x="42357" y="19520"/>
                  <a:pt x="43856" y="19404"/>
                  <a:pt x="45399" y="19332"/>
                </a:cubicBezTo>
                <a:close/>
                <a:moveTo>
                  <a:pt x="40448" y="19582"/>
                </a:moveTo>
                <a:cubicBezTo>
                  <a:pt x="40537" y="21714"/>
                  <a:pt x="40769" y="23695"/>
                  <a:pt x="40832" y="25854"/>
                </a:cubicBezTo>
                <a:cubicBezTo>
                  <a:pt x="40150" y="25871"/>
                  <a:pt x="39455" y="25884"/>
                  <a:pt x="38763" y="25884"/>
                </a:cubicBezTo>
                <a:cubicBezTo>
                  <a:pt x="37664" y="25884"/>
                  <a:pt x="36576" y="25851"/>
                  <a:pt x="35568" y="25747"/>
                </a:cubicBezTo>
                <a:cubicBezTo>
                  <a:pt x="35568" y="23775"/>
                  <a:pt x="35506" y="21812"/>
                  <a:pt x="35470" y="19921"/>
                </a:cubicBezTo>
                <a:cubicBezTo>
                  <a:pt x="37049" y="19725"/>
                  <a:pt x="38735" y="19645"/>
                  <a:pt x="40448" y="19582"/>
                </a:cubicBezTo>
                <a:close/>
                <a:moveTo>
                  <a:pt x="1526" y="24533"/>
                </a:moveTo>
                <a:cubicBezTo>
                  <a:pt x="3256" y="24596"/>
                  <a:pt x="5228" y="24676"/>
                  <a:pt x="7315" y="24765"/>
                </a:cubicBezTo>
                <a:cubicBezTo>
                  <a:pt x="7351" y="25800"/>
                  <a:pt x="7369" y="26665"/>
                  <a:pt x="7351" y="27112"/>
                </a:cubicBezTo>
                <a:cubicBezTo>
                  <a:pt x="7342" y="27477"/>
                  <a:pt x="7307" y="28173"/>
                  <a:pt x="7253" y="29047"/>
                </a:cubicBezTo>
                <a:cubicBezTo>
                  <a:pt x="5032" y="29021"/>
                  <a:pt x="3007" y="28994"/>
                  <a:pt x="1356" y="28985"/>
                </a:cubicBezTo>
                <a:cubicBezTo>
                  <a:pt x="1365" y="27852"/>
                  <a:pt x="1374" y="26942"/>
                  <a:pt x="1401" y="26541"/>
                </a:cubicBezTo>
                <a:cubicBezTo>
                  <a:pt x="1436" y="26130"/>
                  <a:pt x="1481" y="25399"/>
                  <a:pt x="1526" y="24533"/>
                </a:cubicBezTo>
                <a:close/>
                <a:moveTo>
                  <a:pt x="68997" y="25170"/>
                </a:moveTo>
                <a:cubicBezTo>
                  <a:pt x="69422" y="25170"/>
                  <a:pt x="69848" y="25177"/>
                  <a:pt x="70271" y="25194"/>
                </a:cubicBezTo>
                <a:cubicBezTo>
                  <a:pt x="70298" y="26460"/>
                  <a:pt x="70343" y="27718"/>
                  <a:pt x="70450" y="28914"/>
                </a:cubicBezTo>
                <a:cubicBezTo>
                  <a:pt x="68969" y="28914"/>
                  <a:pt x="67550" y="28985"/>
                  <a:pt x="66150" y="29074"/>
                </a:cubicBezTo>
                <a:cubicBezTo>
                  <a:pt x="65936" y="27834"/>
                  <a:pt x="65757" y="26567"/>
                  <a:pt x="65606" y="25274"/>
                </a:cubicBezTo>
                <a:cubicBezTo>
                  <a:pt x="66700" y="25222"/>
                  <a:pt x="67847" y="25170"/>
                  <a:pt x="68997" y="25170"/>
                </a:cubicBezTo>
                <a:close/>
                <a:moveTo>
                  <a:pt x="7699" y="24783"/>
                </a:moveTo>
                <a:lnTo>
                  <a:pt x="7699" y="24783"/>
                </a:lnTo>
                <a:cubicBezTo>
                  <a:pt x="9376" y="24855"/>
                  <a:pt x="11134" y="24935"/>
                  <a:pt x="12909" y="25015"/>
                </a:cubicBezTo>
                <a:cubicBezTo>
                  <a:pt x="12918" y="25122"/>
                  <a:pt x="12936" y="25211"/>
                  <a:pt x="12945" y="25283"/>
                </a:cubicBezTo>
                <a:cubicBezTo>
                  <a:pt x="13043" y="25889"/>
                  <a:pt x="13007" y="27370"/>
                  <a:pt x="12971" y="28673"/>
                </a:cubicBezTo>
                <a:cubicBezTo>
                  <a:pt x="12971" y="28842"/>
                  <a:pt x="12971" y="29003"/>
                  <a:pt x="12962" y="29154"/>
                </a:cubicBezTo>
                <a:cubicBezTo>
                  <a:pt x="11125" y="29119"/>
                  <a:pt x="9332" y="29083"/>
                  <a:pt x="7637" y="29056"/>
                </a:cubicBezTo>
                <a:cubicBezTo>
                  <a:pt x="7690" y="28182"/>
                  <a:pt x="7726" y="27495"/>
                  <a:pt x="7735" y="27120"/>
                </a:cubicBezTo>
                <a:cubicBezTo>
                  <a:pt x="7753" y="26674"/>
                  <a:pt x="7735" y="25809"/>
                  <a:pt x="7699" y="24783"/>
                </a:cubicBezTo>
                <a:close/>
                <a:moveTo>
                  <a:pt x="65258" y="25283"/>
                </a:moveTo>
                <a:cubicBezTo>
                  <a:pt x="65409" y="26576"/>
                  <a:pt x="65579" y="27852"/>
                  <a:pt x="65793" y="29083"/>
                </a:cubicBezTo>
                <a:cubicBezTo>
                  <a:pt x="64597" y="29137"/>
                  <a:pt x="63384" y="29181"/>
                  <a:pt x="62153" y="29208"/>
                </a:cubicBezTo>
                <a:cubicBezTo>
                  <a:pt x="62010" y="27959"/>
                  <a:pt x="61832" y="26746"/>
                  <a:pt x="61698" y="25488"/>
                </a:cubicBezTo>
                <a:cubicBezTo>
                  <a:pt x="62867" y="25417"/>
                  <a:pt x="64053" y="25345"/>
                  <a:pt x="65231" y="25283"/>
                </a:cubicBezTo>
                <a:close/>
                <a:moveTo>
                  <a:pt x="61323" y="25515"/>
                </a:moveTo>
                <a:cubicBezTo>
                  <a:pt x="61350" y="25533"/>
                  <a:pt x="61350" y="25586"/>
                  <a:pt x="61350" y="25613"/>
                </a:cubicBezTo>
                <a:cubicBezTo>
                  <a:pt x="61511" y="26781"/>
                  <a:pt x="61636" y="28013"/>
                  <a:pt x="61796" y="29208"/>
                </a:cubicBezTo>
                <a:cubicBezTo>
                  <a:pt x="60756" y="29193"/>
                  <a:pt x="59693" y="29175"/>
                  <a:pt x="58636" y="29175"/>
                </a:cubicBezTo>
                <a:cubicBezTo>
                  <a:pt x="57817" y="29175"/>
                  <a:pt x="57001" y="29186"/>
                  <a:pt x="56203" y="29217"/>
                </a:cubicBezTo>
                <a:cubicBezTo>
                  <a:pt x="56131" y="28030"/>
                  <a:pt x="56069" y="26844"/>
                  <a:pt x="56051" y="25613"/>
                </a:cubicBezTo>
                <a:lnTo>
                  <a:pt x="56051" y="25613"/>
                </a:lnTo>
                <a:cubicBezTo>
                  <a:pt x="56379" y="25614"/>
                  <a:pt x="56707" y="25615"/>
                  <a:pt x="57035" y="25615"/>
                </a:cubicBezTo>
                <a:cubicBezTo>
                  <a:pt x="58497" y="25615"/>
                  <a:pt x="59946" y="25595"/>
                  <a:pt x="61323" y="25515"/>
                </a:cubicBezTo>
                <a:close/>
                <a:moveTo>
                  <a:pt x="13301" y="25033"/>
                </a:moveTo>
                <a:cubicBezTo>
                  <a:pt x="15023" y="25113"/>
                  <a:pt x="16763" y="25194"/>
                  <a:pt x="18476" y="25274"/>
                </a:cubicBezTo>
                <a:cubicBezTo>
                  <a:pt x="18449" y="25898"/>
                  <a:pt x="18386" y="26496"/>
                  <a:pt x="18333" y="27076"/>
                </a:cubicBezTo>
                <a:cubicBezTo>
                  <a:pt x="18271" y="27816"/>
                  <a:pt x="18199" y="28530"/>
                  <a:pt x="18190" y="29270"/>
                </a:cubicBezTo>
                <a:cubicBezTo>
                  <a:pt x="16576" y="29235"/>
                  <a:pt x="14952" y="29199"/>
                  <a:pt x="13346" y="29163"/>
                </a:cubicBezTo>
                <a:cubicBezTo>
                  <a:pt x="13355" y="29012"/>
                  <a:pt x="13355" y="28851"/>
                  <a:pt x="13355" y="28682"/>
                </a:cubicBezTo>
                <a:cubicBezTo>
                  <a:pt x="13391" y="27299"/>
                  <a:pt x="13426" y="25863"/>
                  <a:pt x="13328" y="25229"/>
                </a:cubicBezTo>
                <a:cubicBezTo>
                  <a:pt x="13319" y="25167"/>
                  <a:pt x="13310" y="25104"/>
                  <a:pt x="13301" y="25033"/>
                </a:cubicBezTo>
                <a:close/>
                <a:moveTo>
                  <a:pt x="55694" y="25622"/>
                </a:moveTo>
                <a:cubicBezTo>
                  <a:pt x="55712" y="26862"/>
                  <a:pt x="55783" y="28048"/>
                  <a:pt x="55855" y="29235"/>
                </a:cubicBezTo>
                <a:cubicBezTo>
                  <a:pt x="54312" y="29306"/>
                  <a:pt x="52670" y="29270"/>
                  <a:pt x="51127" y="29333"/>
                </a:cubicBezTo>
                <a:cubicBezTo>
                  <a:pt x="51100" y="28155"/>
                  <a:pt x="51145" y="26906"/>
                  <a:pt x="51136" y="25738"/>
                </a:cubicBezTo>
                <a:cubicBezTo>
                  <a:pt x="52643" y="25684"/>
                  <a:pt x="54169" y="25657"/>
                  <a:pt x="55694" y="25622"/>
                </a:cubicBezTo>
                <a:close/>
                <a:moveTo>
                  <a:pt x="18859" y="25301"/>
                </a:moveTo>
                <a:cubicBezTo>
                  <a:pt x="20563" y="25381"/>
                  <a:pt x="22240" y="25461"/>
                  <a:pt x="23819" y="25533"/>
                </a:cubicBezTo>
                <a:cubicBezTo>
                  <a:pt x="23802" y="25943"/>
                  <a:pt x="23775" y="26282"/>
                  <a:pt x="23757" y="26514"/>
                </a:cubicBezTo>
                <a:cubicBezTo>
                  <a:pt x="23721" y="26969"/>
                  <a:pt x="23712" y="28066"/>
                  <a:pt x="23712" y="29404"/>
                </a:cubicBezTo>
                <a:cubicBezTo>
                  <a:pt x="22071" y="29369"/>
                  <a:pt x="20331" y="29324"/>
                  <a:pt x="18574" y="29279"/>
                </a:cubicBezTo>
                <a:cubicBezTo>
                  <a:pt x="18583" y="28548"/>
                  <a:pt x="18654" y="27843"/>
                  <a:pt x="18717" y="27112"/>
                </a:cubicBezTo>
                <a:cubicBezTo>
                  <a:pt x="18770" y="26523"/>
                  <a:pt x="18833" y="25925"/>
                  <a:pt x="18859" y="25301"/>
                </a:cubicBezTo>
                <a:close/>
                <a:moveTo>
                  <a:pt x="50779" y="25764"/>
                </a:moveTo>
                <a:lnTo>
                  <a:pt x="50779" y="25764"/>
                </a:lnTo>
                <a:cubicBezTo>
                  <a:pt x="50806" y="26933"/>
                  <a:pt x="50743" y="28155"/>
                  <a:pt x="50779" y="29333"/>
                </a:cubicBezTo>
                <a:cubicBezTo>
                  <a:pt x="49378" y="29404"/>
                  <a:pt x="47906" y="29404"/>
                  <a:pt x="46443" y="29413"/>
                </a:cubicBezTo>
                <a:cubicBezTo>
                  <a:pt x="46399" y="28262"/>
                  <a:pt x="46327" y="27067"/>
                  <a:pt x="46274" y="25961"/>
                </a:cubicBezTo>
                <a:cubicBezTo>
                  <a:pt x="47772" y="25889"/>
                  <a:pt x="49289" y="25845"/>
                  <a:pt x="50779" y="25764"/>
                </a:cubicBezTo>
                <a:close/>
                <a:moveTo>
                  <a:pt x="45890" y="25979"/>
                </a:moveTo>
                <a:cubicBezTo>
                  <a:pt x="45926" y="26014"/>
                  <a:pt x="45926" y="26095"/>
                  <a:pt x="45926" y="26166"/>
                </a:cubicBezTo>
                <a:cubicBezTo>
                  <a:pt x="45979" y="27227"/>
                  <a:pt x="46051" y="28343"/>
                  <a:pt x="46095" y="29422"/>
                </a:cubicBezTo>
                <a:cubicBezTo>
                  <a:pt x="44604" y="29463"/>
                  <a:pt x="43159" y="29549"/>
                  <a:pt x="41627" y="29549"/>
                </a:cubicBezTo>
                <a:cubicBezTo>
                  <a:pt x="41491" y="29549"/>
                  <a:pt x="41353" y="29548"/>
                  <a:pt x="41215" y="29547"/>
                </a:cubicBezTo>
                <a:cubicBezTo>
                  <a:pt x="41215" y="28423"/>
                  <a:pt x="41224" y="27290"/>
                  <a:pt x="41198" y="26193"/>
                </a:cubicBezTo>
                <a:cubicBezTo>
                  <a:pt x="42803" y="26166"/>
                  <a:pt x="44356" y="26077"/>
                  <a:pt x="45890" y="25979"/>
                </a:cubicBezTo>
                <a:close/>
                <a:moveTo>
                  <a:pt x="24203" y="25559"/>
                </a:moveTo>
                <a:cubicBezTo>
                  <a:pt x="26362" y="25657"/>
                  <a:pt x="28333" y="25756"/>
                  <a:pt x="30002" y="25845"/>
                </a:cubicBezTo>
                <a:cubicBezTo>
                  <a:pt x="30011" y="26389"/>
                  <a:pt x="30020" y="26835"/>
                  <a:pt x="30011" y="27112"/>
                </a:cubicBezTo>
                <a:cubicBezTo>
                  <a:pt x="30002" y="27495"/>
                  <a:pt x="29957" y="28218"/>
                  <a:pt x="29904" y="29146"/>
                </a:cubicBezTo>
                <a:cubicBezTo>
                  <a:pt x="29904" y="29288"/>
                  <a:pt x="29895" y="29431"/>
                  <a:pt x="29886" y="29574"/>
                </a:cubicBezTo>
                <a:cubicBezTo>
                  <a:pt x="28209" y="29520"/>
                  <a:pt x="26228" y="29476"/>
                  <a:pt x="24096" y="29413"/>
                </a:cubicBezTo>
                <a:cubicBezTo>
                  <a:pt x="24096" y="28084"/>
                  <a:pt x="24105" y="26996"/>
                  <a:pt x="24141" y="26541"/>
                </a:cubicBezTo>
                <a:cubicBezTo>
                  <a:pt x="24158" y="26309"/>
                  <a:pt x="24185" y="25970"/>
                  <a:pt x="24203" y="25559"/>
                </a:cubicBezTo>
                <a:close/>
                <a:moveTo>
                  <a:pt x="30385" y="25863"/>
                </a:moveTo>
                <a:lnTo>
                  <a:pt x="30385" y="25863"/>
                </a:lnTo>
                <a:cubicBezTo>
                  <a:pt x="33088" y="25996"/>
                  <a:pt x="34908" y="26095"/>
                  <a:pt x="35203" y="26112"/>
                </a:cubicBezTo>
                <a:cubicBezTo>
                  <a:pt x="35185" y="27299"/>
                  <a:pt x="35131" y="28521"/>
                  <a:pt x="35149" y="29716"/>
                </a:cubicBezTo>
                <a:cubicBezTo>
                  <a:pt x="34667" y="29708"/>
                  <a:pt x="32856" y="29654"/>
                  <a:pt x="30269" y="29583"/>
                </a:cubicBezTo>
                <a:cubicBezTo>
                  <a:pt x="30278" y="29440"/>
                  <a:pt x="30287" y="29297"/>
                  <a:pt x="30287" y="29163"/>
                </a:cubicBezTo>
                <a:cubicBezTo>
                  <a:pt x="30341" y="28236"/>
                  <a:pt x="30385" y="27504"/>
                  <a:pt x="30394" y="27120"/>
                </a:cubicBezTo>
                <a:cubicBezTo>
                  <a:pt x="30403" y="26844"/>
                  <a:pt x="30403" y="26407"/>
                  <a:pt x="30385" y="25863"/>
                </a:cubicBezTo>
                <a:close/>
                <a:moveTo>
                  <a:pt x="35568" y="26103"/>
                </a:moveTo>
                <a:cubicBezTo>
                  <a:pt x="36562" y="26207"/>
                  <a:pt x="37648" y="26237"/>
                  <a:pt x="38742" y="26237"/>
                </a:cubicBezTo>
                <a:cubicBezTo>
                  <a:pt x="39446" y="26237"/>
                  <a:pt x="40153" y="26224"/>
                  <a:pt x="40841" y="26210"/>
                </a:cubicBezTo>
                <a:cubicBezTo>
                  <a:pt x="40868" y="27299"/>
                  <a:pt x="40859" y="28432"/>
                  <a:pt x="40868" y="29556"/>
                </a:cubicBezTo>
                <a:cubicBezTo>
                  <a:pt x="39057" y="29592"/>
                  <a:pt x="37335" y="29716"/>
                  <a:pt x="35506" y="29734"/>
                </a:cubicBezTo>
                <a:cubicBezTo>
                  <a:pt x="35479" y="28521"/>
                  <a:pt x="35542" y="27335"/>
                  <a:pt x="35559" y="26130"/>
                </a:cubicBezTo>
                <a:cubicBezTo>
                  <a:pt x="35559" y="26121"/>
                  <a:pt x="35559" y="26103"/>
                  <a:pt x="35568" y="26103"/>
                </a:cubicBezTo>
                <a:close/>
                <a:moveTo>
                  <a:pt x="1356" y="29369"/>
                </a:moveTo>
                <a:cubicBezTo>
                  <a:pt x="2998" y="29377"/>
                  <a:pt x="5014" y="29404"/>
                  <a:pt x="7235" y="29440"/>
                </a:cubicBezTo>
                <a:cubicBezTo>
                  <a:pt x="7155" y="30948"/>
                  <a:pt x="7075" y="32393"/>
                  <a:pt x="7030" y="33597"/>
                </a:cubicBezTo>
                <a:cubicBezTo>
                  <a:pt x="4746" y="33499"/>
                  <a:pt x="2784" y="33410"/>
                  <a:pt x="1374" y="33329"/>
                </a:cubicBezTo>
                <a:cubicBezTo>
                  <a:pt x="1365" y="32000"/>
                  <a:pt x="1356" y="30582"/>
                  <a:pt x="1356" y="29369"/>
                </a:cubicBezTo>
                <a:close/>
                <a:moveTo>
                  <a:pt x="7619" y="29440"/>
                </a:moveTo>
                <a:cubicBezTo>
                  <a:pt x="9314" y="29476"/>
                  <a:pt x="11116" y="29502"/>
                  <a:pt x="12954" y="29547"/>
                </a:cubicBezTo>
                <a:cubicBezTo>
                  <a:pt x="12945" y="30270"/>
                  <a:pt x="12936" y="30894"/>
                  <a:pt x="12971" y="31233"/>
                </a:cubicBezTo>
                <a:cubicBezTo>
                  <a:pt x="13007" y="31599"/>
                  <a:pt x="13007" y="32643"/>
                  <a:pt x="12989" y="33838"/>
                </a:cubicBezTo>
                <a:cubicBezTo>
                  <a:pt x="11027" y="33767"/>
                  <a:pt x="9135" y="33686"/>
                  <a:pt x="7414" y="33615"/>
                </a:cubicBezTo>
                <a:cubicBezTo>
                  <a:pt x="7467" y="32250"/>
                  <a:pt x="7547" y="30680"/>
                  <a:pt x="7619" y="29440"/>
                </a:cubicBezTo>
                <a:close/>
                <a:moveTo>
                  <a:pt x="13337" y="29556"/>
                </a:moveTo>
                <a:cubicBezTo>
                  <a:pt x="14943" y="29583"/>
                  <a:pt x="16576" y="29618"/>
                  <a:pt x="18190" y="29663"/>
                </a:cubicBezTo>
                <a:cubicBezTo>
                  <a:pt x="18190" y="29859"/>
                  <a:pt x="18199" y="30064"/>
                  <a:pt x="18208" y="30278"/>
                </a:cubicBezTo>
                <a:cubicBezTo>
                  <a:pt x="18262" y="31313"/>
                  <a:pt x="18378" y="32518"/>
                  <a:pt x="18485" y="33677"/>
                </a:cubicBezTo>
                <a:cubicBezTo>
                  <a:pt x="18502" y="33802"/>
                  <a:pt x="18511" y="33927"/>
                  <a:pt x="18520" y="34052"/>
                </a:cubicBezTo>
                <a:cubicBezTo>
                  <a:pt x="16799" y="33981"/>
                  <a:pt x="15068" y="33918"/>
                  <a:pt x="13373" y="33856"/>
                </a:cubicBezTo>
                <a:cubicBezTo>
                  <a:pt x="13391" y="32616"/>
                  <a:pt x="13391" y="31581"/>
                  <a:pt x="13355" y="31197"/>
                </a:cubicBezTo>
                <a:cubicBezTo>
                  <a:pt x="13319" y="30876"/>
                  <a:pt x="13328" y="30261"/>
                  <a:pt x="13337" y="29556"/>
                </a:cubicBezTo>
                <a:close/>
                <a:moveTo>
                  <a:pt x="18574" y="29672"/>
                </a:moveTo>
                <a:lnTo>
                  <a:pt x="18574" y="29672"/>
                </a:lnTo>
                <a:cubicBezTo>
                  <a:pt x="20331" y="29708"/>
                  <a:pt x="22071" y="29752"/>
                  <a:pt x="23712" y="29797"/>
                </a:cubicBezTo>
                <a:cubicBezTo>
                  <a:pt x="23712" y="31197"/>
                  <a:pt x="23721" y="32812"/>
                  <a:pt x="23739" y="34239"/>
                </a:cubicBezTo>
                <a:cubicBezTo>
                  <a:pt x="22178" y="34186"/>
                  <a:pt x="20554" y="34123"/>
                  <a:pt x="18913" y="34061"/>
                </a:cubicBezTo>
                <a:cubicBezTo>
                  <a:pt x="18895" y="33918"/>
                  <a:pt x="18886" y="33784"/>
                  <a:pt x="18868" y="33642"/>
                </a:cubicBezTo>
                <a:cubicBezTo>
                  <a:pt x="18761" y="32482"/>
                  <a:pt x="18645" y="31287"/>
                  <a:pt x="18592" y="30261"/>
                </a:cubicBezTo>
                <a:cubicBezTo>
                  <a:pt x="18583" y="30055"/>
                  <a:pt x="18574" y="29859"/>
                  <a:pt x="18574" y="29672"/>
                </a:cubicBezTo>
                <a:close/>
                <a:moveTo>
                  <a:pt x="24096" y="29806"/>
                </a:moveTo>
                <a:cubicBezTo>
                  <a:pt x="26228" y="29859"/>
                  <a:pt x="28191" y="29913"/>
                  <a:pt x="29859" y="29957"/>
                </a:cubicBezTo>
                <a:cubicBezTo>
                  <a:pt x="29770" y="31643"/>
                  <a:pt x="29689" y="33231"/>
                  <a:pt x="29663" y="34445"/>
                </a:cubicBezTo>
                <a:cubicBezTo>
                  <a:pt x="28021" y="34391"/>
                  <a:pt x="26139" y="34320"/>
                  <a:pt x="24123" y="34248"/>
                </a:cubicBezTo>
                <a:cubicBezTo>
                  <a:pt x="24114" y="32830"/>
                  <a:pt x="24096" y="31206"/>
                  <a:pt x="24096" y="29806"/>
                </a:cubicBezTo>
                <a:close/>
                <a:moveTo>
                  <a:pt x="30251" y="29966"/>
                </a:moveTo>
                <a:cubicBezTo>
                  <a:pt x="32981" y="30038"/>
                  <a:pt x="34846" y="30091"/>
                  <a:pt x="35167" y="30100"/>
                </a:cubicBezTo>
                <a:cubicBezTo>
                  <a:pt x="35220" y="31670"/>
                  <a:pt x="35390" y="33160"/>
                  <a:pt x="35497" y="34641"/>
                </a:cubicBezTo>
                <a:cubicBezTo>
                  <a:pt x="35435" y="34641"/>
                  <a:pt x="35336" y="34641"/>
                  <a:pt x="35203" y="34632"/>
                </a:cubicBezTo>
                <a:cubicBezTo>
                  <a:pt x="35113" y="34623"/>
                  <a:pt x="35033" y="34614"/>
                  <a:pt x="34953" y="34605"/>
                </a:cubicBezTo>
                <a:lnTo>
                  <a:pt x="34953" y="34623"/>
                </a:lnTo>
                <a:cubicBezTo>
                  <a:pt x="34070" y="34596"/>
                  <a:pt x="32321" y="34534"/>
                  <a:pt x="30046" y="34453"/>
                </a:cubicBezTo>
                <a:cubicBezTo>
                  <a:pt x="30082" y="33115"/>
                  <a:pt x="30171" y="31385"/>
                  <a:pt x="30251" y="29966"/>
                </a:cubicBezTo>
                <a:close/>
                <a:moveTo>
                  <a:pt x="70485" y="29270"/>
                </a:moveTo>
                <a:cubicBezTo>
                  <a:pt x="70646" y="31064"/>
                  <a:pt x="70887" y="32848"/>
                  <a:pt x="70985" y="34677"/>
                </a:cubicBezTo>
                <a:cubicBezTo>
                  <a:pt x="69727" y="34739"/>
                  <a:pt x="68532" y="34864"/>
                  <a:pt x="67229" y="34882"/>
                </a:cubicBezTo>
                <a:cubicBezTo>
                  <a:pt x="66917" y="33035"/>
                  <a:pt x="66516" y="31278"/>
                  <a:pt x="66212" y="29422"/>
                </a:cubicBezTo>
                <a:cubicBezTo>
                  <a:pt x="67595" y="29333"/>
                  <a:pt x="69013" y="29270"/>
                  <a:pt x="70485" y="29270"/>
                </a:cubicBezTo>
                <a:close/>
                <a:moveTo>
                  <a:pt x="40876" y="29913"/>
                </a:moveTo>
                <a:cubicBezTo>
                  <a:pt x="40903" y="31661"/>
                  <a:pt x="40939" y="33410"/>
                  <a:pt x="41055" y="35078"/>
                </a:cubicBezTo>
                <a:cubicBezTo>
                  <a:pt x="39253" y="35024"/>
                  <a:pt x="37558" y="34855"/>
                  <a:pt x="35863" y="34694"/>
                </a:cubicBezTo>
                <a:cubicBezTo>
                  <a:pt x="35738" y="33169"/>
                  <a:pt x="35577" y="31679"/>
                  <a:pt x="35515" y="30091"/>
                </a:cubicBezTo>
                <a:cubicBezTo>
                  <a:pt x="37344" y="30073"/>
                  <a:pt x="39065" y="29948"/>
                  <a:pt x="40876" y="29913"/>
                </a:cubicBezTo>
                <a:close/>
                <a:moveTo>
                  <a:pt x="65802" y="29431"/>
                </a:moveTo>
                <a:cubicBezTo>
                  <a:pt x="65864" y="29440"/>
                  <a:pt x="65838" y="29440"/>
                  <a:pt x="65855" y="29485"/>
                </a:cubicBezTo>
                <a:cubicBezTo>
                  <a:pt x="65873" y="29538"/>
                  <a:pt x="65900" y="29690"/>
                  <a:pt x="65909" y="29743"/>
                </a:cubicBezTo>
                <a:cubicBezTo>
                  <a:pt x="66212" y="31483"/>
                  <a:pt x="66578" y="33187"/>
                  <a:pt x="66863" y="34900"/>
                </a:cubicBezTo>
                <a:cubicBezTo>
                  <a:pt x="65445" y="34944"/>
                  <a:pt x="64044" y="35016"/>
                  <a:pt x="62662" y="35087"/>
                </a:cubicBezTo>
                <a:cubicBezTo>
                  <a:pt x="62537" y="33213"/>
                  <a:pt x="62394" y="31349"/>
                  <a:pt x="62189" y="29556"/>
                </a:cubicBezTo>
                <a:cubicBezTo>
                  <a:pt x="63090" y="29556"/>
                  <a:pt x="63982" y="29493"/>
                  <a:pt x="64883" y="29476"/>
                </a:cubicBezTo>
                <a:cubicBezTo>
                  <a:pt x="65177" y="29467"/>
                  <a:pt x="65472" y="29467"/>
                  <a:pt x="65766" y="29449"/>
                </a:cubicBezTo>
                <a:cubicBezTo>
                  <a:pt x="65784" y="29440"/>
                  <a:pt x="65784" y="29431"/>
                  <a:pt x="65802" y="29431"/>
                </a:cubicBezTo>
                <a:close/>
                <a:moveTo>
                  <a:pt x="46104" y="29779"/>
                </a:moveTo>
                <a:cubicBezTo>
                  <a:pt x="46176" y="31581"/>
                  <a:pt x="46309" y="33329"/>
                  <a:pt x="46407" y="35114"/>
                </a:cubicBezTo>
                <a:cubicBezTo>
                  <a:pt x="45340" y="35114"/>
                  <a:pt x="44261" y="35143"/>
                  <a:pt x="43193" y="35143"/>
                </a:cubicBezTo>
                <a:cubicBezTo>
                  <a:pt x="42592" y="35143"/>
                  <a:pt x="41994" y="35134"/>
                  <a:pt x="41403" y="35105"/>
                </a:cubicBezTo>
                <a:cubicBezTo>
                  <a:pt x="41296" y="33419"/>
                  <a:pt x="41260" y="31670"/>
                  <a:pt x="41224" y="29913"/>
                </a:cubicBezTo>
                <a:cubicBezTo>
                  <a:pt x="42893" y="29904"/>
                  <a:pt x="44481" y="29823"/>
                  <a:pt x="46104" y="29779"/>
                </a:cubicBezTo>
                <a:close/>
                <a:moveTo>
                  <a:pt x="50779" y="29690"/>
                </a:moveTo>
                <a:cubicBezTo>
                  <a:pt x="50814" y="31536"/>
                  <a:pt x="50913" y="33329"/>
                  <a:pt x="50975" y="35149"/>
                </a:cubicBezTo>
                <a:cubicBezTo>
                  <a:pt x="50780" y="35151"/>
                  <a:pt x="50586" y="35151"/>
                  <a:pt x="50392" y="35151"/>
                </a:cubicBezTo>
                <a:cubicBezTo>
                  <a:pt x="49167" y="35151"/>
                  <a:pt x="47965" y="35129"/>
                  <a:pt x="46755" y="35114"/>
                </a:cubicBezTo>
                <a:cubicBezTo>
                  <a:pt x="46675" y="33321"/>
                  <a:pt x="46515" y="31554"/>
                  <a:pt x="46470" y="29770"/>
                </a:cubicBezTo>
                <a:lnTo>
                  <a:pt x="46470" y="29770"/>
                </a:lnTo>
                <a:cubicBezTo>
                  <a:pt x="46598" y="29771"/>
                  <a:pt x="46726" y="29771"/>
                  <a:pt x="46853" y="29771"/>
                </a:cubicBezTo>
                <a:cubicBezTo>
                  <a:pt x="48189" y="29771"/>
                  <a:pt x="49484" y="29730"/>
                  <a:pt x="50779" y="29690"/>
                </a:cubicBezTo>
                <a:close/>
                <a:moveTo>
                  <a:pt x="55873" y="29592"/>
                </a:moveTo>
                <a:cubicBezTo>
                  <a:pt x="55998" y="31394"/>
                  <a:pt x="55980" y="33338"/>
                  <a:pt x="56007" y="35247"/>
                </a:cubicBezTo>
                <a:cubicBezTo>
                  <a:pt x="54499" y="35167"/>
                  <a:pt x="52929" y="35149"/>
                  <a:pt x="51332" y="35149"/>
                </a:cubicBezTo>
                <a:cubicBezTo>
                  <a:pt x="51252" y="33347"/>
                  <a:pt x="51180" y="31527"/>
                  <a:pt x="51127" y="29681"/>
                </a:cubicBezTo>
                <a:cubicBezTo>
                  <a:pt x="52679" y="29627"/>
                  <a:pt x="54329" y="29654"/>
                  <a:pt x="55873" y="29592"/>
                </a:cubicBezTo>
                <a:close/>
                <a:moveTo>
                  <a:pt x="58533" y="29526"/>
                </a:moveTo>
                <a:cubicBezTo>
                  <a:pt x="59634" y="29526"/>
                  <a:pt x="60745" y="29545"/>
                  <a:pt x="61841" y="29556"/>
                </a:cubicBezTo>
                <a:cubicBezTo>
                  <a:pt x="62037" y="31367"/>
                  <a:pt x="62180" y="33231"/>
                  <a:pt x="62305" y="35114"/>
                </a:cubicBezTo>
                <a:cubicBezTo>
                  <a:pt x="60518" y="35196"/>
                  <a:pt x="58654" y="35248"/>
                  <a:pt x="56799" y="35248"/>
                </a:cubicBezTo>
                <a:cubicBezTo>
                  <a:pt x="56653" y="35248"/>
                  <a:pt x="56508" y="35248"/>
                  <a:pt x="56363" y="35247"/>
                </a:cubicBezTo>
                <a:cubicBezTo>
                  <a:pt x="56346" y="33329"/>
                  <a:pt x="56337" y="31358"/>
                  <a:pt x="56238" y="29565"/>
                </a:cubicBezTo>
                <a:cubicBezTo>
                  <a:pt x="56993" y="29535"/>
                  <a:pt x="57760" y="29526"/>
                  <a:pt x="58533" y="29526"/>
                </a:cubicBezTo>
                <a:close/>
                <a:moveTo>
                  <a:pt x="71012" y="35024"/>
                </a:moveTo>
                <a:cubicBezTo>
                  <a:pt x="71056" y="35961"/>
                  <a:pt x="71074" y="36925"/>
                  <a:pt x="71101" y="37879"/>
                </a:cubicBezTo>
                <a:cubicBezTo>
                  <a:pt x="69959" y="37959"/>
                  <a:pt x="68853" y="38066"/>
                  <a:pt x="67747" y="38174"/>
                </a:cubicBezTo>
                <a:cubicBezTo>
                  <a:pt x="67577" y="37210"/>
                  <a:pt x="67425" y="36238"/>
                  <a:pt x="67292" y="35239"/>
                </a:cubicBezTo>
                <a:cubicBezTo>
                  <a:pt x="68576" y="35212"/>
                  <a:pt x="69763" y="35087"/>
                  <a:pt x="71012" y="35024"/>
                </a:cubicBezTo>
                <a:close/>
                <a:moveTo>
                  <a:pt x="66917" y="35247"/>
                </a:moveTo>
                <a:cubicBezTo>
                  <a:pt x="66926" y="35247"/>
                  <a:pt x="66926" y="35247"/>
                  <a:pt x="66926" y="35256"/>
                </a:cubicBezTo>
                <a:cubicBezTo>
                  <a:pt x="67078" y="36247"/>
                  <a:pt x="67220" y="37246"/>
                  <a:pt x="67390" y="38218"/>
                </a:cubicBezTo>
                <a:cubicBezTo>
                  <a:pt x="65900" y="38361"/>
                  <a:pt x="64428" y="38530"/>
                  <a:pt x="62947" y="38682"/>
                </a:cubicBezTo>
                <a:cubicBezTo>
                  <a:pt x="62858" y="37612"/>
                  <a:pt x="62751" y="36550"/>
                  <a:pt x="62688" y="35444"/>
                </a:cubicBezTo>
                <a:cubicBezTo>
                  <a:pt x="64080" y="35363"/>
                  <a:pt x="65507" y="35310"/>
                  <a:pt x="66917" y="35247"/>
                </a:cubicBezTo>
                <a:close/>
                <a:moveTo>
                  <a:pt x="62314" y="35462"/>
                </a:moveTo>
                <a:cubicBezTo>
                  <a:pt x="62358" y="35479"/>
                  <a:pt x="62332" y="35533"/>
                  <a:pt x="62340" y="35560"/>
                </a:cubicBezTo>
                <a:cubicBezTo>
                  <a:pt x="62385" y="36050"/>
                  <a:pt x="62403" y="36586"/>
                  <a:pt x="62448" y="37094"/>
                </a:cubicBezTo>
                <a:cubicBezTo>
                  <a:pt x="62501" y="37638"/>
                  <a:pt x="62555" y="38182"/>
                  <a:pt x="62599" y="38709"/>
                </a:cubicBezTo>
                <a:cubicBezTo>
                  <a:pt x="60610" y="38869"/>
                  <a:pt x="58495" y="38905"/>
                  <a:pt x="56426" y="38976"/>
                </a:cubicBezTo>
                <a:cubicBezTo>
                  <a:pt x="56417" y="37843"/>
                  <a:pt x="56399" y="36719"/>
                  <a:pt x="56372" y="35613"/>
                </a:cubicBezTo>
                <a:cubicBezTo>
                  <a:pt x="58388" y="35604"/>
                  <a:pt x="60387" y="35560"/>
                  <a:pt x="62314" y="35462"/>
                </a:cubicBezTo>
                <a:close/>
                <a:moveTo>
                  <a:pt x="51368" y="35506"/>
                </a:moveTo>
                <a:cubicBezTo>
                  <a:pt x="52938" y="35515"/>
                  <a:pt x="54517" y="35515"/>
                  <a:pt x="56015" y="35595"/>
                </a:cubicBezTo>
                <a:cubicBezTo>
                  <a:pt x="56042" y="36719"/>
                  <a:pt x="56060" y="37843"/>
                  <a:pt x="56069" y="38976"/>
                </a:cubicBezTo>
                <a:cubicBezTo>
                  <a:pt x="54561" y="38985"/>
                  <a:pt x="53027" y="38968"/>
                  <a:pt x="51573" y="39039"/>
                </a:cubicBezTo>
                <a:cubicBezTo>
                  <a:pt x="51448" y="37915"/>
                  <a:pt x="51403" y="36719"/>
                  <a:pt x="51350" y="35533"/>
                </a:cubicBezTo>
                <a:cubicBezTo>
                  <a:pt x="51350" y="35515"/>
                  <a:pt x="51350" y="35506"/>
                  <a:pt x="51368" y="35506"/>
                </a:cubicBezTo>
                <a:close/>
                <a:moveTo>
                  <a:pt x="46782" y="35462"/>
                </a:moveTo>
                <a:cubicBezTo>
                  <a:pt x="47987" y="35485"/>
                  <a:pt x="49199" y="35508"/>
                  <a:pt x="50424" y="35508"/>
                </a:cubicBezTo>
                <a:cubicBezTo>
                  <a:pt x="50613" y="35508"/>
                  <a:pt x="50803" y="35507"/>
                  <a:pt x="50993" y="35506"/>
                </a:cubicBezTo>
                <a:cubicBezTo>
                  <a:pt x="51046" y="36711"/>
                  <a:pt x="51100" y="37915"/>
                  <a:pt x="51225" y="39048"/>
                </a:cubicBezTo>
                <a:cubicBezTo>
                  <a:pt x="49780" y="39092"/>
                  <a:pt x="48317" y="39119"/>
                  <a:pt x="46836" y="39128"/>
                </a:cubicBezTo>
                <a:cubicBezTo>
                  <a:pt x="46809" y="37924"/>
                  <a:pt x="46836" y="36666"/>
                  <a:pt x="46773" y="35497"/>
                </a:cubicBezTo>
                <a:cubicBezTo>
                  <a:pt x="46764" y="35479"/>
                  <a:pt x="46764" y="35470"/>
                  <a:pt x="46782" y="35462"/>
                </a:cubicBezTo>
                <a:close/>
                <a:moveTo>
                  <a:pt x="41447" y="35453"/>
                </a:moveTo>
                <a:cubicBezTo>
                  <a:pt x="42027" y="35487"/>
                  <a:pt x="42609" y="35499"/>
                  <a:pt x="43195" y="35499"/>
                </a:cubicBezTo>
                <a:cubicBezTo>
                  <a:pt x="44260" y="35499"/>
                  <a:pt x="45334" y="35462"/>
                  <a:pt x="46416" y="35462"/>
                </a:cubicBezTo>
                <a:cubicBezTo>
                  <a:pt x="46479" y="36648"/>
                  <a:pt x="46452" y="37924"/>
                  <a:pt x="46479" y="39137"/>
                </a:cubicBezTo>
                <a:cubicBezTo>
                  <a:pt x="44864" y="39155"/>
                  <a:pt x="43214" y="39146"/>
                  <a:pt x="41590" y="39155"/>
                </a:cubicBezTo>
                <a:cubicBezTo>
                  <a:pt x="41572" y="37897"/>
                  <a:pt x="41528" y="36666"/>
                  <a:pt x="41438" y="35488"/>
                </a:cubicBezTo>
                <a:cubicBezTo>
                  <a:pt x="41430" y="35470"/>
                  <a:pt x="41430" y="35453"/>
                  <a:pt x="41447" y="35453"/>
                </a:cubicBezTo>
                <a:close/>
                <a:moveTo>
                  <a:pt x="35897" y="35053"/>
                </a:moveTo>
                <a:cubicBezTo>
                  <a:pt x="35898" y="35053"/>
                  <a:pt x="35898" y="35055"/>
                  <a:pt x="35898" y="35060"/>
                </a:cubicBezTo>
                <a:cubicBezTo>
                  <a:pt x="37602" y="35212"/>
                  <a:pt x="39297" y="35372"/>
                  <a:pt x="41082" y="35444"/>
                </a:cubicBezTo>
                <a:cubicBezTo>
                  <a:pt x="41171" y="36648"/>
                  <a:pt x="41224" y="37888"/>
                  <a:pt x="41233" y="39173"/>
                </a:cubicBezTo>
                <a:cubicBezTo>
                  <a:pt x="41086" y="39174"/>
                  <a:pt x="40938" y="39175"/>
                  <a:pt x="40791" y="39175"/>
                </a:cubicBezTo>
                <a:cubicBezTo>
                  <a:pt x="39592" y="39175"/>
                  <a:pt x="38411" y="39130"/>
                  <a:pt x="37224" y="39130"/>
                </a:cubicBezTo>
                <a:cubicBezTo>
                  <a:pt x="36851" y="39130"/>
                  <a:pt x="36478" y="39134"/>
                  <a:pt x="36104" y="39146"/>
                </a:cubicBezTo>
                <a:cubicBezTo>
                  <a:pt x="36068" y="37754"/>
                  <a:pt x="35997" y="36398"/>
                  <a:pt x="35890" y="35078"/>
                </a:cubicBezTo>
                <a:cubicBezTo>
                  <a:pt x="35890" y="35065"/>
                  <a:pt x="35894" y="35053"/>
                  <a:pt x="35897" y="35053"/>
                </a:cubicBezTo>
                <a:close/>
                <a:moveTo>
                  <a:pt x="30037" y="34846"/>
                </a:moveTo>
                <a:cubicBezTo>
                  <a:pt x="33097" y="34944"/>
                  <a:pt x="35203" y="35016"/>
                  <a:pt x="35515" y="35024"/>
                </a:cubicBezTo>
                <a:cubicBezTo>
                  <a:pt x="35524" y="35033"/>
                  <a:pt x="35533" y="35033"/>
                  <a:pt x="35542" y="35042"/>
                </a:cubicBezTo>
                <a:cubicBezTo>
                  <a:pt x="35631" y="36372"/>
                  <a:pt x="35729" y="37745"/>
                  <a:pt x="35738" y="39137"/>
                </a:cubicBezTo>
                <a:lnTo>
                  <a:pt x="34596" y="39182"/>
                </a:lnTo>
                <a:cubicBezTo>
                  <a:pt x="34534" y="39191"/>
                  <a:pt x="32803" y="39235"/>
                  <a:pt x="30207" y="39298"/>
                </a:cubicBezTo>
                <a:cubicBezTo>
                  <a:pt x="30216" y="38075"/>
                  <a:pt x="30198" y="36960"/>
                  <a:pt x="30100" y="36559"/>
                </a:cubicBezTo>
                <a:cubicBezTo>
                  <a:pt x="30037" y="36309"/>
                  <a:pt x="30028" y="35667"/>
                  <a:pt x="30037" y="34846"/>
                </a:cubicBezTo>
                <a:close/>
                <a:moveTo>
                  <a:pt x="24123" y="34632"/>
                </a:moveTo>
                <a:lnTo>
                  <a:pt x="24123" y="34632"/>
                </a:lnTo>
                <a:cubicBezTo>
                  <a:pt x="26139" y="34703"/>
                  <a:pt x="28021" y="34775"/>
                  <a:pt x="29654" y="34828"/>
                </a:cubicBezTo>
                <a:cubicBezTo>
                  <a:pt x="29645" y="35720"/>
                  <a:pt x="29663" y="36363"/>
                  <a:pt x="29725" y="36648"/>
                </a:cubicBezTo>
                <a:cubicBezTo>
                  <a:pt x="29814" y="37023"/>
                  <a:pt x="29832" y="38111"/>
                  <a:pt x="29823" y="39307"/>
                </a:cubicBezTo>
                <a:cubicBezTo>
                  <a:pt x="28182" y="39351"/>
                  <a:pt x="26219" y="39405"/>
                  <a:pt x="24141" y="39449"/>
                </a:cubicBezTo>
                <a:cubicBezTo>
                  <a:pt x="24141" y="38646"/>
                  <a:pt x="24141" y="37888"/>
                  <a:pt x="24141" y="37308"/>
                </a:cubicBezTo>
                <a:cubicBezTo>
                  <a:pt x="24141" y="36675"/>
                  <a:pt x="24132" y="35729"/>
                  <a:pt x="24123" y="34632"/>
                </a:cubicBezTo>
                <a:close/>
                <a:moveTo>
                  <a:pt x="18949" y="34445"/>
                </a:moveTo>
                <a:cubicBezTo>
                  <a:pt x="20581" y="34507"/>
                  <a:pt x="22196" y="34569"/>
                  <a:pt x="23739" y="34623"/>
                </a:cubicBezTo>
                <a:cubicBezTo>
                  <a:pt x="23739" y="34623"/>
                  <a:pt x="23739" y="34632"/>
                  <a:pt x="23739" y="34641"/>
                </a:cubicBezTo>
                <a:cubicBezTo>
                  <a:pt x="23748" y="35729"/>
                  <a:pt x="23757" y="36675"/>
                  <a:pt x="23757" y="37308"/>
                </a:cubicBezTo>
                <a:cubicBezTo>
                  <a:pt x="23757" y="37888"/>
                  <a:pt x="23757" y="38646"/>
                  <a:pt x="23757" y="39458"/>
                </a:cubicBezTo>
                <a:cubicBezTo>
                  <a:pt x="22249" y="39503"/>
                  <a:pt x="20697" y="39538"/>
                  <a:pt x="19154" y="39574"/>
                </a:cubicBezTo>
                <a:cubicBezTo>
                  <a:pt x="19163" y="38405"/>
                  <a:pt x="19154" y="37165"/>
                  <a:pt x="19109" y="36425"/>
                </a:cubicBezTo>
                <a:cubicBezTo>
                  <a:pt x="19073" y="35845"/>
                  <a:pt x="19011" y="35167"/>
                  <a:pt x="18949" y="34445"/>
                </a:cubicBezTo>
                <a:close/>
                <a:moveTo>
                  <a:pt x="13373" y="34239"/>
                </a:moveTo>
                <a:cubicBezTo>
                  <a:pt x="15077" y="34302"/>
                  <a:pt x="16825" y="34373"/>
                  <a:pt x="18565" y="34436"/>
                </a:cubicBezTo>
                <a:cubicBezTo>
                  <a:pt x="18627" y="35167"/>
                  <a:pt x="18690" y="35863"/>
                  <a:pt x="18725" y="36452"/>
                </a:cubicBezTo>
                <a:cubicBezTo>
                  <a:pt x="18770" y="37183"/>
                  <a:pt x="18779" y="38414"/>
                  <a:pt x="18770" y="39583"/>
                </a:cubicBezTo>
                <a:cubicBezTo>
                  <a:pt x="16897" y="39628"/>
                  <a:pt x="15050" y="39672"/>
                  <a:pt x="13364" y="39708"/>
                </a:cubicBezTo>
                <a:cubicBezTo>
                  <a:pt x="13364" y="39672"/>
                  <a:pt x="13355" y="39628"/>
                  <a:pt x="13355" y="39592"/>
                </a:cubicBezTo>
                <a:cubicBezTo>
                  <a:pt x="13301" y="38923"/>
                  <a:pt x="13328" y="37058"/>
                  <a:pt x="13355" y="35256"/>
                </a:cubicBezTo>
                <a:cubicBezTo>
                  <a:pt x="13364" y="34908"/>
                  <a:pt x="13364" y="34569"/>
                  <a:pt x="13373" y="34239"/>
                </a:cubicBezTo>
                <a:close/>
                <a:moveTo>
                  <a:pt x="7405" y="33999"/>
                </a:moveTo>
                <a:lnTo>
                  <a:pt x="7405" y="33999"/>
                </a:lnTo>
                <a:cubicBezTo>
                  <a:pt x="9126" y="34070"/>
                  <a:pt x="11027" y="34150"/>
                  <a:pt x="12989" y="34222"/>
                </a:cubicBezTo>
                <a:cubicBezTo>
                  <a:pt x="12980" y="34561"/>
                  <a:pt x="12980" y="34908"/>
                  <a:pt x="12971" y="35247"/>
                </a:cubicBezTo>
                <a:cubicBezTo>
                  <a:pt x="12945" y="37058"/>
                  <a:pt x="12918" y="38932"/>
                  <a:pt x="12971" y="39619"/>
                </a:cubicBezTo>
                <a:cubicBezTo>
                  <a:pt x="12971" y="39654"/>
                  <a:pt x="12980" y="39690"/>
                  <a:pt x="12980" y="39717"/>
                </a:cubicBezTo>
                <a:cubicBezTo>
                  <a:pt x="10786" y="39770"/>
                  <a:pt x="8886" y="39806"/>
                  <a:pt x="7547" y="39833"/>
                </a:cubicBezTo>
                <a:cubicBezTo>
                  <a:pt x="7565" y="38414"/>
                  <a:pt x="7556" y="37023"/>
                  <a:pt x="7440" y="36559"/>
                </a:cubicBezTo>
                <a:cubicBezTo>
                  <a:pt x="7369" y="36229"/>
                  <a:pt x="7369" y="35230"/>
                  <a:pt x="7405" y="33999"/>
                </a:cubicBezTo>
                <a:close/>
                <a:moveTo>
                  <a:pt x="1383" y="33713"/>
                </a:moveTo>
                <a:lnTo>
                  <a:pt x="1383" y="33713"/>
                </a:lnTo>
                <a:cubicBezTo>
                  <a:pt x="2784" y="33793"/>
                  <a:pt x="4746" y="33883"/>
                  <a:pt x="7021" y="33981"/>
                </a:cubicBezTo>
                <a:cubicBezTo>
                  <a:pt x="6976" y="35301"/>
                  <a:pt x="6985" y="36282"/>
                  <a:pt x="7066" y="36648"/>
                </a:cubicBezTo>
                <a:cubicBezTo>
                  <a:pt x="7173" y="37076"/>
                  <a:pt x="7182" y="38441"/>
                  <a:pt x="7164" y="39833"/>
                </a:cubicBezTo>
                <a:cubicBezTo>
                  <a:pt x="6683" y="39843"/>
                  <a:pt x="6294" y="39848"/>
                  <a:pt x="6018" y="39848"/>
                </a:cubicBezTo>
                <a:cubicBezTo>
                  <a:pt x="5824" y="39848"/>
                  <a:pt x="5685" y="39845"/>
                  <a:pt x="5612" y="39842"/>
                </a:cubicBezTo>
                <a:cubicBezTo>
                  <a:pt x="5112" y="39818"/>
                  <a:pt x="4137" y="39810"/>
                  <a:pt x="3055" y="39810"/>
                </a:cubicBezTo>
                <a:cubicBezTo>
                  <a:pt x="2515" y="39810"/>
                  <a:pt x="1948" y="39812"/>
                  <a:pt x="1401" y="39815"/>
                </a:cubicBezTo>
                <a:cubicBezTo>
                  <a:pt x="1401" y="38869"/>
                  <a:pt x="1410" y="37968"/>
                  <a:pt x="1410" y="37308"/>
                </a:cubicBezTo>
                <a:cubicBezTo>
                  <a:pt x="1401" y="36675"/>
                  <a:pt x="1401" y="35729"/>
                  <a:pt x="1392" y="34632"/>
                </a:cubicBezTo>
                <a:cubicBezTo>
                  <a:pt x="1383" y="34338"/>
                  <a:pt x="1383" y="34034"/>
                  <a:pt x="1383" y="33713"/>
                </a:cubicBezTo>
                <a:close/>
                <a:moveTo>
                  <a:pt x="1999" y="1"/>
                </a:moveTo>
                <a:cubicBezTo>
                  <a:pt x="1909" y="919"/>
                  <a:pt x="1731" y="2730"/>
                  <a:pt x="1615" y="3962"/>
                </a:cubicBezTo>
                <a:lnTo>
                  <a:pt x="0" y="3988"/>
                </a:lnTo>
                <a:lnTo>
                  <a:pt x="0" y="4372"/>
                </a:lnTo>
                <a:lnTo>
                  <a:pt x="1579" y="4345"/>
                </a:lnTo>
                <a:lnTo>
                  <a:pt x="1579" y="4345"/>
                </a:lnTo>
                <a:cubicBezTo>
                  <a:pt x="1561" y="4532"/>
                  <a:pt x="1552" y="4693"/>
                  <a:pt x="1544" y="4827"/>
                </a:cubicBezTo>
                <a:cubicBezTo>
                  <a:pt x="1490" y="5487"/>
                  <a:pt x="1517" y="7271"/>
                  <a:pt x="1535" y="9029"/>
                </a:cubicBezTo>
                <a:cubicBezTo>
                  <a:pt x="973" y="9011"/>
                  <a:pt x="473" y="9002"/>
                  <a:pt x="36" y="8993"/>
                </a:cubicBezTo>
                <a:lnTo>
                  <a:pt x="36" y="9377"/>
                </a:lnTo>
                <a:cubicBezTo>
                  <a:pt x="473" y="9385"/>
                  <a:pt x="982" y="9403"/>
                  <a:pt x="1544" y="9412"/>
                </a:cubicBezTo>
                <a:cubicBezTo>
                  <a:pt x="1570" y="11072"/>
                  <a:pt x="1588" y="12722"/>
                  <a:pt x="1544" y="13213"/>
                </a:cubicBezTo>
                <a:cubicBezTo>
                  <a:pt x="1517" y="13436"/>
                  <a:pt x="1517" y="13775"/>
                  <a:pt x="1517" y="14185"/>
                </a:cubicBezTo>
                <a:cubicBezTo>
                  <a:pt x="1008" y="14176"/>
                  <a:pt x="518" y="14176"/>
                  <a:pt x="36" y="14176"/>
                </a:cubicBezTo>
                <a:lnTo>
                  <a:pt x="36" y="14560"/>
                </a:lnTo>
                <a:cubicBezTo>
                  <a:pt x="518" y="14560"/>
                  <a:pt x="1008" y="14569"/>
                  <a:pt x="1517" y="14569"/>
                </a:cubicBezTo>
                <a:cubicBezTo>
                  <a:pt x="1526" y="14943"/>
                  <a:pt x="1535" y="15354"/>
                  <a:pt x="1544" y="15773"/>
                </a:cubicBezTo>
                <a:cubicBezTo>
                  <a:pt x="1570" y="17075"/>
                  <a:pt x="1606" y="18556"/>
                  <a:pt x="1517" y="19163"/>
                </a:cubicBezTo>
                <a:cubicBezTo>
                  <a:pt x="1472" y="19431"/>
                  <a:pt x="1428" y="19912"/>
                  <a:pt x="1383" y="20519"/>
                </a:cubicBezTo>
                <a:cubicBezTo>
                  <a:pt x="910" y="20537"/>
                  <a:pt x="464" y="20555"/>
                  <a:pt x="36" y="20572"/>
                </a:cubicBezTo>
                <a:lnTo>
                  <a:pt x="36" y="20956"/>
                </a:lnTo>
                <a:cubicBezTo>
                  <a:pt x="455" y="20938"/>
                  <a:pt x="892" y="20920"/>
                  <a:pt x="1356" y="20903"/>
                </a:cubicBezTo>
                <a:lnTo>
                  <a:pt x="1356" y="20903"/>
                </a:lnTo>
                <a:cubicBezTo>
                  <a:pt x="1285" y="21875"/>
                  <a:pt x="1222" y="23070"/>
                  <a:pt x="1160" y="24132"/>
                </a:cubicBezTo>
                <a:cubicBezTo>
                  <a:pt x="776" y="24123"/>
                  <a:pt x="393" y="24105"/>
                  <a:pt x="36" y="24096"/>
                </a:cubicBezTo>
                <a:lnTo>
                  <a:pt x="36" y="24480"/>
                </a:lnTo>
                <a:cubicBezTo>
                  <a:pt x="384" y="24489"/>
                  <a:pt x="758" y="24507"/>
                  <a:pt x="1142" y="24516"/>
                </a:cubicBezTo>
                <a:cubicBezTo>
                  <a:pt x="1097" y="25381"/>
                  <a:pt x="1053" y="26103"/>
                  <a:pt x="1026" y="26514"/>
                </a:cubicBezTo>
                <a:cubicBezTo>
                  <a:pt x="990" y="26924"/>
                  <a:pt x="982" y="27843"/>
                  <a:pt x="973" y="28985"/>
                </a:cubicBezTo>
                <a:lnTo>
                  <a:pt x="36" y="28985"/>
                </a:lnTo>
                <a:lnTo>
                  <a:pt x="36" y="29369"/>
                </a:lnTo>
                <a:lnTo>
                  <a:pt x="973" y="29369"/>
                </a:lnTo>
                <a:cubicBezTo>
                  <a:pt x="973" y="30573"/>
                  <a:pt x="982" y="31982"/>
                  <a:pt x="990" y="33312"/>
                </a:cubicBezTo>
                <a:cubicBezTo>
                  <a:pt x="625" y="33285"/>
                  <a:pt x="304" y="33267"/>
                  <a:pt x="36" y="33249"/>
                </a:cubicBezTo>
                <a:lnTo>
                  <a:pt x="36" y="33633"/>
                </a:lnTo>
                <a:cubicBezTo>
                  <a:pt x="304" y="33651"/>
                  <a:pt x="625" y="33668"/>
                  <a:pt x="999" y="33695"/>
                </a:cubicBezTo>
                <a:cubicBezTo>
                  <a:pt x="999" y="34016"/>
                  <a:pt x="999" y="34338"/>
                  <a:pt x="999" y="34641"/>
                </a:cubicBezTo>
                <a:cubicBezTo>
                  <a:pt x="1008" y="35729"/>
                  <a:pt x="1017" y="36675"/>
                  <a:pt x="1017" y="37308"/>
                </a:cubicBezTo>
                <a:cubicBezTo>
                  <a:pt x="1026" y="37977"/>
                  <a:pt x="1017" y="38869"/>
                  <a:pt x="1017" y="39824"/>
                </a:cubicBezTo>
                <a:lnTo>
                  <a:pt x="36" y="39824"/>
                </a:lnTo>
                <a:lnTo>
                  <a:pt x="36" y="40208"/>
                </a:lnTo>
                <a:lnTo>
                  <a:pt x="1008" y="40208"/>
                </a:lnTo>
                <a:cubicBezTo>
                  <a:pt x="1008" y="40671"/>
                  <a:pt x="1008" y="41144"/>
                  <a:pt x="999" y="41599"/>
                </a:cubicBezTo>
                <a:lnTo>
                  <a:pt x="1383" y="41599"/>
                </a:lnTo>
                <a:cubicBezTo>
                  <a:pt x="1392" y="41144"/>
                  <a:pt x="1392" y="40671"/>
                  <a:pt x="1401" y="40199"/>
                </a:cubicBezTo>
                <a:cubicBezTo>
                  <a:pt x="1948" y="40196"/>
                  <a:pt x="2514" y="40194"/>
                  <a:pt x="3053" y="40194"/>
                </a:cubicBezTo>
                <a:cubicBezTo>
                  <a:pt x="4131" y="40194"/>
                  <a:pt x="5100" y="40202"/>
                  <a:pt x="5594" y="40225"/>
                </a:cubicBezTo>
                <a:cubicBezTo>
                  <a:pt x="5671" y="40229"/>
                  <a:pt x="5812" y="40231"/>
                  <a:pt x="6008" y="40231"/>
                </a:cubicBezTo>
                <a:cubicBezTo>
                  <a:pt x="6285" y="40231"/>
                  <a:pt x="6674" y="40227"/>
                  <a:pt x="7155" y="40216"/>
                </a:cubicBezTo>
                <a:lnTo>
                  <a:pt x="7155" y="40216"/>
                </a:lnTo>
                <a:cubicBezTo>
                  <a:pt x="7155" y="40698"/>
                  <a:pt x="7137" y="41171"/>
                  <a:pt x="7128" y="41599"/>
                </a:cubicBezTo>
                <a:lnTo>
                  <a:pt x="7512" y="41599"/>
                </a:lnTo>
                <a:cubicBezTo>
                  <a:pt x="7521" y="41171"/>
                  <a:pt x="7538" y="40698"/>
                  <a:pt x="7547" y="40216"/>
                </a:cubicBezTo>
                <a:cubicBezTo>
                  <a:pt x="8886" y="40190"/>
                  <a:pt x="10804" y="40154"/>
                  <a:pt x="13016" y="40100"/>
                </a:cubicBezTo>
                <a:cubicBezTo>
                  <a:pt x="13052" y="40520"/>
                  <a:pt x="13096" y="41046"/>
                  <a:pt x="13150" y="41599"/>
                </a:cubicBezTo>
                <a:lnTo>
                  <a:pt x="13533" y="41599"/>
                </a:lnTo>
                <a:cubicBezTo>
                  <a:pt x="13489" y="41046"/>
                  <a:pt x="13435" y="40520"/>
                  <a:pt x="13400" y="40092"/>
                </a:cubicBezTo>
                <a:cubicBezTo>
                  <a:pt x="15077" y="40056"/>
                  <a:pt x="16906" y="40011"/>
                  <a:pt x="18761" y="39967"/>
                </a:cubicBezTo>
                <a:lnTo>
                  <a:pt x="18761" y="39967"/>
                </a:lnTo>
                <a:cubicBezTo>
                  <a:pt x="18761" y="40591"/>
                  <a:pt x="18752" y="41171"/>
                  <a:pt x="18743" y="41626"/>
                </a:cubicBezTo>
                <a:lnTo>
                  <a:pt x="19127" y="41626"/>
                </a:lnTo>
                <a:cubicBezTo>
                  <a:pt x="19136" y="41171"/>
                  <a:pt x="19145" y="40582"/>
                  <a:pt x="19154" y="39958"/>
                </a:cubicBezTo>
                <a:cubicBezTo>
                  <a:pt x="20697" y="39922"/>
                  <a:pt x="22249" y="39886"/>
                  <a:pt x="23748" y="39851"/>
                </a:cubicBezTo>
                <a:lnTo>
                  <a:pt x="23748" y="39851"/>
                </a:lnTo>
                <a:cubicBezTo>
                  <a:pt x="23748" y="40439"/>
                  <a:pt x="23748" y="41046"/>
                  <a:pt x="23739" y="41626"/>
                </a:cubicBezTo>
                <a:lnTo>
                  <a:pt x="24123" y="41626"/>
                </a:lnTo>
                <a:cubicBezTo>
                  <a:pt x="24132" y="41037"/>
                  <a:pt x="24132" y="40431"/>
                  <a:pt x="24132" y="39842"/>
                </a:cubicBezTo>
                <a:cubicBezTo>
                  <a:pt x="26210" y="39788"/>
                  <a:pt x="28173" y="39735"/>
                  <a:pt x="29823" y="39690"/>
                </a:cubicBezTo>
                <a:lnTo>
                  <a:pt x="29823" y="39690"/>
                </a:lnTo>
                <a:cubicBezTo>
                  <a:pt x="29814" y="40350"/>
                  <a:pt x="29796" y="41028"/>
                  <a:pt x="29788" y="41626"/>
                </a:cubicBezTo>
                <a:lnTo>
                  <a:pt x="30171" y="41626"/>
                </a:lnTo>
                <a:cubicBezTo>
                  <a:pt x="30189" y="41028"/>
                  <a:pt x="30198" y="40350"/>
                  <a:pt x="30207" y="39681"/>
                </a:cubicBezTo>
                <a:cubicBezTo>
                  <a:pt x="32651" y="39619"/>
                  <a:pt x="34346" y="39574"/>
                  <a:pt x="34614" y="39565"/>
                </a:cubicBezTo>
                <a:lnTo>
                  <a:pt x="35711" y="39521"/>
                </a:lnTo>
                <a:lnTo>
                  <a:pt x="35756" y="39521"/>
                </a:lnTo>
                <a:cubicBezTo>
                  <a:pt x="35765" y="40199"/>
                  <a:pt x="35783" y="40859"/>
                  <a:pt x="35774" y="41546"/>
                </a:cubicBezTo>
                <a:lnTo>
                  <a:pt x="36139" y="41546"/>
                </a:lnTo>
                <a:cubicBezTo>
                  <a:pt x="36122" y="40877"/>
                  <a:pt x="36130" y="40172"/>
                  <a:pt x="36113" y="39503"/>
                </a:cubicBezTo>
                <a:cubicBezTo>
                  <a:pt x="36511" y="39488"/>
                  <a:pt x="36908" y="39483"/>
                  <a:pt x="37304" y="39483"/>
                </a:cubicBezTo>
                <a:cubicBezTo>
                  <a:pt x="38414" y="39483"/>
                  <a:pt x="39520" y="39525"/>
                  <a:pt x="40651" y="39525"/>
                </a:cubicBezTo>
                <a:cubicBezTo>
                  <a:pt x="40850" y="39525"/>
                  <a:pt x="41050" y="39524"/>
                  <a:pt x="41251" y="39521"/>
                </a:cubicBezTo>
                <a:cubicBezTo>
                  <a:pt x="41260" y="40234"/>
                  <a:pt x="41340" y="40868"/>
                  <a:pt x="41385" y="41546"/>
                </a:cubicBezTo>
                <a:lnTo>
                  <a:pt x="41742" y="41546"/>
                </a:lnTo>
                <a:cubicBezTo>
                  <a:pt x="41679" y="40886"/>
                  <a:pt x="41617" y="40216"/>
                  <a:pt x="41599" y="39512"/>
                </a:cubicBezTo>
                <a:cubicBezTo>
                  <a:pt x="42411" y="39503"/>
                  <a:pt x="43229" y="39503"/>
                  <a:pt x="44047" y="39503"/>
                </a:cubicBezTo>
                <a:cubicBezTo>
                  <a:pt x="44864" y="39503"/>
                  <a:pt x="45680" y="39503"/>
                  <a:pt x="46488" y="39494"/>
                </a:cubicBezTo>
                <a:cubicBezTo>
                  <a:pt x="46515" y="40199"/>
                  <a:pt x="46568" y="40859"/>
                  <a:pt x="46613" y="41546"/>
                </a:cubicBezTo>
                <a:lnTo>
                  <a:pt x="46970" y="41546"/>
                </a:lnTo>
                <a:cubicBezTo>
                  <a:pt x="46925" y="40859"/>
                  <a:pt x="46862" y="40190"/>
                  <a:pt x="46845" y="39485"/>
                </a:cubicBezTo>
                <a:cubicBezTo>
                  <a:pt x="48334" y="39476"/>
                  <a:pt x="49806" y="39440"/>
                  <a:pt x="51261" y="39396"/>
                </a:cubicBezTo>
                <a:cubicBezTo>
                  <a:pt x="51359" y="40109"/>
                  <a:pt x="51448" y="40832"/>
                  <a:pt x="51546" y="41546"/>
                </a:cubicBezTo>
                <a:lnTo>
                  <a:pt x="51894" y="41546"/>
                </a:lnTo>
                <a:cubicBezTo>
                  <a:pt x="51805" y="40823"/>
                  <a:pt x="51716" y="40100"/>
                  <a:pt x="51617" y="39387"/>
                </a:cubicBezTo>
                <a:cubicBezTo>
                  <a:pt x="53054" y="39324"/>
                  <a:pt x="54579" y="39342"/>
                  <a:pt x="56069" y="39324"/>
                </a:cubicBezTo>
                <a:lnTo>
                  <a:pt x="56069" y="39324"/>
                </a:lnTo>
                <a:cubicBezTo>
                  <a:pt x="56069" y="40074"/>
                  <a:pt x="56060" y="40832"/>
                  <a:pt x="56087" y="41546"/>
                </a:cubicBezTo>
                <a:lnTo>
                  <a:pt x="56444" y="41546"/>
                </a:lnTo>
                <a:cubicBezTo>
                  <a:pt x="56417" y="40823"/>
                  <a:pt x="56426" y="40074"/>
                  <a:pt x="56426" y="39324"/>
                </a:cubicBezTo>
                <a:cubicBezTo>
                  <a:pt x="57987" y="39271"/>
                  <a:pt x="59575" y="39244"/>
                  <a:pt x="61127" y="39173"/>
                </a:cubicBezTo>
                <a:cubicBezTo>
                  <a:pt x="61636" y="39146"/>
                  <a:pt x="62135" y="39092"/>
                  <a:pt x="62626" y="39075"/>
                </a:cubicBezTo>
                <a:cubicBezTo>
                  <a:pt x="62679" y="39886"/>
                  <a:pt x="62733" y="40698"/>
                  <a:pt x="62742" y="41546"/>
                </a:cubicBezTo>
                <a:lnTo>
                  <a:pt x="63099" y="41546"/>
                </a:lnTo>
                <a:cubicBezTo>
                  <a:pt x="63090" y="40680"/>
                  <a:pt x="63027" y="39824"/>
                  <a:pt x="62983" y="39039"/>
                </a:cubicBezTo>
                <a:cubicBezTo>
                  <a:pt x="64464" y="38878"/>
                  <a:pt x="65980" y="38700"/>
                  <a:pt x="67452" y="38566"/>
                </a:cubicBezTo>
                <a:cubicBezTo>
                  <a:pt x="67613" y="39601"/>
                  <a:pt x="67836" y="40582"/>
                  <a:pt x="68068" y="41546"/>
                </a:cubicBezTo>
                <a:lnTo>
                  <a:pt x="68434" y="41546"/>
                </a:lnTo>
                <a:cubicBezTo>
                  <a:pt x="68193" y="40573"/>
                  <a:pt x="67970" y="39583"/>
                  <a:pt x="67809" y="38530"/>
                </a:cubicBezTo>
                <a:cubicBezTo>
                  <a:pt x="68880" y="38414"/>
                  <a:pt x="70004" y="38298"/>
                  <a:pt x="71101" y="38245"/>
                </a:cubicBezTo>
                <a:cubicBezTo>
                  <a:pt x="71110" y="39324"/>
                  <a:pt x="71119" y="40466"/>
                  <a:pt x="71101" y="41546"/>
                </a:cubicBezTo>
                <a:lnTo>
                  <a:pt x="71449" y="41546"/>
                </a:lnTo>
                <a:cubicBezTo>
                  <a:pt x="71476" y="40466"/>
                  <a:pt x="71449" y="39280"/>
                  <a:pt x="71458" y="38218"/>
                </a:cubicBezTo>
                <a:cubicBezTo>
                  <a:pt x="72234" y="38182"/>
                  <a:pt x="73010" y="38147"/>
                  <a:pt x="73795" y="38129"/>
                </a:cubicBezTo>
                <a:lnTo>
                  <a:pt x="73795" y="37781"/>
                </a:lnTo>
                <a:cubicBezTo>
                  <a:pt x="73010" y="37790"/>
                  <a:pt x="72207" y="37843"/>
                  <a:pt x="71449" y="37852"/>
                </a:cubicBezTo>
                <a:cubicBezTo>
                  <a:pt x="71431" y="36889"/>
                  <a:pt x="71413" y="35934"/>
                  <a:pt x="71369" y="34998"/>
                </a:cubicBezTo>
                <a:cubicBezTo>
                  <a:pt x="72198" y="34962"/>
                  <a:pt x="73001" y="34908"/>
                  <a:pt x="73795" y="34846"/>
                </a:cubicBezTo>
                <a:lnTo>
                  <a:pt x="73795" y="34489"/>
                </a:lnTo>
                <a:cubicBezTo>
                  <a:pt x="72992" y="34543"/>
                  <a:pt x="72163" y="34623"/>
                  <a:pt x="71351" y="34632"/>
                </a:cubicBezTo>
                <a:cubicBezTo>
                  <a:pt x="71217" y="32803"/>
                  <a:pt x="71012" y="31055"/>
                  <a:pt x="70833" y="29270"/>
                </a:cubicBezTo>
                <a:cubicBezTo>
                  <a:pt x="71375" y="29266"/>
                  <a:pt x="71922" y="29258"/>
                  <a:pt x="72464" y="29258"/>
                </a:cubicBezTo>
                <a:cubicBezTo>
                  <a:pt x="72913" y="29258"/>
                  <a:pt x="73359" y="29263"/>
                  <a:pt x="73795" y="29279"/>
                </a:cubicBezTo>
                <a:lnTo>
                  <a:pt x="73795" y="28922"/>
                </a:lnTo>
                <a:cubicBezTo>
                  <a:pt x="73265" y="28908"/>
                  <a:pt x="72710" y="28901"/>
                  <a:pt x="72155" y="28901"/>
                </a:cubicBezTo>
                <a:cubicBezTo>
                  <a:pt x="71701" y="28901"/>
                  <a:pt x="71248" y="28906"/>
                  <a:pt x="70807" y="28914"/>
                </a:cubicBezTo>
                <a:cubicBezTo>
                  <a:pt x="70699" y="27718"/>
                  <a:pt x="70655" y="26451"/>
                  <a:pt x="70619" y="25176"/>
                </a:cubicBezTo>
                <a:cubicBezTo>
                  <a:pt x="71690" y="25176"/>
                  <a:pt x="72733" y="25158"/>
                  <a:pt x="73795" y="25158"/>
                </a:cubicBezTo>
                <a:lnTo>
                  <a:pt x="73795" y="24801"/>
                </a:lnTo>
                <a:cubicBezTo>
                  <a:pt x="72733" y="24810"/>
                  <a:pt x="71672" y="24819"/>
                  <a:pt x="70610" y="24828"/>
                </a:cubicBezTo>
                <a:cubicBezTo>
                  <a:pt x="70592" y="22936"/>
                  <a:pt x="70566" y="20983"/>
                  <a:pt x="70637" y="19136"/>
                </a:cubicBezTo>
                <a:cubicBezTo>
                  <a:pt x="71401" y="19009"/>
                  <a:pt x="72233" y="18909"/>
                  <a:pt x="73105" y="18909"/>
                </a:cubicBezTo>
                <a:cubicBezTo>
                  <a:pt x="73333" y="18909"/>
                  <a:pt x="73563" y="18916"/>
                  <a:pt x="73795" y="18931"/>
                </a:cubicBezTo>
                <a:lnTo>
                  <a:pt x="73795" y="18574"/>
                </a:lnTo>
                <a:cubicBezTo>
                  <a:pt x="73582" y="18560"/>
                  <a:pt x="73368" y="18554"/>
                  <a:pt x="73157" y="18554"/>
                </a:cubicBezTo>
                <a:cubicBezTo>
                  <a:pt x="72263" y="18554"/>
                  <a:pt x="71394" y="18664"/>
                  <a:pt x="70637" y="18779"/>
                </a:cubicBezTo>
                <a:cubicBezTo>
                  <a:pt x="70673" y="16870"/>
                  <a:pt x="70798" y="15068"/>
                  <a:pt x="70860" y="13204"/>
                </a:cubicBezTo>
                <a:cubicBezTo>
                  <a:pt x="71217" y="13177"/>
                  <a:pt x="71582" y="13168"/>
                  <a:pt x="71952" y="13168"/>
                </a:cubicBezTo>
                <a:cubicBezTo>
                  <a:pt x="72562" y="13168"/>
                  <a:pt x="73184" y="13193"/>
                  <a:pt x="73795" y="13204"/>
                </a:cubicBezTo>
                <a:lnTo>
                  <a:pt x="73795" y="12847"/>
                </a:lnTo>
                <a:cubicBezTo>
                  <a:pt x="73171" y="12841"/>
                  <a:pt x="72521" y="12809"/>
                  <a:pt x="71886" y="12809"/>
                </a:cubicBezTo>
                <a:cubicBezTo>
                  <a:pt x="71540" y="12809"/>
                  <a:pt x="71199" y="12819"/>
                  <a:pt x="70869" y="12847"/>
                </a:cubicBezTo>
                <a:cubicBezTo>
                  <a:pt x="70914" y="11446"/>
                  <a:pt x="70896" y="9974"/>
                  <a:pt x="70931" y="8565"/>
                </a:cubicBezTo>
                <a:cubicBezTo>
                  <a:pt x="71913" y="8556"/>
                  <a:pt x="72832" y="8484"/>
                  <a:pt x="73795" y="8467"/>
                </a:cubicBezTo>
                <a:lnTo>
                  <a:pt x="73795" y="8119"/>
                </a:lnTo>
                <a:cubicBezTo>
                  <a:pt x="72823" y="8137"/>
                  <a:pt x="71904" y="8199"/>
                  <a:pt x="70923" y="8208"/>
                </a:cubicBezTo>
                <a:cubicBezTo>
                  <a:pt x="70931" y="6825"/>
                  <a:pt x="70931" y="5442"/>
                  <a:pt x="70940" y="4086"/>
                </a:cubicBezTo>
                <a:cubicBezTo>
                  <a:pt x="71850" y="4015"/>
                  <a:pt x="72805" y="3979"/>
                  <a:pt x="73795" y="3979"/>
                </a:cubicBezTo>
                <a:lnTo>
                  <a:pt x="73795" y="3623"/>
                </a:lnTo>
                <a:cubicBezTo>
                  <a:pt x="73730" y="3622"/>
                  <a:pt x="73666" y="3622"/>
                  <a:pt x="73601" y="3622"/>
                </a:cubicBezTo>
                <a:cubicBezTo>
                  <a:pt x="72670" y="3622"/>
                  <a:pt x="71765" y="3680"/>
                  <a:pt x="70923" y="3730"/>
                </a:cubicBezTo>
                <a:cubicBezTo>
                  <a:pt x="70896" y="2463"/>
                  <a:pt x="70851" y="1205"/>
                  <a:pt x="70735" y="27"/>
                </a:cubicBezTo>
                <a:lnTo>
                  <a:pt x="70378" y="27"/>
                </a:lnTo>
                <a:cubicBezTo>
                  <a:pt x="70494" y="1205"/>
                  <a:pt x="70557" y="2498"/>
                  <a:pt x="70557" y="3747"/>
                </a:cubicBezTo>
                <a:cubicBezTo>
                  <a:pt x="69601" y="3791"/>
                  <a:pt x="68592" y="3814"/>
                  <a:pt x="67585" y="3814"/>
                </a:cubicBezTo>
                <a:cubicBezTo>
                  <a:pt x="66741" y="3814"/>
                  <a:pt x="65898" y="3798"/>
                  <a:pt x="65088" y="3765"/>
                </a:cubicBezTo>
                <a:cubicBezTo>
                  <a:pt x="65124" y="2490"/>
                  <a:pt x="65240" y="1285"/>
                  <a:pt x="65302" y="27"/>
                </a:cubicBezTo>
                <a:lnTo>
                  <a:pt x="64954" y="27"/>
                </a:lnTo>
                <a:cubicBezTo>
                  <a:pt x="64874" y="1276"/>
                  <a:pt x="64785" y="2507"/>
                  <a:pt x="64722" y="3765"/>
                </a:cubicBezTo>
                <a:cubicBezTo>
                  <a:pt x="64644" y="3766"/>
                  <a:pt x="64565" y="3766"/>
                  <a:pt x="64487" y="3766"/>
                </a:cubicBezTo>
                <a:cubicBezTo>
                  <a:pt x="63208" y="3766"/>
                  <a:pt x="61988" y="3700"/>
                  <a:pt x="60753" y="3649"/>
                </a:cubicBezTo>
                <a:cubicBezTo>
                  <a:pt x="60753" y="2409"/>
                  <a:pt x="60672" y="1250"/>
                  <a:pt x="60637" y="45"/>
                </a:cubicBezTo>
                <a:cubicBezTo>
                  <a:pt x="60628" y="45"/>
                  <a:pt x="60619" y="36"/>
                  <a:pt x="60628" y="27"/>
                </a:cubicBezTo>
                <a:lnTo>
                  <a:pt x="60271" y="27"/>
                </a:lnTo>
                <a:cubicBezTo>
                  <a:pt x="60324" y="1214"/>
                  <a:pt x="60405" y="2427"/>
                  <a:pt x="60387" y="3649"/>
                </a:cubicBezTo>
                <a:cubicBezTo>
                  <a:pt x="59823" y="3626"/>
                  <a:pt x="59255" y="3616"/>
                  <a:pt x="58685" y="3616"/>
                </a:cubicBezTo>
                <a:cubicBezTo>
                  <a:pt x="57740" y="3616"/>
                  <a:pt x="56793" y="3643"/>
                  <a:pt x="55864" y="3676"/>
                </a:cubicBezTo>
                <a:cubicBezTo>
                  <a:pt x="55855" y="2454"/>
                  <a:pt x="55864" y="1241"/>
                  <a:pt x="55873" y="27"/>
                </a:cubicBezTo>
                <a:lnTo>
                  <a:pt x="55516" y="27"/>
                </a:lnTo>
                <a:cubicBezTo>
                  <a:pt x="55498" y="1241"/>
                  <a:pt x="55525" y="2490"/>
                  <a:pt x="55498" y="3694"/>
                </a:cubicBezTo>
                <a:cubicBezTo>
                  <a:pt x="54854" y="3721"/>
                  <a:pt x="54193" y="3735"/>
                  <a:pt x="53531" y="3735"/>
                </a:cubicBezTo>
                <a:cubicBezTo>
                  <a:pt x="52681" y="3735"/>
                  <a:pt x="51829" y="3712"/>
                  <a:pt x="51011" y="3667"/>
                </a:cubicBezTo>
                <a:cubicBezTo>
                  <a:pt x="50975" y="2400"/>
                  <a:pt x="50904" y="1169"/>
                  <a:pt x="50743" y="27"/>
                </a:cubicBezTo>
                <a:lnTo>
                  <a:pt x="50377" y="27"/>
                </a:lnTo>
                <a:cubicBezTo>
                  <a:pt x="50556" y="1160"/>
                  <a:pt x="50609" y="2409"/>
                  <a:pt x="50663" y="3667"/>
                </a:cubicBezTo>
                <a:cubicBezTo>
                  <a:pt x="49012" y="3533"/>
                  <a:pt x="47255" y="3507"/>
                  <a:pt x="45578" y="3417"/>
                </a:cubicBezTo>
                <a:cubicBezTo>
                  <a:pt x="45578" y="2258"/>
                  <a:pt x="45614" y="1142"/>
                  <a:pt x="45658" y="27"/>
                </a:cubicBezTo>
                <a:lnTo>
                  <a:pt x="45301" y="27"/>
                </a:lnTo>
                <a:cubicBezTo>
                  <a:pt x="45257" y="1142"/>
                  <a:pt x="45221" y="2258"/>
                  <a:pt x="45221" y="3417"/>
                </a:cubicBezTo>
                <a:cubicBezTo>
                  <a:pt x="44892" y="3397"/>
                  <a:pt x="44565" y="3389"/>
                  <a:pt x="44238" y="3389"/>
                </a:cubicBezTo>
                <a:cubicBezTo>
                  <a:pt x="43178" y="3389"/>
                  <a:pt x="42127" y="3471"/>
                  <a:pt x="41087" y="3471"/>
                </a:cubicBezTo>
                <a:cubicBezTo>
                  <a:pt x="41046" y="3471"/>
                  <a:pt x="41006" y="3471"/>
                  <a:pt x="40966" y="3471"/>
                </a:cubicBezTo>
                <a:cubicBezTo>
                  <a:pt x="40975" y="2302"/>
                  <a:pt x="41046" y="1196"/>
                  <a:pt x="41064" y="27"/>
                </a:cubicBezTo>
                <a:lnTo>
                  <a:pt x="40716" y="27"/>
                </a:lnTo>
                <a:cubicBezTo>
                  <a:pt x="40680" y="1187"/>
                  <a:pt x="40627" y="2311"/>
                  <a:pt x="40618" y="3489"/>
                </a:cubicBezTo>
                <a:cubicBezTo>
                  <a:pt x="38941" y="3515"/>
                  <a:pt x="37156" y="3498"/>
                  <a:pt x="35559" y="3569"/>
                </a:cubicBezTo>
                <a:cubicBezTo>
                  <a:pt x="35479" y="2374"/>
                  <a:pt x="35568" y="1187"/>
                  <a:pt x="35622" y="27"/>
                </a:cubicBezTo>
                <a:lnTo>
                  <a:pt x="35265" y="27"/>
                </a:lnTo>
                <a:cubicBezTo>
                  <a:pt x="35212" y="1160"/>
                  <a:pt x="35131" y="2347"/>
                  <a:pt x="35203" y="3524"/>
                </a:cubicBezTo>
                <a:lnTo>
                  <a:pt x="30394" y="3587"/>
                </a:lnTo>
                <a:cubicBezTo>
                  <a:pt x="30394" y="1847"/>
                  <a:pt x="30350" y="54"/>
                  <a:pt x="30350" y="27"/>
                </a:cubicBezTo>
                <a:lnTo>
                  <a:pt x="29966" y="36"/>
                </a:lnTo>
                <a:cubicBezTo>
                  <a:pt x="29966" y="63"/>
                  <a:pt x="30011" y="1856"/>
                  <a:pt x="30011" y="3587"/>
                </a:cubicBezTo>
                <a:lnTo>
                  <a:pt x="24765" y="3658"/>
                </a:lnTo>
                <a:cubicBezTo>
                  <a:pt x="24881" y="2436"/>
                  <a:pt x="25042" y="830"/>
                  <a:pt x="25122" y="1"/>
                </a:cubicBezTo>
                <a:lnTo>
                  <a:pt x="24738" y="1"/>
                </a:lnTo>
                <a:cubicBezTo>
                  <a:pt x="24649" y="848"/>
                  <a:pt x="24488" y="2454"/>
                  <a:pt x="24381" y="3667"/>
                </a:cubicBezTo>
                <a:lnTo>
                  <a:pt x="18975" y="3739"/>
                </a:lnTo>
                <a:cubicBezTo>
                  <a:pt x="18975" y="2454"/>
                  <a:pt x="18931" y="964"/>
                  <a:pt x="18904" y="1"/>
                </a:cubicBezTo>
                <a:lnTo>
                  <a:pt x="18520" y="1"/>
                </a:lnTo>
                <a:cubicBezTo>
                  <a:pt x="18547" y="964"/>
                  <a:pt x="18592" y="2472"/>
                  <a:pt x="18592" y="3739"/>
                </a:cubicBezTo>
                <a:lnTo>
                  <a:pt x="12829" y="3819"/>
                </a:lnTo>
                <a:cubicBezTo>
                  <a:pt x="12820" y="2302"/>
                  <a:pt x="12802" y="795"/>
                  <a:pt x="12793" y="1"/>
                </a:cubicBezTo>
                <a:lnTo>
                  <a:pt x="12409" y="1"/>
                </a:lnTo>
                <a:cubicBezTo>
                  <a:pt x="12418" y="795"/>
                  <a:pt x="12436" y="2302"/>
                  <a:pt x="12445" y="3819"/>
                </a:cubicBezTo>
                <a:lnTo>
                  <a:pt x="7735" y="3881"/>
                </a:lnTo>
                <a:cubicBezTo>
                  <a:pt x="7735" y="2061"/>
                  <a:pt x="7690" y="54"/>
                  <a:pt x="7690" y="27"/>
                </a:cubicBezTo>
                <a:lnTo>
                  <a:pt x="7307" y="36"/>
                </a:lnTo>
                <a:cubicBezTo>
                  <a:pt x="7307" y="63"/>
                  <a:pt x="7351" y="2070"/>
                  <a:pt x="7351" y="3890"/>
                </a:cubicBezTo>
                <a:lnTo>
                  <a:pt x="1999" y="3962"/>
                </a:lnTo>
                <a:cubicBezTo>
                  <a:pt x="2114" y="2713"/>
                  <a:pt x="2293" y="902"/>
                  <a:pt x="2391" y="1"/>
                </a:cubicBezTo>
                <a:close/>
              </a:path>
            </a:pathLst>
          </a:custGeom>
          <a:solidFill>
            <a:srgbClr val="95739C">
              <a:alpha val="1071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1" name="Google Shape;181;p11"/>
          <p:cNvSpPr txBox="1">
            <a:spLocks noGrp="1"/>
          </p:cNvSpPr>
          <p:nvPr>
            <p:ph type="title" hasCustomPrompt="1"/>
          </p:nvPr>
        </p:nvSpPr>
        <p:spPr>
          <a:xfrm>
            <a:off x="1712000" y="1697400"/>
            <a:ext cx="8768000" cy="2800400"/>
          </a:xfrm>
          <a:prstGeom prst="rect">
            <a:avLst/>
          </a:prstGeom>
        </p:spPr>
        <p:txBody>
          <a:bodyPr spcFirstLastPara="1" wrap="square" lIns="91425" tIns="91425" rIns="91425" bIns="91425" anchor="ctr" anchorCtr="0">
            <a:noAutofit/>
          </a:bodyPr>
          <a:lstStyle>
            <a:lvl1pPr lvl="0" algn="ctr">
              <a:spcBef>
                <a:spcPts val="0"/>
              </a:spcBef>
              <a:spcAft>
                <a:spcPts val="0"/>
              </a:spcAft>
              <a:buSzPts val="9600"/>
              <a:buNone/>
              <a:defRPr sz="19866">
                <a:solidFill>
                  <a:schemeClr val="accent1"/>
                </a:solidFill>
              </a:defRPr>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182" name="Google Shape;182;p11"/>
          <p:cNvSpPr txBox="1">
            <a:spLocks noGrp="1"/>
          </p:cNvSpPr>
          <p:nvPr>
            <p:ph type="subTitle" idx="1"/>
          </p:nvPr>
        </p:nvSpPr>
        <p:spPr>
          <a:xfrm>
            <a:off x="1712000" y="4497800"/>
            <a:ext cx="8768000" cy="662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2133"/>
              </a:spcBef>
              <a:spcAft>
                <a:spcPts val="0"/>
              </a:spcAft>
              <a:buSzPts val="1600"/>
              <a:buNone/>
              <a:defRPr sz="2133"/>
            </a:lvl3pPr>
            <a:lvl4pPr lvl="3" algn="ctr" rtl="0">
              <a:lnSpc>
                <a:spcPct val="100000"/>
              </a:lnSpc>
              <a:spcBef>
                <a:spcPts val="2133"/>
              </a:spcBef>
              <a:spcAft>
                <a:spcPts val="0"/>
              </a:spcAft>
              <a:buSzPts val="1600"/>
              <a:buNone/>
              <a:defRPr sz="2133"/>
            </a:lvl4pPr>
            <a:lvl5pPr lvl="4" algn="ctr" rtl="0">
              <a:lnSpc>
                <a:spcPct val="100000"/>
              </a:lnSpc>
              <a:spcBef>
                <a:spcPts val="2133"/>
              </a:spcBef>
              <a:spcAft>
                <a:spcPts val="0"/>
              </a:spcAft>
              <a:buSzPts val="1600"/>
              <a:buNone/>
              <a:defRPr sz="2133"/>
            </a:lvl5pPr>
            <a:lvl6pPr lvl="5" algn="ctr" rtl="0">
              <a:lnSpc>
                <a:spcPct val="100000"/>
              </a:lnSpc>
              <a:spcBef>
                <a:spcPts val="2133"/>
              </a:spcBef>
              <a:spcAft>
                <a:spcPts val="0"/>
              </a:spcAft>
              <a:buSzPts val="1600"/>
              <a:buNone/>
              <a:defRPr sz="2133"/>
            </a:lvl6pPr>
            <a:lvl7pPr lvl="6" algn="ctr" rtl="0">
              <a:lnSpc>
                <a:spcPct val="100000"/>
              </a:lnSpc>
              <a:spcBef>
                <a:spcPts val="2133"/>
              </a:spcBef>
              <a:spcAft>
                <a:spcPts val="0"/>
              </a:spcAft>
              <a:buSzPts val="1600"/>
              <a:buNone/>
              <a:defRPr sz="2133"/>
            </a:lvl7pPr>
            <a:lvl8pPr lvl="7" algn="ctr" rtl="0">
              <a:lnSpc>
                <a:spcPct val="100000"/>
              </a:lnSpc>
              <a:spcBef>
                <a:spcPts val="2133"/>
              </a:spcBef>
              <a:spcAft>
                <a:spcPts val="0"/>
              </a:spcAft>
              <a:buSzPts val="1600"/>
              <a:buNone/>
              <a:defRPr sz="2133"/>
            </a:lvl8pPr>
            <a:lvl9pPr lvl="8" algn="ctr" rtl="0">
              <a:lnSpc>
                <a:spcPct val="100000"/>
              </a:lnSpc>
              <a:spcBef>
                <a:spcPts val="2133"/>
              </a:spcBef>
              <a:spcAft>
                <a:spcPts val="2133"/>
              </a:spcAft>
              <a:buSzPts val="1600"/>
              <a:buNone/>
              <a:defRPr sz="2133"/>
            </a:lvl9pPr>
          </a:lstStyle>
          <a:p>
            <a:endParaRPr/>
          </a:p>
        </p:txBody>
      </p:sp>
      <p:grpSp>
        <p:nvGrpSpPr>
          <p:cNvPr id="183" name="Google Shape;183;p11"/>
          <p:cNvGrpSpPr/>
          <p:nvPr/>
        </p:nvGrpSpPr>
        <p:grpSpPr>
          <a:xfrm>
            <a:off x="445795" y="390287"/>
            <a:ext cx="10994699" cy="6075440"/>
            <a:chOff x="334346" y="292715"/>
            <a:chExt cx="8246024" cy="4556580"/>
          </a:xfrm>
        </p:grpSpPr>
        <p:grpSp>
          <p:nvGrpSpPr>
            <p:cNvPr id="184" name="Google Shape;184;p11"/>
            <p:cNvGrpSpPr/>
            <p:nvPr/>
          </p:nvGrpSpPr>
          <p:grpSpPr>
            <a:xfrm rot="-1987557">
              <a:off x="470599" y="4073328"/>
              <a:ext cx="484992" cy="642897"/>
              <a:chOff x="477400" y="383100"/>
              <a:chExt cx="484975" cy="642875"/>
            </a:xfrm>
          </p:grpSpPr>
          <p:sp>
            <p:nvSpPr>
              <p:cNvPr id="185" name="Google Shape;185;p11"/>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6" name="Google Shape;186;p11"/>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87" name="Google Shape;187;p11"/>
            <p:cNvGrpSpPr/>
            <p:nvPr/>
          </p:nvGrpSpPr>
          <p:grpSpPr>
            <a:xfrm rot="1324746">
              <a:off x="8049340" y="356342"/>
              <a:ext cx="444891" cy="545120"/>
              <a:chOff x="8331913" y="266838"/>
              <a:chExt cx="444875" cy="545100"/>
            </a:xfrm>
          </p:grpSpPr>
          <p:sp>
            <p:nvSpPr>
              <p:cNvPr id="188" name="Google Shape;188;p11"/>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9" name="Google Shape;189;p11"/>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90" name="Google Shape;190;p11"/>
            <p:cNvSpPr/>
            <p:nvPr/>
          </p:nvSpPr>
          <p:spPr>
            <a:xfrm>
              <a:off x="2438925" y="4515188"/>
              <a:ext cx="221825" cy="219775"/>
            </a:xfrm>
            <a:custGeom>
              <a:avLst/>
              <a:gdLst/>
              <a:ahLst/>
              <a:cxnLst/>
              <a:rect l="l" t="t" r="r" b="b"/>
              <a:pathLst>
                <a:path w="8873" h="8791" extrusionOk="0">
                  <a:moveTo>
                    <a:pt x="5657" y="0"/>
                  </a:moveTo>
                  <a:cubicBezTo>
                    <a:pt x="5541" y="0"/>
                    <a:pt x="5462" y="101"/>
                    <a:pt x="5414" y="307"/>
                  </a:cubicBezTo>
                  <a:cubicBezTo>
                    <a:pt x="5263" y="809"/>
                    <a:pt x="4913" y="1160"/>
                    <a:pt x="4712" y="1611"/>
                  </a:cubicBezTo>
                  <a:cubicBezTo>
                    <a:pt x="4628" y="1793"/>
                    <a:pt x="4520" y="1874"/>
                    <a:pt x="4397" y="1874"/>
                  </a:cubicBezTo>
                  <a:cubicBezTo>
                    <a:pt x="4301" y="1874"/>
                    <a:pt x="4196" y="1824"/>
                    <a:pt x="4085" y="1736"/>
                  </a:cubicBezTo>
                  <a:cubicBezTo>
                    <a:pt x="3935" y="1661"/>
                    <a:pt x="3835" y="1535"/>
                    <a:pt x="3709" y="1435"/>
                  </a:cubicBezTo>
                  <a:cubicBezTo>
                    <a:pt x="3735" y="1134"/>
                    <a:pt x="3584" y="909"/>
                    <a:pt x="3359" y="759"/>
                  </a:cubicBezTo>
                  <a:cubicBezTo>
                    <a:pt x="3195" y="636"/>
                    <a:pt x="2861" y="572"/>
                    <a:pt x="2550" y="572"/>
                  </a:cubicBezTo>
                  <a:cubicBezTo>
                    <a:pt x="2289" y="572"/>
                    <a:pt x="2044" y="617"/>
                    <a:pt x="1930" y="708"/>
                  </a:cubicBezTo>
                  <a:cubicBezTo>
                    <a:pt x="1629" y="959"/>
                    <a:pt x="1679" y="1410"/>
                    <a:pt x="1980" y="1987"/>
                  </a:cubicBezTo>
                  <a:cubicBezTo>
                    <a:pt x="2231" y="2438"/>
                    <a:pt x="2607" y="2789"/>
                    <a:pt x="3058" y="3139"/>
                  </a:cubicBezTo>
                  <a:cubicBezTo>
                    <a:pt x="2682" y="3390"/>
                    <a:pt x="2356" y="3566"/>
                    <a:pt x="2105" y="3816"/>
                  </a:cubicBezTo>
                  <a:cubicBezTo>
                    <a:pt x="1529" y="4368"/>
                    <a:pt x="777" y="4693"/>
                    <a:pt x="301" y="5320"/>
                  </a:cubicBezTo>
                  <a:cubicBezTo>
                    <a:pt x="0" y="5721"/>
                    <a:pt x="0" y="6147"/>
                    <a:pt x="351" y="6498"/>
                  </a:cubicBezTo>
                  <a:cubicBezTo>
                    <a:pt x="535" y="6710"/>
                    <a:pt x="750" y="6802"/>
                    <a:pt x="979" y="6802"/>
                  </a:cubicBezTo>
                  <a:cubicBezTo>
                    <a:pt x="1157" y="6802"/>
                    <a:pt x="1343" y="6747"/>
                    <a:pt x="1529" y="6648"/>
                  </a:cubicBezTo>
                  <a:cubicBezTo>
                    <a:pt x="1905" y="6448"/>
                    <a:pt x="2281" y="6222"/>
                    <a:pt x="2657" y="6022"/>
                  </a:cubicBezTo>
                  <a:cubicBezTo>
                    <a:pt x="2802" y="5957"/>
                    <a:pt x="2948" y="5851"/>
                    <a:pt x="3107" y="5851"/>
                  </a:cubicBezTo>
                  <a:cubicBezTo>
                    <a:pt x="3194" y="5851"/>
                    <a:pt x="3286" y="5883"/>
                    <a:pt x="3384" y="5972"/>
                  </a:cubicBezTo>
                  <a:cubicBezTo>
                    <a:pt x="3609" y="6197"/>
                    <a:pt x="3785" y="6423"/>
                    <a:pt x="3634" y="6749"/>
                  </a:cubicBezTo>
                  <a:cubicBezTo>
                    <a:pt x="3409" y="7250"/>
                    <a:pt x="3760" y="7726"/>
                    <a:pt x="3785" y="8202"/>
                  </a:cubicBezTo>
                  <a:cubicBezTo>
                    <a:pt x="3785" y="8516"/>
                    <a:pt x="4327" y="8790"/>
                    <a:pt x="4710" y="8790"/>
                  </a:cubicBezTo>
                  <a:cubicBezTo>
                    <a:pt x="4755" y="8790"/>
                    <a:pt x="4798" y="8786"/>
                    <a:pt x="4837" y="8779"/>
                  </a:cubicBezTo>
                  <a:cubicBezTo>
                    <a:pt x="5238" y="8703"/>
                    <a:pt x="5263" y="8378"/>
                    <a:pt x="5339" y="8052"/>
                  </a:cubicBezTo>
                  <a:cubicBezTo>
                    <a:pt x="5489" y="7150"/>
                    <a:pt x="5564" y="6272"/>
                    <a:pt x="5514" y="5370"/>
                  </a:cubicBezTo>
                  <a:cubicBezTo>
                    <a:pt x="5642" y="4820"/>
                    <a:pt x="5744" y="4619"/>
                    <a:pt x="6044" y="4619"/>
                  </a:cubicBezTo>
                  <a:cubicBezTo>
                    <a:pt x="6154" y="4619"/>
                    <a:pt x="6291" y="4646"/>
                    <a:pt x="6466" y="4693"/>
                  </a:cubicBezTo>
                  <a:cubicBezTo>
                    <a:pt x="6918" y="4819"/>
                    <a:pt x="7344" y="4969"/>
                    <a:pt x="7795" y="5094"/>
                  </a:cubicBezTo>
                  <a:cubicBezTo>
                    <a:pt x="7891" y="5122"/>
                    <a:pt x="7986" y="5136"/>
                    <a:pt x="8076" y="5136"/>
                  </a:cubicBezTo>
                  <a:cubicBezTo>
                    <a:pt x="8315" y="5136"/>
                    <a:pt x="8527" y="5037"/>
                    <a:pt x="8672" y="4819"/>
                  </a:cubicBezTo>
                  <a:cubicBezTo>
                    <a:pt x="8872" y="4493"/>
                    <a:pt x="8572" y="4267"/>
                    <a:pt x="8446" y="4017"/>
                  </a:cubicBezTo>
                  <a:cubicBezTo>
                    <a:pt x="8296" y="3766"/>
                    <a:pt x="8045" y="3666"/>
                    <a:pt x="7770" y="3616"/>
                  </a:cubicBezTo>
                  <a:cubicBezTo>
                    <a:pt x="7519" y="3566"/>
                    <a:pt x="7268" y="3515"/>
                    <a:pt x="6993" y="3440"/>
                  </a:cubicBezTo>
                  <a:cubicBezTo>
                    <a:pt x="5715" y="3064"/>
                    <a:pt x="5715" y="3064"/>
                    <a:pt x="6366" y="1886"/>
                  </a:cubicBezTo>
                  <a:cubicBezTo>
                    <a:pt x="6717" y="1285"/>
                    <a:pt x="6742" y="784"/>
                    <a:pt x="6166" y="332"/>
                  </a:cubicBezTo>
                  <a:cubicBezTo>
                    <a:pt x="5946" y="113"/>
                    <a:pt x="5780" y="0"/>
                    <a:pt x="565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1" name="Google Shape;191;p11"/>
            <p:cNvSpPr/>
            <p:nvPr/>
          </p:nvSpPr>
          <p:spPr>
            <a:xfrm rot="-1983784">
              <a:off x="3202375" y="385095"/>
              <a:ext cx="163081" cy="308600"/>
            </a:xfrm>
            <a:custGeom>
              <a:avLst/>
              <a:gdLst/>
              <a:ahLst/>
              <a:cxnLst/>
              <a:rect l="l" t="t" r="r" b="b"/>
              <a:pathLst>
                <a:path w="4838" h="9155" extrusionOk="0">
                  <a:moveTo>
                    <a:pt x="2132" y="1"/>
                  </a:moveTo>
                  <a:cubicBezTo>
                    <a:pt x="1972" y="1"/>
                    <a:pt x="1824" y="119"/>
                    <a:pt x="1705" y="372"/>
                  </a:cubicBezTo>
                  <a:cubicBezTo>
                    <a:pt x="1529" y="547"/>
                    <a:pt x="1479" y="773"/>
                    <a:pt x="1454" y="973"/>
                  </a:cubicBezTo>
                  <a:cubicBezTo>
                    <a:pt x="953" y="1424"/>
                    <a:pt x="752" y="2026"/>
                    <a:pt x="477" y="2577"/>
                  </a:cubicBezTo>
                  <a:cubicBezTo>
                    <a:pt x="126" y="2778"/>
                    <a:pt x="76" y="3053"/>
                    <a:pt x="101" y="3404"/>
                  </a:cubicBezTo>
                  <a:cubicBezTo>
                    <a:pt x="25" y="3680"/>
                    <a:pt x="0" y="3981"/>
                    <a:pt x="226" y="4206"/>
                  </a:cubicBezTo>
                  <a:cubicBezTo>
                    <a:pt x="451" y="4883"/>
                    <a:pt x="552" y="5635"/>
                    <a:pt x="1028" y="6211"/>
                  </a:cubicBezTo>
                  <a:cubicBezTo>
                    <a:pt x="1078" y="6712"/>
                    <a:pt x="1279" y="7189"/>
                    <a:pt x="1504" y="7640"/>
                  </a:cubicBezTo>
                  <a:cubicBezTo>
                    <a:pt x="1479" y="7690"/>
                    <a:pt x="1479" y="7740"/>
                    <a:pt x="1504" y="7765"/>
                  </a:cubicBezTo>
                  <a:cubicBezTo>
                    <a:pt x="1504" y="7790"/>
                    <a:pt x="1504" y="7790"/>
                    <a:pt x="1504" y="7790"/>
                  </a:cubicBezTo>
                  <a:cubicBezTo>
                    <a:pt x="1504" y="7941"/>
                    <a:pt x="1529" y="8091"/>
                    <a:pt x="1680" y="8191"/>
                  </a:cubicBezTo>
                  <a:cubicBezTo>
                    <a:pt x="1680" y="8266"/>
                    <a:pt x="1705" y="8342"/>
                    <a:pt x="1705" y="8392"/>
                  </a:cubicBezTo>
                  <a:cubicBezTo>
                    <a:pt x="1680" y="8692"/>
                    <a:pt x="1680" y="8968"/>
                    <a:pt x="2081" y="8993"/>
                  </a:cubicBezTo>
                  <a:cubicBezTo>
                    <a:pt x="2149" y="9088"/>
                    <a:pt x="2217" y="9154"/>
                    <a:pt x="2285" y="9154"/>
                  </a:cubicBezTo>
                  <a:cubicBezTo>
                    <a:pt x="2342" y="9154"/>
                    <a:pt x="2399" y="9108"/>
                    <a:pt x="2456" y="8993"/>
                  </a:cubicBezTo>
                  <a:cubicBezTo>
                    <a:pt x="2507" y="8943"/>
                    <a:pt x="2507" y="8893"/>
                    <a:pt x="2507" y="8818"/>
                  </a:cubicBezTo>
                  <a:cubicBezTo>
                    <a:pt x="2682" y="8667"/>
                    <a:pt x="2707" y="8442"/>
                    <a:pt x="2707" y="8216"/>
                  </a:cubicBezTo>
                  <a:cubicBezTo>
                    <a:pt x="3334" y="7139"/>
                    <a:pt x="3659" y="5935"/>
                    <a:pt x="4136" y="4808"/>
                  </a:cubicBezTo>
                  <a:cubicBezTo>
                    <a:pt x="4261" y="4707"/>
                    <a:pt x="4311" y="4582"/>
                    <a:pt x="4311" y="4432"/>
                  </a:cubicBezTo>
                  <a:cubicBezTo>
                    <a:pt x="4411" y="4081"/>
                    <a:pt x="4837" y="3780"/>
                    <a:pt x="4487" y="3379"/>
                  </a:cubicBezTo>
                  <a:cubicBezTo>
                    <a:pt x="4286" y="2753"/>
                    <a:pt x="3885" y="2276"/>
                    <a:pt x="3509" y="1775"/>
                  </a:cubicBezTo>
                  <a:cubicBezTo>
                    <a:pt x="3459" y="1499"/>
                    <a:pt x="3359" y="1299"/>
                    <a:pt x="3133" y="1149"/>
                  </a:cubicBezTo>
                  <a:cubicBezTo>
                    <a:pt x="3108" y="1098"/>
                    <a:pt x="3083" y="1048"/>
                    <a:pt x="3033" y="998"/>
                  </a:cubicBezTo>
                  <a:cubicBezTo>
                    <a:pt x="3008" y="697"/>
                    <a:pt x="2782" y="472"/>
                    <a:pt x="2582" y="271"/>
                  </a:cubicBezTo>
                  <a:cubicBezTo>
                    <a:pt x="2429" y="94"/>
                    <a:pt x="2275" y="1"/>
                    <a:pt x="213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2" name="Google Shape;192;p11"/>
            <p:cNvSpPr/>
            <p:nvPr/>
          </p:nvSpPr>
          <p:spPr>
            <a:xfrm rot="-5532891">
              <a:off x="5848116" y="275637"/>
              <a:ext cx="358988" cy="408669"/>
            </a:xfrm>
            <a:custGeom>
              <a:avLst/>
              <a:gdLst/>
              <a:ahLst/>
              <a:cxnLst/>
              <a:rect l="l" t="t" r="r" b="b"/>
              <a:pathLst>
                <a:path w="11099" h="12635" extrusionOk="0">
                  <a:moveTo>
                    <a:pt x="5421" y="7516"/>
                  </a:moveTo>
                  <a:cubicBezTo>
                    <a:pt x="5626" y="7516"/>
                    <a:pt x="5845" y="7540"/>
                    <a:pt x="6076" y="7594"/>
                  </a:cubicBezTo>
                  <a:cubicBezTo>
                    <a:pt x="5865" y="8490"/>
                    <a:pt x="5230" y="9611"/>
                    <a:pt x="4308" y="9611"/>
                  </a:cubicBezTo>
                  <a:cubicBezTo>
                    <a:pt x="4294" y="9611"/>
                    <a:pt x="4280" y="9610"/>
                    <a:pt x="4265" y="9610"/>
                  </a:cubicBezTo>
                  <a:cubicBezTo>
                    <a:pt x="2817" y="9553"/>
                    <a:pt x="3538" y="7516"/>
                    <a:pt x="5421" y="7516"/>
                  </a:cubicBezTo>
                  <a:close/>
                  <a:moveTo>
                    <a:pt x="919" y="1"/>
                  </a:moveTo>
                  <a:cubicBezTo>
                    <a:pt x="578" y="1"/>
                    <a:pt x="349" y="173"/>
                    <a:pt x="260" y="466"/>
                  </a:cubicBezTo>
                  <a:cubicBezTo>
                    <a:pt x="1" y="1304"/>
                    <a:pt x="1080" y="1429"/>
                    <a:pt x="1928" y="1625"/>
                  </a:cubicBezTo>
                  <a:cubicBezTo>
                    <a:pt x="3489" y="1982"/>
                    <a:pt x="4658" y="2928"/>
                    <a:pt x="5657" y="4114"/>
                  </a:cubicBezTo>
                  <a:cubicBezTo>
                    <a:pt x="6130" y="4676"/>
                    <a:pt x="6424" y="5328"/>
                    <a:pt x="6353" y="6139"/>
                  </a:cubicBezTo>
                  <a:cubicBezTo>
                    <a:pt x="5844" y="6148"/>
                    <a:pt x="5398" y="6131"/>
                    <a:pt x="4970" y="6175"/>
                  </a:cubicBezTo>
                  <a:cubicBezTo>
                    <a:pt x="3650" y="6318"/>
                    <a:pt x="2713" y="6996"/>
                    <a:pt x="2213" y="8227"/>
                  </a:cubicBezTo>
                  <a:cubicBezTo>
                    <a:pt x="1614" y="9737"/>
                    <a:pt x="2880" y="10992"/>
                    <a:pt x="4329" y="10992"/>
                  </a:cubicBezTo>
                  <a:cubicBezTo>
                    <a:pt x="4909" y="10992"/>
                    <a:pt x="5519" y="10790"/>
                    <a:pt x="6049" y="10323"/>
                  </a:cubicBezTo>
                  <a:cubicBezTo>
                    <a:pt x="6611" y="9833"/>
                    <a:pt x="6950" y="9208"/>
                    <a:pt x="7254" y="8548"/>
                  </a:cubicBezTo>
                  <a:cubicBezTo>
                    <a:pt x="7396" y="8244"/>
                    <a:pt x="7466" y="8109"/>
                    <a:pt x="7590" y="8109"/>
                  </a:cubicBezTo>
                  <a:cubicBezTo>
                    <a:pt x="7684" y="8109"/>
                    <a:pt x="7809" y="8187"/>
                    <a:pt x="8021" y="8325"/>
                  </a:cubicBezTo>
                  <a:cubicBezTo>
                    <a:pt x="9207" y="9074"/>
                    <a:pt x="9743" y="10127"/>
                    <a:pt x="9528" y="11537"/>
                  </a:cubicBezTo>
                  <a:cubicBezTo>
                    <a:pt x="9421" y="12215"/>
                    <a:pt x="9600" y="12554"/>
                    <a:pt x="10055" y="12625"/>
                  </a:cubicBezTo>
                  <a:cubicBezTo>
                    <a:pt x="10094" y="12631"/>
                    <a:pt x="10132" y="12634"/>
                    <a:pt x="10169" y="12634"/>
                  </a:cubicBezTo>
                  <a:cubicBezTo>
                    <a:pt x="11098" y="12634"/>
                    <a:pt x="11087" y="10723"/>
                    <a:pt x="10795" y="9761"/>
                  </a:cubicBezTo>
                  <a:cubicBezTo>
                    <a:pt x="10394" y="8441"/>
                    <a:pt x="9546" y="7522"/>
                    <a:pt x="8342" y="6907"/>
                  </a:cubicBezTo>
                  <a:cubicBezTo>
                    <a:pt x="7958" y="6710"/>
                    <a:pt x="7762" y="6496"/>
                    <a:pt x="7771" y="6032"/>
                  </a:cubicBezTo>
                  <a:cubicBezTo>
                    <a:pt x="7789" y="5078"/>
                    <a:pt x="7468" y="4213"/>
                    <a:pt x="6888" y="3454"/>
                  </a:cubicBezTo>
                  <a:cubicBezTo>
                    <a:pt x="5434" y="1527"/>
                    <a:pt x="3507" y="394"/>
                    <a:pt x="1125" y="20"/>
                  </a:cubicBezTo>
                  <a:cubicBezTo>
                    <a:pt x="1052" y="7"/>
                    <a:pt x="984" y="1"/>
                    <a:pt x="91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193" name="Google Shape;193;p11"/>
            <p:cNvGrpSpPr/>
            <p:nvPr/>
          </p:nvGrpSpPr>
          <p:grpSpPr>
            <a:xfrm rot="-6152559">
              <a:off x="5931815" y="4542433"/>
              <a:ext cx="280060" cy="279622"/>
              <a:chOff x="1527250" y="3032100"/>
              <a:chExt cx="239825" cy="239450"/>
            </a:xfrm>
          </p:grpSpPr>
          <p:sp>
            <p:nvSpPr>
              <p:cNvPr id="194" name="Google Shape;194;p11"/>
              <p:cNvSpPr/>
              <p:nvPr/>
            </p:nvSpPr>
            <p:spPr>
              <a:xfrm>
                <a:off x="1623575" y="3032100"/>
                <a:ext cx="72075" cy="80875"/>
              </a:xfrm>
              <a:custGeom>
                <a:avLst/>
                <a:gdLst/>
                <a:ahLst/>
                <a:cxnLst/>
                <a:rect l="l" t="t" r="r" b="b"/>
                <a:pathLst>
                  <a:path w="2883" h="3235" extrusionOk="0">
                    <a:moveTo>
                      <a:pt x="2038" y="0"/>
                    </a:moveTo>
                    <a:cubicBezTo>
                      <a:pt x="1861" y="0"/>
                      <a:pt x="1664" y="56"/>
                      <a:pt x="1454" y="171"/>
                    </a:cubicBezTo>
                    <a:cubicBezTo>
                      <a:pt x="1078" y="372"/>
                      <a:pt x="727" y="648"/>
                      <a:pt x="477" y="999"/>
                    </a:cubicBezTo>
                    <a:cubicBezTo>
                      <a:pt x="0" y="1675"/>
                      <a:pt x="201" y="2502"/>
                      <a:pt x="1028" y="3004"/>
                    </a:cubicBezTo>
                    <a:cubicBezTo>
                      <a:pt x="1279" y="3156"/>
                      <a:pt x="1489" y="3235"/>
                      <a:pt x="1677" y="3235"/>
                    </a:cubicBezTo>
                    <a:cubicBezTo>
                      <a:pt x="2012" y="3235"/>
                      <a:pt x="2276" y="2983"/>
                      <a:pt x="2582" y="2452"/>
                    </a:cubicBezTo>
                    <a:cubicBezTo>
                      <a:pt x="2782" y="2076"/>
                      <a:pt x="2883" y="1725"/>
                      <a:pt x="2858" y="1450"/>
                    </a:cubicBezTo>
                    <a:cubicBezTo>
                      <a:pt x="2858" y="1174"/>
                      <a:pt x="2858" y="1049"/>
                      <a:pt x="2832" y="923"/>
                    </a:cubicBezTo>
                    <a:cubicBezTo>
                      <a:pt x="2779" y="335"/>
                      <a:pt x="2472" y="0"/>
                      <a:pt x="20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5" name="Google Shape;195;p11"/>
              <p:cNvSpPr/>
              <p:nvPr/>
            </p:nvSpPr>
            <p:spPr>
              <a:xfrm>
                <a:off x="1700025" y="3181625"/>
                <a:ext cx="67050" cy="73775"/>
              </a:xfrm>
              <a:custGeom>
                <a:avLst/>
                <a:gdLst/>
                <a:ahLst/>
                <a:cxnLst/>
                <a:rect l="l" t="t" r="r" b="b"/>
                <a:pathLst>
                  <a:path w="2682" h="2951" extrusionOk="0">
                    <a:moveTo>
                      <a:pt x="1431" y="0"/>
                    </a:moveTo>
                    <a:cubicBezTo>
                      <a:pt x="1196" y="0"/>
                      <a:pt x="974" y="113"/>
                      <a:pt x="752" y="256"/>
                    </a:cubicBezTo>
                    <a:cubicBezTo>
                      <a:pt x="276" y="581"/>
                      <a:pt x="0" y="1033"/>
                      <a:pt x="150" y="1634"/>
                    </a:cubicBezTo>
                    <a:cubicBezTo>
                      <a:pt x="301" y="2236"/>
                      <a:pt x="802" y="2612"/>
                      <a:pt x="1303" y="2887"/>
                    </a:cubicBezTo>
                    <a:cubicBezTo>
                      <a:pt x="1391" y="2931"/>
                      <a:pt x="1484" y="2951"/>
                      <a:pt x="1578" y="2951"/>
                    </a:cubicBezTo>
                    <a:cubicBezTo>
                      <a:pt x="1918" y="2951"/>
                      <a:pt x="2274" y="2694"/>
                      <a:pt x="2431" y="2361"/>
                    </a:cubicBezTo>
                    <a:cubicBezTo>
                      <a:pt x="2556" y="2085"/>
                      <a:pt x="2657" y="1810"/>
                      <a:pt x="2607" y="1534"/>
                    </a:cubicBezTo>
                    <a:cubicBezTo>
                      <a:pt x="2682" y="882"/>
                      <a:pt x="2381" y="456"/>
                      <a:pt x="1855" y="130"/>
                    </a:cubicBezTo>
                    <a:cubicBezTo>
                      <a:pt x="1707" y="38"/>
                      <a:pt x="1567" y="0"/>
                      <a:pt x="143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6" name="Google Shape;196;p11"/>
              <p:cNvSpPr/>
              <p:nvPr/>
            </p:nvSpPr>
            <p:spPr>
              <a:xfrm>
                <a:off x="1527250" y="3196275"/>
                <a:ext cx="64400" cy="75275"/>
              </a:xfrm>
              <a:custGeom>
                <a:avLst/>
                <a:gdLst/>
                <a:ahLst/>
                <a:cxnLst/>
                <a:rect l="l" t="t" r="r" b="b"/>
                <a:pathLst>
                  <a:path w="2576" h="3011" extrusionOk="0">
                    <a:moveTo>
                      <a:pt x="1357" y="1"/>
                    </a:moveTo>
                    <a:cubicBezTo>
                      <a:pt x="1116" y="1"/>
                      <a:pt x="860" y="113"/>
                      <a:pt x="620" y="296"/>
                    </a:cubicBezTo>
                    <a:cubicBezTo>
                      <a:pt x="345" y="497"/>
                      <a:pt x="119" y="747"/>
                      <a:pt x="19" y="1098"/>
                    </a:cubicBezTo>
                    <a:cubicBezTo>
                      <a:pt x="1" y="2346"/>
                      <a:pt x="427" y="3011"/>
                      <a:pt x="1180" y="3011"/>
                    </a:cubicBezTo>
                    <a:cubicBezTo>
                      <a:pt x="1485" y="3011"/>
                      <a:pt x="1844" y="2901"/>
                      <a:pt x="2249" y="2677"/>
                    </a:cubicBezTo>
                    <a:cubicBezTo>
                      <a:pt x="2525" y="2502"/>
                      <a:pt x="2500" y="2301"/>
                      <a:pt x="2274" y="2101"/>
                    </a:cubicBezTo>
                    <a:lnTo>
                      <a:pt x="2274" y="1725"/>
                    </a:lnTo>
                    <a:cubicBezTo>
                      <a:pt x="2575" y="1123"/>
                      <a:pt x="2299" y="597"/>
                      <a:pt x="1873" y="221"/>
                    </a:cubicBezTo>
                    <a:cubicBezTo>
                      <a:pt x="1720" y="68"/>
                      <a:pt x="1543" y="1"/>
                      <a:pt x="135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spTree>
    <p:extLst>
      <p:ext uri="{BB962C8B-B14F-4D97-AF65-F5344CB8AC3E}">
        <p14:creationId xmlns:p14="http://schemas.microsoft.com/office/powerpoint/2010/main" val="1455865085"/>
      </p:ext>
    </p:extLst>
  </p:cSld>
  <p:clrMapOvr>
    <a:masterClrMapping/>
  </p:clrMapOvr>
  <mc:AlternateContent xmlns:mc="http://schemas.openxmlformats.org/markup-compatibility/2006" xmlns:p14="http://schemas.microsoft.com/office/powerpoint/2010/main">
    <mc:Choice Requires="p14">
      <p:transition spd="med" p14:dur="700" advTm="3000">
        <p:fade/>
      </p:transition>
    </mc:Choice>
    <mc:Fallback xmlns="">
      <p:transition spd="med" advTm="300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6_标题和内容">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C707DBE8-4656-3645-9036-E2EE1DB118C0}"/>
              </a:ext>
            </a:extLst>
          </p:cNvPr>
          <p:cNvSpPr/>
          <p:nvPr userDrawn="1"/>
        </p:nvSpPr>
        <p:spPr>
          <a:xfrm>
            <a:off x="154546" y="122349"/>
            <a:ext cx="11887200" cy="65875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6" name="图片 5">
            <a:extLst>
              <a:ext uri="{FF2B5EF4-FFF2-40B4-BE49-F238E27FC236}">
                <a16:creationId xmlns:a16="http://schemas.microsoft.com/office/drawing/2014/main" id="{9F9F7895-FB87-CB4C-A84F-C5BA25C176C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20730961">
            <a:off x="-85876" y="-8967"/>
            <a:ext cx="1201101" cy="1201101"/>
          </a:xfrm>
          <a:prstGeom prst="rect">
            <a:avLst/>
          </a:prstGeom>
        </p:spPr>
      </p:pic>
    </p:spTree>
    <p:extLst>
      <p:ext uri="{BB962C8B-B14F-4D97-AF65-F5344CB8AC3E}">
        <p14:creationId xmlns:p14="http://schemas.microsoft.com/office/powerpoint/2010/main" val="715110801"/>
      </p:ext>
    </p:extLst>
  </p:cSld>
  <p:clrMapOvr>
    <a:masterClrMapping/>
  </p:clrMapOvr>
  <mc:AlternateContent xmlns:mc="http://schemas.openxmlformats.org/markup-compatibility/2006" xmlns:p14="http://schemas.microsoft.com/office/powerpoint/2010/main">
    <mc:Choice Requires="p14">
      <p:transition spd="med" p14:dur="700" advTm="3000">
        <p:fade/>
      </p:transition>
    </mc:Choice>
    <mc:Fallback xmlns="">
      <p:transition spd="med" advTm="300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5_标题和内容">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C707DBE8-4656-3645-9036-E2EE1DB118C0}"/>
              </a:ext>
            </a:extLst>
          </p:cNvPr>
          <p:cNvSpPr/>
          <p:nvPr userDrawn="1"/>
        </p:nvSpPr>
        <p:spPr>
          <a:xfrm>
            <a:off x="154546" y="122349"/>
            <a:ext cx="11887200" cy="65875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6" name="图片 5">
            <a:extLst>
              <a:ext uri="{FF2B5EF4-FFF2-40B4-BE49-F238E27FC236}">
                <a16:creationId xmlns:a16="http://schemas.microsoft.com/office/drawing/2014/main" id="{9F9F7895-FB87-CB4C-A84F-C5BA25C176C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20730961">
            <a:off x="-85876" y="-8967"/>
            <a:ext cx="1201101" cy="1201101"/>
          </a:xfrm>
          <a:prstGeom prst="rect">
            <a:avLst/>
          </a:prstGeom>
        </p:spPr>
      </p:pic>
    </p:spTree>
    <p:extLst>
      <p:ext uri="{BB962C8B-B14F-4D97-AF65-F5344CB8AC3E}">
        <p14:creationId xmlns:p14="http://schemas.microsoft.com/office/powerpoint/2010/main" val="1553731067"/>
      </p:ext>
    </p:extLst>
  </p:cSld>
  <p:clrMapOvr>
    <a:masterClrMapping/>
  </p:clrMapOvr>
  <mc:AlternateContent xmlns:mc="http://schemas.openxmlformats.org/markup-compatibility/2006" xmlns:p14="http://schemas.microsoft.com/office/powerpoint/2010/main">
    <mc:Choice Requires="p14">
      <p:transition spd="med" p14:dur="700" advTm="3000">
        <p:fade/>
      </p:transition>
    </mc:Choice>
    <mc:Fallback xmlns="">
      <p:transition spd="med" advTm="300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标题和内容">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C707DBE8-4656-3645-9036-E2EE1DB118C0}"/>
              </a:ext>
            </a:extLst>
          </p:cNvPr>
          <p:cNvSpPr/>
          <p:nvPr userDrawn="1"/>
        </p:nvSpPr>
        <p:spPr>
          <a:xfrm>
            <a:off x="154546" y="122349"/>
            <a:ext cx="11887200" cy="65875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6" name="图片 5">
            <a:extLst>
              <a:ext uri="{FF2B5EF4-FFF2-40B4-BE49-F238E27FC236}">
                <a16:creationId xmlns:a16="http://schemas.microsoft.com/office/drawing/2014/main" id="{9F9F7895-FB87-CB4C-A84F-C5BA25C176C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20730961">
            <a:off x="-85876" y="-8967"/>
            <a:ext cx="1201101" cy="1201101"/>
          </a:xfrm>
          <a:prstGeom prst="rect">
            <a:avLst/>
          </a:prstGeom>
        </p:spPr>
      </p:pic>
    </p:spTree>
    <p:extLst>
      <p:ext uri="{BB962C8B-B14F-4D97-AF65-F5344CB8AC3E}">
        <p14:creationId xmlns:p14="http://schemas.microsoft.com/office/powerpoint/2010/main" val="1909876594"/>
      </p:ext>
    </p:extLst>
  </p:cSld>
  <p:clrMapOvr>
    <a:masterClrMapping/>
  </p:clrMapOvr>
  <mc:AlternateContent xmlns:mc="http://schemas.openxmlformats.org/markup-compatibility/2006" xmlns:p14="http://schemas.microsoft.com/office/powerpoint/2010/main">
    <mc:Choice Requires="p14">
      <p:transition spd="med" p14:dur="700" advTm="3000">
        <p:fade/>
      </p:transition>
    </mc:Choice>
    <mc:Fallback xmlns="">
      <p:transition spd="med" advTm="300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标题和内容">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C707DBE8-4656-3645-9036-E2EE1DB118C0}"/>
              </a:ext>
            </a:extLst>
          </p:cNvPr>
          <p:cNvSpPr/>
          <p:nvPr userDrawn="1"/>
        </p:nvSpPr>
        <p:spPr>
          <a:xfrm>
            <a:off x="154546" y="122349"/>
            <a:ext cx="11887200" cy="65875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6" name="图片 5">
            <a:extLst>
              <a:ext uri="{FF2B5EF4-FFF2-40B4-BE49-F238E27FC236}">
                <a16:creationId xmlns:a16="http://schemas.microsoft.com/office/drawing/2014/main" id="{9F9F7895-FB87-CB4C-A84F-C5BA25C176C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20730961">
            <a:off x="-85876" y="-8967"/>
            <a:ext cx="1201101" cy="1201101"/>
          </a:xfrm>
          <a:prstGeom prst="rect">
            <a:avLst/>
          </a:prstGeom>
        </p:spPr>
      </p:pic>
    </p:spTree>
    <p:extLst>
      <p:ext uri="{BB962C8B-B14F-4D97-AF65-F5344CB8AC3E}">
        <p14:creationId xmlns:p14="http://schemas.microsoft.com/office/powerpoint/2010/main" val="1983722351"/>
      </p:ext>
    </p:extLst>
  </p:cSld>
  <p:clrMapOvr>
    <a:masterClrMapping/>
  </p:clrMapOvr>
  <mc:AlternateContent xmlns:mc="http://schemas.openxmlformats.org/markup-compatibility/2006" xmlns:p14="http://schemas.microsoft.com/office/powerpoint/2010/main">
    <mc:Choice Requires="p14">
      <p:transition spd="med" p14:dur="700" advTm="3000">
        <p:fade/>
      </p:transition>
    </mc:Choice>
    <mc:Fallback xmlns="">
      <p:transition spd="med" advTm="300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C707DBE8-4656-3645-9036-E2EE1DB118C0}"/>
              </a:ext>
            </a:extLst>
          </p:cNvPr>
          <p:cNvSpPr/>
          <p:nvPr userDrawn="1"/>
        </p:nvSpPr>
        <p:spPr>
          <a:xfrm>
            <a:off x="154546" y="122349"/>
            <a:ext cx="11887200" cy="65875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6" name="图片 5">
            <a:extLst>
              <a:ext uri="{FF2B5EF4-FFF2-40B4-BE49-F238E27FC236}">
                <a16:creationId xmlns:a16="http://schemas.microsoft.com/office/drawing/2014/main" id="{9F9F7895-FB87-CB4C-A84F-C5BA25C176C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20730961">
            <a:off x="-85876" y="-8967"/>
            <a:ext cx="1201101" cy="1201101"/>
          </a:xfrm>
          <a:prstGeom prst="rect">
            <a:avLst/>
          </a:prstGeom>
        </p:spPr>
      </p:pic>
    </p:spTree>
    <p:extLst>
      <p:ext uri="{BB962C8B-B14F-4D97-AF65-F5344CB8AC3E}">
        <p14:creationId xmlns:p14="http://schemas.microsoft.com/office/powerpoint/2010/main" val="1694393502"/>
      </p:ext>
    </p:extLst>
  </p:cSld>
  <p:clrMapOvr>
    <a:masterClrMapping/>
  </p:clrMapOvr>
  <mc:AlternateContent xmlns:mc="http://schemas.openxmlformats.org/markup-compatibility/2006" xmlns:p14="http://schemas.microsoft.com/office/powerpoint/2010/main">
    <mc:Choice Requires="p14">
      <p:transition spd="med" p14:dur="700" advTm="3000">
        <p:fade/>
      </p:transition>
    </mc:Choice>
    <mc:Fallback xmlns="">
      <p:transition spd="med" advTm="300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C707DBE8-4656-3645-9036-E2EE1DB118C0}"/>
              </a:ext>
            </a:extLst>
          </p:cNvPr>
          <p:cNvSpPr/>
          <p:nvPr userDrawn="1"/>
        </p:nvSpPr>
        <p:spPr>
          <a:xfrm>
            <a:off x="154546" y="122349"/>
            <a:ext cx="11887200" cy="65875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6" name="图片 5">
            <a:extLst>
              <a:ext uri="{FF2B5EF4-FFF2-40B4-BE49-F238E27FC236}">
                <a16:creationId xmlns:a16="http://schemas.microsoft.com/office/drawing/2014/main" id="{9F9F7895-FB87-CB4C-A84F-C5BA25C176C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20730961">
            <a:off x="-85876" y="-8967"/>
            <a:ext cx="1201101" cy="1201101"/>
          </a:xfrm>
          <a:prstGeom prst="rect">
            <a:avLst/>
          </a:prstGeom>
        </p:spPr>
      </p:pic>
    </p:spTree>
    <p:extLst>
      <p:ext uri="{BB962C8B-B14F-4D97-AF65-F5344CB8AC3E}">
        <p14:creationId xmlns:p14="http://schemas.microsoft.com/office/powerpoint/2010/main" val="187316821"/>
      </p:ext>
    </p:extLst>
  </p:cSld>
  <p:clrMapOvr>
    <a:masterClrMapping/>
  </p:clrMapOvr>
  <mc:AlternateContent xmlns:mc="http://schemas.openxmlformats.org/markup-compatibility/2006" xmlns:p14="http://schemas.microsoft.com/office/powerpoint/2010/main">
    <mc:Choice Requires="p14">
      <p:transition spd="med" p14:dur="700" advTm="3000">
        <p:fade/>
      </p:transition>
    </mc:Choice>
    <mc:Fallback xmlns="">
      <p:transition spd="med" advTm="300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916471526"/>
      </p:ext>
    </p:extLst>
  </p:cSld>
  <p:clrMapOvr>
    <a:masterClrMapping/>
  </p:clrMapOvr>
  <mc:AlternateContent xmlns:mc="http://schemas.openxmlformats.org/markup-compatibility/2006" xmlns:p14="http://schemas.microsoft.com/office/powerpoint/2010/main">
    <mc:Choice Requires="p14">
      <p:transition spd="med" p14:dur="700" advTm="3000">
        <p:fade/>
      </p:transition>
    </mc:Choice>
    <mc:Fallback xmlns="">
      <p:transition spd="med" advTm="300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2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3457156"/>
      </p:ext>
    </p:extLst>
  </p:cSld>
  <p:clrMap bg1="lt1" tx1="dk1" bg2="lt2" tx2="dk2" accent1="accent1" accent2="accent2" accent3="accent3" accent4="accent4" accent5="accent5" accent6="accent6" hlink="hlink" folHlink="folHlink"/>
  <p:sldLayoutIdLst>
    <p:sldLayoutId id="2147483650" r:id="rId1"/>
    <p:sldLayoutId id="2147483679" r:id="rId2"/>
    <p:sldLayoutId id="2147483676" r:id="rId3"/>
    <p:sldLayoutId id="2147483675" r:id="rId4"/>
    <p:sldLayoutId id="2147483674" r:id="rId5"/>
    <p:sldLayoutId id="2147483673" r:id="rId6"/>
    <p:sldLayoutId id="2147483672" r:id="rId7"/>
    <p:sldLayoutId id="2147483671" r:id="rId8"/>
    <p:sldLayoutId id="2147483651" r:id="rId9"/>
    <p:sldLayoutId id="2147483652" r:id="rId10"/>
    <p:sldLayoutId id="2147483660" r:id="rId11"/>
    <p:sldLayoutId id="2147483655" r:id="rId12"/>
    <p:sldLayoutId id="2147483678" r:id="rId13"/>
    <p:sldLayoutId id="2147483677" r:id="rId14"/>
    <p:sldLayoutId id="2147483670" r:id="rId15"/>
    <p:sldLayoutId id="2147483669" r:id="rId16"/>
    <p:sldLayoutId id="2147483668" r:id="rId17"/>
    <p:sldLayoutId id="2147483667" r:id="rId18"/>
    <p:sldLayoutId id="2147483664" r:id="rId19"/>
    <p:sldLayoutId id="2147483680" r:id="rId20"/>
  </p:sldLayoutIdLst>
  <mc:AlternateContent xmlns:mc="http://schemas.openxmlformats.org/markup-compatibility/2006" xmlns:p14="http://schemas.microsoft.com/office/powerpoint/2010/main">
    <mc:Choice Requires="p14">
      <p:transition spd="med" p14:dur="700" advTm="3000">
        <p:fade/>
      </p:transition>
    </mc:Choice>
    <mc:Fallback xmlns="">
      <p:transition spd="med" advTm="300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3" Type="http://schemas.openxmlformats.org/officeDocument/2006/relationships/image" Target="../media/image3.gif"/><Relationship Id="rId7" Type="http://schemas.openxmlformats.org/officeDocument/2006/relationships/image" Target="../media/image7.svg"/><Relationship Id="rId12" Type="http://schemas.openxmlformats.org/officeDocument/2006/relationships/image" Target="../media/image12.sv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gif"/><Relationship Id="rId15" Type="http://schemas.openxmlformats.org/officeDocument/2006/relationships/image" Target="../media/image1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svg"/><Relationship Id="rId14" Type="http://schemas.openxmlformats.org/officeDocument/2006/relationships/image" Target="../media/image14.svg"/></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34.png"/><Relationship Id="rId4" Type="http://schemas.openxmlformats.org/officeDocument/2006/relationships/image" Target="../media/image33.png"/></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35.png"/></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36.png"/></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12.xml"/><Relationship Id="rId4" Type="http://schemas.openxmlformats.org/officeDocument/2006/relationships/image" Target="../media/image37.png"/></Relationships>
</file>

<file path=ppt/slides/_rels/slide17.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7.xml"/><Relationship Id="rId1" Type="http://schemas.openxmlformats.org/officeDocument/2006/relationships/slideLayout" Target="../slideLayouts/slideLayout12.xml"/><Relationship Id="rId5" Type="http://schemas.openxmlformats.org/officeDocument/2006/relationships/image" Target="../media/image39.emf"/><Relationship Id="rId4" Type="http://schemas.openxmlformats.org/officeDocument/2006/relationships/image" Target="../media/image38.png"/></Relationships>
</file>

<file path=ppt/slides/_rels/slide18.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41.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2.png"/></Relationships>
</file>

<file path=ppt/slides/_rels/slide2.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19.png"/><Relationship Id="rId5" Type="http://schemas.openxmlformats.org/officeDocument/2006/relationships/image" Target="../media/image18.pn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s>
</file>

<file path=ppt/slides/_rels/slide2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9.xml"/><Relationship Id="rId1" Type="http://schemas.openxmlformats.org/officeDocument/2006/relationships/slideLayout" Target="../slideLayouts/slideLayout19.xml"/><Relationship Id="rId6" Type="http://schemas.openxmlformats.org/officeDocument/2006/relationships/image" Target="../media/image45.png"/><Relationship Id="rId5" Type="http://schemas.openxmlformats.org/officeDocument/2006/relationships/image" Target="../media/image44.png"/><Relationship Id="rId4" Type="http://schemas.microsoft.com/office/2007/relationships/hdphoto" Target="../media/hdphoto1.wdp"/></Relationships>
</file>

<file path=ppt/slides/_rels/slide21.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20.xml"/><Relationship Id="rId1" Type="http://schemas.openxmlformats.org/officeDocument/2006/relationships/slideLayout" Target="../slideLayouts/slideLayout1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 Id="rId9" Type="http://schemas.openxmlformats.org/officeDocument/2006/relationships/image" Target="../media/image46.png"/></Relationships>
</file>

<file path=ppt/slides/_rels/slide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xml"/><Relationship Id="rId1" Type="http://schemas.openxmlformats.org/officeDocument/2006/relationships/slideLayout" Target="../slideLayouts/slideLayout11.xml"/><Relationship Id="rId4" Type="http://schemas.openxmlformats.org/officeDocument/2006/relationships/image" Target="../media/image25.png"/></Relationships>
</file>

<file path=ppt/slides/_rels/slide4.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24.png"/></Relationships>
</file>

<file path=ppt/slides/_rels/slide5.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27.png"/></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30.png"/><Relationship Id="rId4" Type="http://schemas.openxmlformats.org/officeDocument/2006/relationships/image" Target="../media/image29.png"/></Relationships>
</file>

<file path=ppt/slides/_rels/slide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A8DF8382-E81D-6405-3DA9-6690B6F074D6}"/>
              </a:ext>
            </a:extLst>
          </p:cNvPr>
          <p:cNvSpPr/>
          <p:nvPr/>
        </p:nvSpPr>
        <p:spPr>
          <a:xfrm>
            <a:off x="0" y="0"/>
            <a:ext cx="12192000" cy="7205663"/>
          </a:xfrm>
          <a:prstGeom prst="rect">
            <a:avLst/>
          </a:prstGeom>
          <a:solidFill>
            <a:srgbClr val="00B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2" name="Group 2"/>
          <p:cNvGrpSpPr/>
          <p:nvPr/>
        </p:nvGrpSpPr>
        <p:grpSpPr>
          <a:xfrm>
            <a:off x="210931" y="70316"/>
            <a:ext cx="11676268" cy="6536172"/>
            <a:chOff x="0" y="-38100"/>
            <a:chExt cx="4612847" cy="2582191"/>
          </a:xfrm>
        </p:grpSpPr>
        <p:sp>
          <p:nvSpPr>
            <p:cNvPr id="3" name="Freeform 3"/>
            <p:cNvSpPr/>
            <p:nvPr/>
          </p:nvSpPr>
          <p:spPr>
            <a:xfrm>
              <a:off x="40138" y="64570"/>
              <a:ext cx="4572709" cy="2479521"/>
            </a:xfrm>
            <a:custGeom>
              <a:avLst/>
              <a:gdLst/>
              <a:ahLst/>
              <a:cxnLst/>
              <a:rect l="l" t="t" r="r" b="b"/>
              <a:pathLst>
                <a:path w="4671746" h="2573212">
                  <a:moveTo>
                    <a:pt x="28370" y="0"/>
                  </a:moveTo>
                  <a:lnTo>
                    <a:pt x="4643376" y="0"/>
                  </a:lnTo>
                  <a:cubicBezTo>
                    <a:pt x="4659044" y="0"/>
                    <a:pt x="4671746" y="12702"/>
                    <a:pt x="4671746" y="28370"/>
                  </a:cubicBezTo>
                  <a:lnTo>
                    <a:pt x="4671746" y="2544843"/>
                  </a:lnTo>
                  <a:cubicBezTo>
                    <a:pt x="4671746" y="2560511"/>
                    <a:pt x="4659044" y="2573212"/>
                    <a:pt x="4643376" y="2573212"/>
                  </a:cubicBezTo>
                  <a:lnTo>
                    <a:pt x="28370" y="2573212"/>
                  </a:lnTo>
                  <a:cubicBezTo>
                    <a:pt x="12702" y="2573212"/>
                    <a:pt x="0" y="2560511"/>
                    <a:pt x="0" y="2544843"/>
                  </a:cubicBezTo>
                  <a:lnTo>
                    <a:pt x="0" y="28370"/>
                  </a:lnTo>
                  <a:cubicBezTo>
                    <a:pt x="0" y="12702"/>
                    <a:pt x="12702" y="0"/>
                    <a:pt x="28370" y="0"/>
                  </a:cubicBezTo>
                  <a:close/>
                </a:path>
              </a:pathLst>
            </a:custGeom>
            <a:solidFill>
              <a:srgbClr val="FFFFFF"/>
            </a:solidFill>
            <a:ln>
              <a:noFill/>
            </a:ln>
          </p:spPr>
          <p:txBody>
            <a:bodyPr/>
            <a:lstStyle/>
            <a:p>
              <a:pPr defTabSz="609630"/>
              <a:endParaRPr lang="en-US" sz="1200">
                <a:solidFill>
                  <a:prstClr val="black"/>
                </a:solidFill>
                <a:latin typeface="Calibri"/>
              </a:endParaRPr>
            </a:p>
          </p:txBody>
        </p:sp>
        <p:sp>
          <p:nvSpPr>
            <p:cNvPr id="4" name="TextBox 4"/>
            <p:cNvSpPr txBox="1"/>
            <p:nvPr/>
          </p:nvSpPr>
          <p:spPr>
            <a:xfrm>
              <a:off x="0" y="-38100"/>
              <a:ext cx="812800" cy="850900"/>
            </a:xfrm>
            <a:prstGeom prst="rect">
              <a:avLst/>
            </a:prstGeom>
          </p:spPr>
          <p:txBody>
            <a:bodyPr lIns="33867" tIns="33867" rIns="33867" bIns="33867" rtlCol="0" anchor="ctr"/>
            <a:lstStyle/>
            <a:p>
              <a:pPr algn="ctr" defTabSz="609630">
                <a:lnSpc>
                  <a:spcPts val="1773"/>
                </a:lnSpc>
                <a:spcBef>
                  <a:spcPct val="0"/>
                </a:spcBef>
              </a:pPr>
              <a:endParaRPr sz="1200">
                <a:solidFill>
                  <a:prstClr val="black"/>
                </a:solidFill>
                <a:latin typeface="Calibri"/>
              </a:endParaRPr>
            </a:p>
          </p:txBody>
        </p:sp>
      </p:grpSp>
      <p:pic>
        <p:nvPicPr>
          <p:cNvPr id="14" name="Picture 14"/>
          <p:cNvPicPr>
            <a:picLocks noChangeAspect="1"/>
          </p:cNvPicPr>
          <p:nvPr/>
        </p:nvPicPr>
        <p:blipFill>
          <a:blip r:embed="rId3"/>
          <a:srcRect/>
          <a:stretch>
            <a:fillRect/>
          </a:stretch>
        </p:blipFill>
        <p:spPr>
          <a:xfrm>
            <a:off x="9653224" y="403913"/>
            <a:ext cx="1852976" cy="1157675"/>
          </a:xfrm>
          <a:prstGeom prst="rect">
            <a:avLst/>
          </a:prstGeom>
        </p:spPr>
      </p:pic>
      <p:sp>
        <p:nvSpPr>
          <p:cNvPr id="15" name="TextBox 15"/>
          <p:cNvSpPr txBox="1"/>
          <p:nvPr/>
        </p:nvSpPr>
        <p:spPr>
          <a:xfrm>
            <a:off x="1117861" y="1603397"/>
            <a:ext cx="10312107" cy="4085268"/>
          </a:xfrm>
          <a:prstGeom prst="rect">
            <a:avLst/>
          </a:prstGeom>
        </p:spPr>
        <p:txBody>
          <a:bodyPr spcFirstLastPara="1" lIns="0" tIns="0" rIns="0" bIns="0" numCol="1" rtlCol="0" anchor="t">
            <a:prstTxWarp prst="textArchUp">
              <a:avLst>
                <a:gd name="adj" fmla="val 10137940"/>
              </a:avLst>
            </a:prstTxWarp>
            <a:spAutoFit/>
          </a:bodyPr>
          <a:lstStyle/>
          <a:p>
            <a:pPr algn="ctr" defTabSz="609630">
              <a:lnSpc>
                <a:spcPts val="6426"/>
              </a:lnSpc>
              <a:spcBef>
                <a:spcPct val="0"/>
              </a:spcBef>
            </a:pPr>
            <a:r>
              <a:rPr lang="en-US" sz="4590" dirty="0">
                <a:solidFill>
                  <a:srgbClr val="FF0000"/>
                </a:solidFill>
                <a:effectLst>
                  <a:outerShdw dist="50800" dir="5400000" algn="ctr" rotWithShape="0">
                    <a:srgbClr val="F79646">
                      <a:lumMod val="40000"/>
                      <a:lumOff val="60000"/>
                    </a:srgbClr>
                  </a:outerShdw>
                </a:effectLst>
                <a:latin typeface="Open Sans Bold"/>
              </a:rPr>
              <a:t>BÀI GIẢNG </a:t>
            </a:r>
            <a:r>
              <a:rPr lang="en-US" sz="5000" dirty="0">
                <a:solidFill>
                  <a:srgbClr val="FF0000"/>
                </a:solidFill>
                <a:effectLst>
                  <a:outerShdw dist="50800" dir="5400000" algn="ctr" rotWithShape="0">
                    <a:srgbClr val="F79646">
                      <a:lumMod val="40000"/>
                      <a:lumOff val="60000"/>
                    </a:srgbClr>
                  </a:outerShdw>
                </a:effectLst>
                <a:latin typeface="Open Sans Bold"/>
              </a:rPr>
              <a:t>ĐIỆN</a:t>
            </a:r>
            <a:r>
              <a:rPr lang="en-US" sz="4590" dirty="0">
                <a:solidFill>
                  <a:srgbClr val="FF0000"/>
                </a:solidFill>
                <a:effectLst>
                  <a:outerShdw dist="50800" dir="5400000" algn="ctr" rotWithShape="0">
                    <a:srgbClr val="F79646">
                      <a:lumMod val="40000"/>
                      <a:lumOff val="60000"/>
                    </a:srgbClr>
                  </a:outerShdw>
                </a:effectLst>
                <a:latin typeface="Open Sans Bold"/>
              </a:rPr>
              <a:t> TỬ TUẦN 2 THÁNG 12</a:t>
            </a:r>
          </a:p>
        </p:txBody>
      </p:sp>
      <p:sp>
        <p:nvSpPr>
          <p:cNvPr id="16" name="TextBox 16"/>
          <p:cNvSpPr txBox="1"/>
          <p:nvPr/>
        </p:nvSpPr>
        <p:spPr>
          <a:xfrm>
            <a:off x="1001909" y="2889172"/>
            <a:ext cx="10289764" cy="905504"/>
          </a:xfrm>
          <a:prstGeom prst="rect">
            <a:avLst/>
          </a:prstGeom>
        </p:spPr>
        <p:txBody>
          <a:bodyPr lIns="0" tIns="0" rIns="0" bIns="0" rtlCol="0" anchor="t">
            <a:spAutoFit/>
          </a:bodyPr>
          <a:lstStyle/>
          <a:p>
            <a:pPr algn="ctr" defTabSz="609630">
              <a:lnSpc>
                <a:spcPts val="7919"/>
              </a:lnSpc>
              <a:spcBef>
                <a:spcPct val="0"/>
              </a:spcBef>
            </a:pPr>
            <a:r>
              <a:rPr lang="en-US" sz="4400" dirty="0">
                <a:solidFill>
                  <a:schemeClr val="accent3">
                    <a:lumMod val="75000"/>
                  </a:schemeClr>
                </a:solidFill>
                <a:latin typeface="Open Sans Bold"/>
              </a:rPr>
              <a:t>Môn: </a:t>
            </a:r>
            <a:r>
              <a:rPr lang="en-US" sz="4400" dirty="0" err="1">
                <a:solidFill>
                  <a:schemeClr val="accent3">
                    <a:lumMod val="75000"/>
                  </a:schemeClr>
                </a:solidFill>
                <a:latin typeface="Open Sans Bold"/>
              </a:rPr>
              <a:t>Đạo</a:t>
            </a:r>
            <a:r>
              <a:rPr lang="en-US" sz="4400" dirty="0">
                <a:solidFill>
                  <a:schemeClr val="accent3">
                    <a:lumMod val="75000"/>
                  </a:schemeClr>
                </a:solidFill>
                <a:latin typeface="Open Sans Bold"/>
              </a:rPr>
              <a:t> </a:t>
            </a:r>
            <a:r>
              <a:rPr lang="en-US" sz="4400" dirty="0" err="1">
                <a:solidFill>
                  <a:schemeClr val="accent3">
                    <a:lumMod val="75000"/>
                  </a:schemeClr>
                </a:solidFill>
                <a:latin typeface="Open Sans Bold"/>
              </a:rPr>
              <a:t>đức</a:t>
            </a:r>
            <a:endParaRPr lang="en-US" sz="4400" dirty="0">
              <a:solidFill>
                <a:schemeClr val="accent3">
                  <a:lumMod val="75000"/>
                </a:schemeClr>
              </a:solidFill>
              <a:latin typeface="Open Sans Bold"/>
            </a:endParaRPr>
          </a:p>
        </p:txBody>
      </p:sp>
      <p:sp>
        <p:nvSpPr>
          <p:cNvPr id="17" name="TextBox 17"/>
          <p:cNvSpPr txBox="1"/>
          <p:nvPr/>
        </p:nvSpPr>
        <p:spPr>
          <a:xfrm>
            <a:off x="4255914" y="4564362"/>
            <a:ext cx="4389509" cy="436338"/>
          </a:xfrm>
          <a:prstGeom prst="rect">
            <a:avLst/>
          </a:prstGeom>
        </p:spPr>
        <p:txBody>
          <a:bodyPr lIns="0" tIns="0" rIns="0" bIns="0" rtlCol="0" anchor="t">
            <a:spAutoFit/>
          </a:bodyPr>
          <a:lstStyle/>
          <a:p>
            <a:pPr algn="ctr" defTabSz="609630">
              <a:lnSpc>
                <a:spcPts val="3659"/>
              </a:lnSpc>
            </a:pPr>
            <a:r>
              <a:rPr lang="en-US" sz="2613" dirty="0" err="1">
                <a:solidFill>
                  <a:srgbClr val="000000"/>
                </a:solidFill>
                <a:latin typeface="Lobster"/>
              </a:rPr>
              <a:t>Năm</a:t>
            </a:r>
            <a:r>
              <a:rPr lang="en-US" sz="2613" dirty="0">
                <a:solidFill>
                  <a:srgbClr val="000000"/>
                </a:solidFill>
                <a:latin typeface="Lobster"/>
              </a:rPr>
              <a:t> </a:t>
            </a:r>
            <a:r>
              <a:rPr lang="en-US" sz="2613" dirty="0" err="1">
                <a:solidFill>
                  <a:srgbClr val="000000"/>
                </a:solidFill>
                <a:latin typeface="Lobster"/>
              </a:rPr>
              <a:t>học</a:t>
            </a:r>
            <a:r>
              <a:rPr lang="en-US" sz="2613" dirty="0">
                <a:solidFill>
                  <a:srgbClr val="000000"/>
                </a:solidFill>
                <a:latin typeface="Lobster"/>
              </a:rPr>
              <a:t> 2025 - 2026</a:t>
            </a:r>
          </a:p>
        </p:txBody>
      </p:sp>
      <p:pic>
        <p:nvPicPr>
          <p:cNvPr id="20" name="Picture 19" descr="A logo with a person holding a book&#10;&#10;Description automatically generated">
            <a:extLst>
              <a:ext uri="{FF2B5EF4-FFF2-40B4-BE49-F238E27FC236}">
                <a16:creationId xmlns:a16="http://schemas.microsoft.com/office/drawing/2014/main" id="{91CC14EC-984C-026B-99C0-1BCDE07CCF5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2246" y="397373"/>
            <a:ext cx="1435706" cy="1435706"/>
          </a:xfrm>
          <a:prstGeom prst="rect">
            <a:avLst/>
          </a:prstGeom>
        </p:spPr>
      </p:pic>
      <p:sp>
        <p:nvSpPr>
          <p:cNvPr id="21" name="TextBox 16">
            <a:extLst>
              <a:ext uri="{FF2B5EF4-FFF2-40B4-BE49-F238E27FC236}">
                <a16:creationId xmlns:a16="http://schemas.microsoft.com/office/drawing/2014/main" id="{520550C4-7170-1A09-84B4-22E7148412DD}"/>
              </a:ext>
            </a:extLst>
          </p:cNvPr>
          <p:cNvSpPr txBox="1"/>
          <p:nvPr/>
        </p:nvSpPr>
        <p:spPr>
          <a:xfrm>
            <a:off x="1161794" y="2017524"/>
            <a:ext cx="10289764" cy="947054"/>
          </a:xfrm>
          <a:prstGeom prst="rect">
            <a:avLst/>
          </a:prstGeom>
        </p:spPr>
        <p:txBody>
          <a:bodyPr lIns="0" tIns="0" rIns="0" bIns="0" rtlCol="0" anchor="t">
            <a:spAutoFit/>
          </a:bodyPr>
          <a:lstStyle/>
          <a:p>
            <a:pPr algn="ctr" defTabSz="609630">
              <a:lnSpc>
                <a:spcPts val="7919"/>
              </a:lnSpc>
              <a:spcBef>
                <a:spcPct val="0"/>
              </a:spcBef>
            </a:pPr>
            <a:r>
              <a:rPr lang="en-US" sz="5000" dirty="0">
                <a:solidFill>
                  <a:srgbClr val="002060"/>
                </a:solidFill>
                <a:latin typeface="Open Sans Bold"/>
              </a:rPr>
              <a:t>KHỐI 2</a:t>
            </a:r>
          </a:p>
        </p:txBody>
      </p:sp>
      <p:sp>
        <p:nvSpPr>
          <p:cNvPr id="22" name="TextBox 17">
            <a:extLst>
              <a:ext uri="{FF2B5EF4-FFF2-40B4-BE49-F238E27FC236}">
                <a16:creationId xmlns:a16="http://schemas.microsoft.com/office/drawing/2014/main" id="{ED598F25-67D0-4330-F673-D44922373DD5}"/>
              </a:ext>
            </a:extLst>
          </p:cNvPr>
          <p:cNvSpPr txBox="1"/>
          <p:nvPr/>
        </p:nvSpPr>
        <p:spPr>
          <a:xfrm>
            <a:off x="3392488" y="453422"/>
            <a:ext cx="5407023" cy="436338"/>
          </a:xfrm>
          <a:prstGeom prst="rect">
            <a:avLst/>
          </a:prstGeom>
        </p:spPr>
        <p:txBody>
          <a:bodyPr wrap="square" lIns="0" tIns="0" rIns="0" bIns="0" rtlCol="0" anchor="t">
            <a:spAutoFit/>
          </a:bodyPr>
          <a:lstStyle/>
          <a:p>
            <a:pPr algn="ctr" defTabSz="609630">
              <a:lnSpc>
                <a:spcPts val="3659"/>
              </a:lnSpc>
            </a:pPr>
            <a:r>
              <a:rPr lang="en-US" sz="2613" dirty="0" err="1">
                <a:solidFill>
                  <a:srgbClr val="000000"/>
                </a:solidFill>
                <a:latin typeface="Lobster"/>
              </a:rPr>
              <a:t>Trường</a:t>
            </a:r>
            <a:r>
              <a:rPr lang="en-US" sz="2613" dirty="0">
                <a:solidFill>
                  <a:srgbClr val="000000"/>
                </a:solidFill>
                <a:latin typeface="Lobster"/>
              </a:rPr>
              <a:t> </a:t>
            </a:r>
            <a:r>
              <a:rPr lang="en-US" sz="2613" dirty="0" err="1">
                <a:solidFill>
                  <a:srgbClr val="000000"/>
                </a:solidFill>
                <a:latin typeface="Lobster"/>
              </a:rPr>
              <a:t>Tiểu</a:t>
            </a:r>
            <a:r>
              <a:rPr lang="en-US" sz="2613" dirty="0">
                <a:solidFill>
                  <a:srgbClr val="000000"/>
                </a:solidFill>
                <a:latin typeface="Lobster"/>
              </a:rPr>
              <a:t> </a:t>
            </a:r>
            <a:r>
              <a:rPr lang="en-US" sz="2613" dirty="0" err="1">
                <a:solidFill>
                  <a:srgbClr val="000000"/>
                </a:solidFill>
                <a:latin typeface="Lobster"/>
              </a:rPr>
              <a:t>học</a:t>
            </a:r>
            <a:r>
              <a:rPr lang="en-US" sz="2613" dirty="0">
                <a:solidFill>
                  <a:srgbClr val="000000"/>
                </a:solidFill>
                <a:latin typeface="Lobster"/>
              </a:rPr>
              <a:t> </a:t>
            </a:r>
            <a:r>
              <a:rPr lang="en-US" sz="2613" dirty="0" err="1">
                <a:solidFill>
                  <a:srgbClr val="000000"/>
                </a:solidFill>
                <a:latin typeface="Lobster"/>
              </a:rPr>
              <a:t>Nguyễn</a:t>
            </a:r>
            <a:r>
              <a:rPr lang="en-US" sz="2613" dirty="0">
                <a:solidFill>
                  <a:srgbClr val="000000"/>
                </a:solidFill>
                <a:latin typeface="Lobster"/>
              </a:rPr>
              <a:t> </a:t>
            </a:r>
            <a:r>
              <a:rPr lang="en-US" sz="2613" dirty="0" err="1">
                <a:solidFill>
                  <a:srgbClr val="000000"/>
                </a:solidFill>
                <a:latin typeface="Lobster"/>
              </a:rPr>
              <a:t>Bỉnh</a:t>
            </a:r>
            <a:r>
              <a:rPr lang="en-US" sz="2613" dirty="0">
                <a:solidFill>
                  <a:srgbClr val="000000"/>
                </a:solidFill>
                <a:latin typeface="Lobster"/>
              </a:rPr>
              <a:t> Khiêm</a:t>
            </a:r>
          </a:p>
        </p:txBody>
      </p:sp>
      <p:sp>
        <p:nvSpPr>
          <p:cNvPr id="9" name="TextBox 16">
            <a:extLst>
              <a:ext uri="{FF2B5EF4-FFF2-40B4-BE49-F238E27FC236}">
                <a16:creationId xmlns:a16="http://schemas.microsoft.com/office/drawing/2014/main" id="{D15085B2-8F7D-ACFE-AC48-5E55400CFD1D}"/>
              </a:ext>
            </a:extLst>
          </p:cNvPr>
          <p:cNvSpPr txBox="1"/>
          <p:nvPr/>
        </p:nvSpPr>
        <p:spPr>
          <a:xfrm>
            <a:off x="774008" y="3668552"/>
            <a:ext cx="10289764" cy="905504"/>
          </a:xfrm>
          <a:prstGeom prst="rect">
            <a:avLst/>
          </a:prstGeom>
        </p:spPr>
        <p:txBody>
          <a:bodyPr lIns="0" tIns="0" rIns="0" bIns="0" rtlCol="0" anchor="t">
            <a:spAutoFit/>
          </a:bodyPr>
          <a:lstStyle/>
          <a:p>
            <a:pPr algn="ctr" defTabSz="609630">
              <a:lnSpc>
                <a:spcPts val="7919"/>
              </a:lnSpc>
              <a:spcBef>
                <a:spcPct val="0"/>
              </a:spcBef>
            </a:pPr>
            <a:r>
              <a:rPr lang="en-US" sz="4400" dirty="0" err="1">
                <a:solidFill>
                  <a:srgbClr val="002060"/>
                </a:solidFill>
                <a:latin typeface="Open Sans Bold"/>
              </a:rPr>
              <a:t>Tên</a:t>
            </a:r>
            <a:r>
              <a:rPr lang="en-US" sz="4400" dirty="0">
                <a:solidFill>
                  <a:srgbClr val="002060"/>
                </a:solidFill>
                <a:latin typeface="Open Sans Bold"/>
              </a:rPr>
              <a:t> </a:t>
            </a:r>
            <a:r>
              <a:rPr lang="en-US" sz="4400" dirty="0" err="1">
                <a:solidFill>
                  <a:srgbClr val="002060"/>
                </a:solidFill>
                <a:latin typeface="Open Sans Bold"/>
              </a:rPr>
              <a:t>bài</a:t>
            </a:r>
            <a:r>
              <a:rPr lang="en-US" sz="4400" dirty="0">
                <a:solidFill>
                  <a:srgbClr val="002060"/>
                </a:solidFill>
                <a:latin typeface="Open Sans Bold"/>
              </a:rPr>
              <a:t>: Bảo </a:t>
            </a:r>
            <a:r>
              <a:rPr lang="en-US" sz="4400" dirty="0" err="1">
                <a:solidFill>
                  <a:srgbClr val="002060"/>
                </a:solidFill>
                <a:latin typeface="Open Sans Bold"/>
              </a:rPr>
              <a:t>quản</a:t>
            </a:r>
            <a:r>
              <a:rPr lang="en-US" sz="4400" dirty="0">
                <a:solidFill>
                  <a:srgbClr val="002060"/>
                </a:solidFill>
                <a:latin typeface="Open Sans Bold"/>
              </a:rPr>
              <a:t> </a:t>
            </a:r>
            <a:r>
              <a:rPr lang="en-US" sz="4400" dirty="0" err="1">
                <a:solidFill>
                  <a:srgbClr val="002060"/>
                </a:solidFill>
                <a:latin typeface="Open Sans Bold"/>
              </a:rPr>
              <a:t>đồ</a:t>
            </a:r>
            <a:r>
              <a:rPr lang="en-US" sz="4400" dirty="0">
                <a:solidFill>
                  <a:srgbClr val="002060"/>
                </a:solidFill>
                <a:latin typeface="Open Sans Bold"/>
              </a:rPr>
              <a:t> </a:t>
            </a:r>
            <a:r>
              <a:rPr lang="en-US" sz="4400" dirty="0" err="1">
                <a:solidFill>
                  <a:srgbClr val="002060"/>
                </a:solidFill>
                <a:latin typeface="Open Sans Bold"/>
              </a:rPr>
              <a:t>dùng</a:t>
            </a:r>
            <a:r>
              <a:rPr lang="en-US" sz="4400" dirty="0">
                <a:solidFill>
                  <a:srgbClr val="002060"/>
                </a:solidFill>
                <a:latin typeface="Open Sans Bold"/>
              </a:rPr>
              <a:t> </a:t>
            </a:r>
            <a:r>
              <a:rPr lang="en-US" sz="4400" dirty="0" err="1">
                <a:solidFill>
                  <a:srgbClr val="002060"/>
                </a:solidFill>
                <a:latin typeface="Open Sans Bold"/>
              </a:rPr>
              <a:t>cá</a:t>
            </a:r>
            <a:r>
              <a:rPr lang="en-US" sz="4400" dirty="0">
                <a:solidFill>
                  <a:srgbClr val="002060"/>
                </a:solidFill>
                <a:latin typeface="Open Sans Bold"/>
              </a:rPr>
              <a:t> </a:t>
            </a:r>
            <a:r>
              <a:rPr lang="en-US" sz="4400" dirty="0" err="1">
                <a:solidFill>
                  <a:srgbClr val="002060"/>
                </a:solidFill>
                <a:latin typeface="Open Sans Bold"/>
              </a:rPr>
              <a:t>nhân</a:t>
            </a:r>
            <a:endParaRPr lang="en-US" sz="4400" dirty="0">
              <a:solidFill>
                <a:srgbClr val="002060"/>
              </a:solidFill>
              <a:latin typeface="Open Sans Bold"/>
            </a:endParaRPr>
          </a:p>
        </p:txBody>
      </p:sp>
      <p:pic>
        <p:nvPicPr>
          <p:cNvPr id="23" name="Picture 5">
            <a:extLst>
              <a:ext uri="{FF2B5EF4-FFF2-40B4-BE49-F238E27FC236}">
                <a16:creationId xmlns:a16="http://schemas.microsoft.com/office/drawing/2014/main" id="{2786DFC8-0E46-29A9-08F6-3649AAC6641D}"/>
              </a:ext>
            </a:extLst>
          </p:cNvPr>
          <p:cNvPicPr>
            <a:picLocks noChangeAspect="1"/>
          </p:cNvPicPr>
          <p:nvPr/>
        </p:nvPicPr>
        <p:blipFill>
          <a:blip r:embed="rId5"/>
          <a:srcRect/>
          <a:stretch>
            <a:fillRect/>
          </a:stretch>
        </p:blipFill>
        <p:spPr>
          <a:xfrm>
            <a:off x="3817476" y="5907557"/>
            <a:ext cx="342944" cy="497021"/>
          </a:xfrm>
          <a:prstGeom prst="rect">
            <a:avLst/>
          </a:prstGeom>
        </p:spPr>
      </p:pic>
      <p:pic>
        <p:nvPicPr>
          <p:cNvPr id="24" name="Picture 6">
            <a:extLst>
              <a:ext uri="{FF2B5EF4-FFF2-40B4-BE49-F238E27FC236}">
                <a16:creationId xmlns:a16="http://schemas.microsoft.com/office/drawing/2014/main" id="{FEBB120F-122B-F0B2-F4CF-A179680A025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558209" y="5758041"/>
            <a:ext cx="6211530" cy="1400892"/>
          </a:xfrm>
          <a:prstGeom prst="rect">
            <a:avLst/>
          </a:prstGeom>
        </p:spPr>
      </p:pic>
      <p:pic>
        <p:nvPicPr>
          <p:cNvPr id="25" name="Picture 8">
            <a:extLst>
              <a:ext uri="{FF2B5EF4-FFF2-40B4-BE49-F238E27FC236}">
                <a16:creationId xmlns:a16="http://schemas.microsoft.com/office/drawing/2014/main" id="{1E00E33B-B5A8-E6DE-8C69-1F563854D839}"/>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7729" y="5907557"/>
            <a:ext cx="5319708" cy="1262102"/>
          </a:xfrm>
          <a:prstGeom prst="rect">
            <a:avLst/>
          </a:prstGeom>
        </p:spPr>
      </p:pic>
      <p:pic>
        <p:nvPicPr>
          <p:cNvPr id="26" name="Picture 10">
            <a:extLst>
              <a:ext uri="{FF2B5EF4-FFF2-40B4-BE49-F238E27FC236}">
                <a16:creationId xmlns:a16="http://schemas.microsoft.com/office/drawing/2014/main" id="{59A8584F-F4F8-450B-0C49-D0FD153F3823}"/>
              </a:ext>
            </a:extLst>
          </p:cNvPr>
          <p:cNvPicPr>
            <a:picLocks noChangeAspect="1"/>
          </p:cNvPicPr>
          <p:nvPr/>
        </p:nvPicPr>
        <p:blipFill>
          <a:blip r:embed="rId10"/>
          <a:srcRect/>
          <a:stretch>
            <a:fillRect/>
          </a:stretch>
        </p:blipFill>
        <p:spPr>
          <a:xfrm>
            <a:off x="1996529" y="4443785"/>
            <a:ext cx="2328336" cy="2115876"/>
          </a:xfrm>
          <a:prstGeom prst="rect">
            <a:avLst/>
          </a:prstGeom>
        </p:spPr>
      </p:pic>
      <p:pic>
        <p:nvPicPr>
          <p:cNvPr id="27" name="Picture 11">
            <a:extLst>
              <a:ext uri="{FF2B5EF4-FFF2-40B4-BE49-F238E27FC236}">
                <a16:creationId xmlns:a16="http://schemas.microsoft.com/office/drawing/2014/main" id="{028E6757-41AD-0091-1E6A-4B20C726A86D}"/>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402857" y="4276739"/>
            <a:ext cx="2594231" cy="2282922"/>
          </a:xfrm>
          <a:prstGeom prst="rect">
            <a:avLst/>
          </a:prstGeom>
        </p:spPr>
      </p:pic>
      <p:pic>
        <p:nvPicPr>
          <p:cNvPr id="29" name="Picture 18">
            <a:extLst>
              <a:ext uri="{FF2B5EF4-FFF2-40B4-BE49-F238E27FC236}">
                <a16:creationId xmlns:a16="http://schemas.microsoft.com/office/drawing/2014/main" id="{E594937A-C40E-102D-3663-8286D3544E2D}"/>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flipH="1">
            <a:off x="4218710" y="5007824"/>
            <a:ext cx="2465547" cy="1769030"/>
          </a:xfrm>
          <a:prstGeom prst="rect">
            <a:avLst/>
          </a:prstGeom>
        </p:spPr>
      </p:pic>
      <p:pic>
        <p:nvPicPr>
          <p:cNvPr id="30" name="Picture 6">
            <a:extLst>
              <a:ext uri="{FF2B5EF4-FFF2-40B4-BE49-F238E27FC236}">
                <a16:creationId xmlns:a16="http://schemas.microsoft.com/office/drawing/2014/main" id="{DE62579A-592B-1232-4948-4F2E326521DD}"/>
              </a:ext>
            </a:extLst>
          </p:cNvPr>
          <p:cNvPicPr>
            <a:picLocks noChangeAspect="1"/>
          </p:cNvPicPr>
          <p:nvPr/>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r="39196"/>
          <a:stretch/>
        </p:blipFill>
        <p:spPr>
          <a:xfrm>
            <a:off x="8436123" y="5772768"/>
            <a:ext cx="3776886" cy="1400892"/>
          </a:xfrm>
          <a:prstGeom prst="rect">
            <a:avLst/>
          </a:prstGeom>
        </p:spPr>
      </p:pic>
      <p:sp>
        <p:nvSpPr>
          <p:cNvPr id="31" name="Freeform 8">
            <a:extLst>
              <a:ext uri="{FF2B5EF4-FFF2-40B4-BE49-F238E27FC236}">
                <a16:creationId xmlns:a16="http://schemas.microsoft.com/office/drawing/2014/main" id="{DD8FC358-4C43-6071-4423-B66C289D1F30}"/>
              </a:ext>
            </a:extLst>
          </p:cNvPr>
          <p:cNvSpPr/>
          <p:nvPr/>
        </p:nvSpPr>
        <p:spPr>
          <a:xfrm>
            <a:off x="9074802" y="4211183"/>
            <a:ext cx="2550435" cy="2242904"/>
          </a:xfrm>
          <a:custGeom>
            <a:avLst/>
            <a:gdLst/>
            <a:ahLst/>
            <a:cxnLst/>
            <a:rect l="l" t="t" r="r" b="b"/>
            <a:pathLst>
              <a:path w="4126633" h="4194798">
                <a:moveTo>
                  <a:pt x="0" y="0"/>
                </a:moveTo>
                <a:lnTo>
                  <a:pt x="4126633" y="0"/>
                </a:lnTo>
                <a:lnTo>
                  <a:pt x="4126633" y="4194798"/>
                </a:lnTo>
                <a:lnTo>
                  <a:pt x="0" y="4194798"/>
                </a:lnTo>
                <a:lnTo>
                  <a:pt x="0" y="0"/>
                </a:lnTo>
                <a:close/>
              </a:path>
            </a:pathLst>
          </a:custGeom>
          <a:blipFill>
            <a:blip r:embed="rId15"/>
            <a:stretch>
              <a:fillRect/>
            </a:stretch>
          </a:blipFill>
        </p:spPr>
        <p:txBody>
          <a:bodyPr/>
          <a:lstStyle/>
          <a:p>
            <a:endParaRPr lang="vi-VN" dirty="0"/>
          </a:p>
        </p:txBody>
      </p:sp>
    </p:spTree>
    <p:extLst>
      <p:ext uri="{BB962C8B-B14F-4D97-AF65-F5344CB8AC3E}">
        <p14:creationId xmlns:p14="http://schemas.microsoft.com/office/powerpoint/2010/main" val="204474379"/>
      </p:ext>
    </p:extLst>
  </p:cSld>
  <p:clrMapOvr>
    <a:masterClrMapping/>
  </p:clrMapOvr>
  <mc:AlternateContent xmlns:mc="http://schemas.openxmlformats.org/markup-compatibility/2006" xmlns:p14="http://schemas.microsoft.com/office/powerpoint/2010/main">
    <mc:Choice Requires="p14">
      <p:transition spd="med" p14:dur="700" advTm="3000">
        <p:fade/>
      </p:transition>
    </mc:Choice>
    <mc:Fallback xmlns="">
      <p:transition spd="med" advTm="3000">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ounded Rectangle 18">
            <a:extLst>
              <a:ext uri="{FF2B5EF4-FFF2-40B4-BE49-F238E27FC236}">
                <a16:creationId xmlns:a16="http://schemas.microsoft.com/office/drawing/2014/main" id="{D31EFDE3-201A-7E42-88DA-826F43670F87}"/>
              </a:ext>
            </a:extLst>
          </p:cNvPr>
          <p:cNvSpPr/>
          <p:nvPr/>
        </p:nvSpPr>
        <p:spPr>
          <a:xfrm>
            <a:off x="1314451" y="570312"/>
            <a:ext cx="10458832" cy="1484640"/>
          </a:xfrm>
          <a:prstGeom prst="roundRect">
            <a:avLst/>
          </a:prstGeom>
          <a:solidFill>
            <a:schemeClr val="accent2">
              <a:lumMod val="60000"/>
              <a:lumOff val="40000"/>
            </a:schemeClr>
          </a:solidFill>
          <a:ln>
            <a:solidFill>
              <a:schemeClr val="tx1"/>
            </a:solidFill>
            <a:prstDash val="dashDot"/>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400" dirty="0" err="1">
                <a:solidFill>
                  <a:schemeClr val="tx1">
                    <a:lumMod val="50000"/>
                  </a:schemeClr>
                </a:solidFill>
                <a:latin typeface="#9Slide07 SVNDessert Menu Scrip" panose="00000500000000000000" pitchFamily="2" charset="0"/>
              </a:rPr>
              <a:t>Em</a:t>
            </a:r>
            <a:r>
              <a:rPr lang="en-US" sz="4400" dirty="0">
                <a:solidFill>
                  <a:schemeClr val="tx1">
                    <a:lumMod val="50000"/>
                  </a:schemeClr>
                </a:solidFill>
                <a:latin typeface="#9Slide07 SVNDessert Menu Scrip" panose="00000500000000000000" pitchFamily="2" charset="0"/>
              </a:rPr>
              <a:t> </a:t>
            </a:r>
            <a:r>
              <a:rPr lang="en-US" sz="4400" dirty="0" err="1">
                <a:solidFill>
                  <a:schemeClr val="tx1">
                    <a:lumMod val="50000"/>
                  </a:schemeClr>
                </a:solidFill>
                <a:latin typeface="#9Slide07 SVNDessert Menu Scrip" panose="00000500000000000000" pitchFamily="2" charset="0"/>
              </a:rPr>
              <a:t>đồng</a:t>
            </a:r>
            <a:r>
              <a:rPr lang="en-US" sz="4400" dirty="0">
                <a:solidFill>
                  <a:schemeClr val="tx1">
                    <a:lumMod val="50000"/>
                  </a:schemeClr>
                </a:solidFill>
                <a:latin typeface="#9Slide07 SVNDessert Menu Scrip" panose="00000500000000000000" pitchFamily="2" charset="0"/>
              </a:rPr>
              <a:t> </a:t>
            </a:r>
            <a:r>
              <a:rPr lang="en-US" sz="4400" dirty="0" err="1">
                <a:solidFill>
                  <a:schemeClr val="tx1">
                    <a:lumMod val="50000"/>
                  </a:schemeClr>
                </a:solidFill>
                <a:latin typeface="#9Slide07 SVNDessert Menu Scrip" panose="00000500000000000000" pitchFamily="2" charset="0"/>
              </a:rPr>
              <a:t>tình</a:t>
            </a:r>
            <a:r>
              <a:rPr lang="en-US" sz="4400" dirty="0">
                <a:solidFill>
                  <a:schemeClr val="tx1">
                    <a:lumMod val="50000"/>
                  </a:schemeClr>
                </a:solidFill>
                <a:latin typeface="#9Slide07 SVNDessert Menu Scrip" panose="00000500000000000000" pitchFamily="2" charset="0"/>
              </a:rPr>
              <a:t> </a:t>
            </a:r>
            <a:r>
              <a:rPr lang="en-US" sz="4400" dirty="0" err="1">
                <a:solidFill>
                  <a:schemeClr val="tx1">
                    <a:lumMod val="50000"/>
                  </a:schemeClr>
                </a:solidFill>
                <a:latin typeface="#9Slide07 SVNDessert Menu Scrip" panose="00000500000000000000" pitchFamily="2" charset="0"/>
              </a:rPr>
              <a:t>hoặc</a:t>
            </a:r>
            <a:r>
              <a:rPr lang="en-US" sz="4400" dirty="0">
                <a:solidFill>
                  <a:schemeClr val="tx1">
                    <a:lumMod val="50000"/>
                  </a:schemeClr>
                </a:solidFill>
                <a:latin typeface="#9Slide07 SVNDessert Menu Scrip" panose="00000500000000000000" pitchFamily="2" charset="0"/>
              </a:rPr>
              <a:t> </a:t>
            </a:r>
            <a:r>
              <a:rPr lang="en-US" sz="4400" dirty="0" err="1">
                <a:solidFill>
                  <a:schemeClr val="tx1">
                    <a:lumMod val="50000"/>
                  </a:schemeClr>
                </a:solidFill>
                <a:latin typeface="#9Slide07 SVNDessert Menu Scrip" panose="00000500000000000000" pitchFamily="2" charset="0"/>
              </a:rPr>
              <a:t>không</a:t>
            </a:r>
            <a:r>
              <a:rPr lang="en-US" sz="4400" dirty="0">
                <a:solidFill>
                  <a:schemeClr val="tx1">
                    <a:lumMod val="50000"/>
                  </a:schemeClr>
                </a:solidFill>
                <a:latin typeface="#9Slide07 SVNDessert Menu Scrip" panose="00000500000000000000" pitchFamily="2" charset="0"/>
              </a:rPr>
              <a:t> </a:t>
            </a:r>
            <a:r>
              <a:rPr lang="en-US" sz="4400" dirty="0" err="1">
                <a:solidFill>
                  <a:schemeClr val="tx1">
                    <a:lumMod val="50000"/>
                  </a:schemeClr>
                </a:solidFill>
                <a:latin typeface="#9Slide07 SVNDessert Menu Scrip" panose="00000500000000000000" pitchFamily="2" charset="0"/>
              </a:rPr>
              <a:t>đồng</a:t>
            </a:r>
            <a:r>
              <a:rPr lang="en-US" sz="4400" dirty="0">
                <a:solidFill>
                  <a:schemeClr val="tx1">
                    <a:lumMod val="50000"/>
                  </a:schemeClr>
                </a:solidFill>
                <a:latin typeface="#9Slide07 SVNDessert Menu Scrip" panose="00000500000000000000" pitchFamily="2" charset="0"/>
              </a:rPr>
              <a:t> </a:t>
            </a:r>
            <a:r>
              <a:rPr lang="en-US" sz="4400" dirty="0" err="1">
                <a:solidFill>
                  <a:schemeClr val="tx1">
                    <a:lumMod val="50000"/>
                  </a:schemeClr>
                </a:solidFill>
                <a:latin typeface="#9Slide07 SVNDessert Menu Scrip" panose="00000500000000000000" pitchFamily="2" charset="0"/>
              </a:rPr>
              <a:t>tình</a:t>
            </a:r>
            <a:r>
              <a:rPr lang="en-US" sz="4400" dirty="0">
                <a:solidFill>
                  <a:schemeClr val="tx1">
                    <a:lumMod val="50000"/>
                  </a:schemeClr>
                </a:solidFill>
                <a:latin typeface="#9Slide07 SVNDessert Menu Scrip" panose="00000500000000000000" pitchFamily="2" charset="0"/>
              </a:rPr>
              <a:t> </a:t>
            </a:r>
            <a:r>
              <a:rPr lang="en-US" sz="4400" dirty="0" err="1">
                <a:solidFill>
                  <a:schemeClr val="tx1">
                    <a:lumMod val="50000"/>
                  </a:schemeClr>
                </a:solidFill>
                <a:latin typeface="#9Slide07 SVNDessert Menu Scrip" panose="00000500000000000000" pitchFamily="2" charset="0"/>
              </a:rPr>
              <a:t>với</a:t>
            </a:r>
            <a:r>
              <a:rPr lang="en-US" sz="4400" dirty="0">
                <a:solidFill>
                  <a:schemeClr val="tx1">
                    <a:lumMod val="50000"/>
                  </a:schemeClr>
                </a:solidFill>
                <a:latin typeface="#9Slide07 SVNDessert Menu Scrip" panose="00000500000000000000" pitchFamily="2" charset="0"/>
              </a:rPr>
              <a:t> </a:t>
            </a:r>
            <a:r>
              <a:rPr lang="en-US" sz="4400" dirty="0" err="1">
                <a:solidFill>
                  <a:schemeClr val="tx1">
                    <a:lumMod val="50000"/>
                  </a:schemeClr>
                </a:solidFill>
                <a:latin typeface="#9Slide07 SVNDessert Menu Scrip" panose="00000500000000000000" pitchFamily="2" charset="0"/>
              </a:rPr>
              <a:t>việc</a:t>
            </a:r>
            <a:r>
              <a:rPr lang="en-US" sz="4400" dirty="0">
                <a:solidFill>
                  <a:schemeClr val="tx1">
                    <a:lumMod val="50000"/>
                  </a:schemeClr>
                </a:solidFill>
                <a:latin typeface="#9Slide07 SVNDessert Menu Scrip" panose="00000500000000000000" pitchFamily="2" charset="0"/>
              </a:rPr>
              <a:t> </a:t>
            </a:r>
            <a:r>
              <a:rPr lang="en-US" sz="4400" dirty="0" err="1">
                <a:solidFill>
                  <a:schemeClr val="tx1">
                    <a:lumMod val="50000"/>
                  </a:schemeClr>
                </a:solidFill>
                <a:latin typeface="#9Slide07 SVNDessert Menu Scrip" panose="00000500000000000000" pitchFamily="2" charset="0"/>
              </a:rPr>
              <a:t>làm</a:t>
            </a:r>
            <a:r>
              <a:rPr lang="en-US" sz="4400" dirty="0">
                <a:solidFill>
                  <a:schemeClr val="tx1">
                    <a:lumMod val="50000"/>
                  </a:schemeClr>
                </a:solidFill>
                <a:latin typeface="#9Slide07 SVNDessert Menu Scrip" panose="00000500000000000000" pitchFamily="2" charset="0"/>
              </a:rPr>
              <a:t> </a:t>
            </a:r>
            <a:r>
              <a:rPr lang="en-US" sz="4400" dirty="0" err="1">
                <a:solidFill>
                  <a:schemeClr val="tx1">
                    <a:lumMod val="50000"/>
                  </a:schemeClr>
                </a:solidFill>
                <a:latin typeface="#9Slide07 SVNDessert Menu Scrip" panose="00000500000000000000" pitchFamily="2" charset="0"/>
              </a:rPr>
              <a:t>nào</a:t>
            </a:r>
            <a:r>
              <a:rPr lang="en-US" sz="4400" dirty="0">
                <a:solidFill>
                  <a:schemeClr val="tx1">
                    <a:lumMod val="50000"/>
                  </a:schemeClr>
                </a:solidFill>
                <a:latin typeface="#9Slide07 SVNDessert Menu Scrip" panose="00000500000000000000" pitchFamily="2" charset="0"/>
              </a:rPr>
              <a:t>? </a:t>
            </a:r>
            <a:r>
              <a:rPr lang="en-US" sz="4400" dirty="0" err="1">
                <a:solidFill>
                  <a:schemeClr val="tx1">
                    <a:lumMod val="50000"/>
                  </a:schemeClr>
                </a:solidFill>
                <a:latin typeface="#9Slide07 SVNDessert Menu Scrip" panose="00000500000000000000" pitchFamily="2" charset="0"/>
              </a:rPr>
              <a:t>Vì</a:t>
            </a:r>
            <a:r>
              <a:rPr lang="en-US" sz="4400" dirty="0">
                <a:solidFill>
                  <a:schemeClr val="tx1">
                    <a:lumMod val="50000"/>
                  </a:schemeClr>
                </a:solidFill>
                <a:latin typeface="#9Slide07 SVNDessert Menu Scrip" panose="00000500000000000000" pitchFamily="2" charset="0"/>
              </a:rPr>
              <a:t> </a:t>
            </a:r>
            <a:r>
              <a:rPr lang="en-US" sz="4400" dirty="0" err="1">
                <a:solidFill>
                  <a:schemeClr val="tx1">
                    <a:lumMod val="50000"/>
                  </a:schemeClr>
                </a:solidFill>
                <a:latin typeface="#9Slide07 SVNDessert Menu Scrip" panose="00000500000000000000" pitchFamily="2" charset="0"/>
              </a:rPr>
              <a:t>sao</a:t>
            </a:r>
            <a:r>
              <a:rPr lang="en-US" sz="4400" dirty="0">
                <a:solidFill>
                  <a:schemeClr val="tx1">
                    <a:lumMod val="50000"/>
                  </a:schemeClr>
                </a:solidFill>
                <a:latin typeface="#9Slide07 SVNDessert Menu Scrip" panose="00000500000000000000" pitchFamily="2" charset="0"/>
              </a:rPr>
              <a:t>?</a:t>
            </a:r>
          </a:p>
        </p:txBody>
      </p:sp>
      <p:sp>
        <p:nvSpPr>
          <p:cNvPr id="18" name="TextBox 17">
            <a:extLst>
              <a:ext uri="{FF2B5EF4-FFF2-40B4-BE49-F238E27FC236}">
                <a16:creationId xmlns:a16="http://schemas.microsoft.com/office/drawing/2014/main" id="{01B416CE-1348-5443-AA3F-8A28FC3B3F82}"/>
              </a:ext>
            </a:extLst>
          </p:cNvPr>
          <p:cNvSpPr txBox="1"/>
          <p:nvPr/>
        </p:nvSpPr>
        <p:spPr>
          <a:xfrm>
            <a:off x="699099" y="888643"/>
            <a:ext cx="1005840" cy="995422"/>
          </a:xfrm>
          <a:prstGeom prst="ellipse">
            <a:avLst/>
          </a:prstGeom>
          <a:solidFill>
            <a:schemeClr val="accent2">
              <a:lumMod val="75000"/>
            </a:schemeClr>
          </a:solidFill>
          <a:ln w="38100">
            <a:solidFill>
              <a:schemeClr val="tx1"/>
            </a:solidFill>
            <a:prstDash val="dashDot"/>
          </a:ln>
        </p:spPr>
        <p:txBody>
          <a:bodyPr wrap="square" rtlCol="0">
            <a:spAutoFit/>
          </a:bodyPr>
          <a:lstStyle/>
          <a:p>
            <a:pPr algn="ctr"/>
            <a:r>
              <a:rPr lang="en-US" sz="4000" dirty="0">
                <a:solidFill>
                  <a:schemeClr val="bg1"/>
                </a:solidFill>
                <a:latin typeface="#9Slide07 SVNDessert Menu Scrip" panose="00000500000000000000" pitchFamily="2" charset="0"/>
              </a:rPr>
              <a:t>1</a:t>
            </a:r>
          </a:p>
        </p:txBody>
      </p:sp>
      <p:sp>
        <p:nvSpPr>
          <p:cNvPr id="20" name="TextBox 19">
            <a:extLst>
              <a:ext uri="{FF2B5EF4-FFF2-40B4-BE49-F238E27FC236}">
                <a16:creationId xmlns:a16="http://schemas.microsoft.com/office/drawing/2014/main" id="{E381A50A-26EF-3542-AC85-F7D4A7D989EC}"/>
              </a:ext>
            </a:extLst>
          </p:cNvPr>
          <p:cNvSpPr txBox="1"/>
          <p:nvPr/>
        </p:nvSpPr>
        <p:spPr>
          <a:xfrm>
            <a:off x="5193323" y="2429008"/>
            <a:ext cx="6579960" cy="1200329"/>
          </a:xfrm>
          <a:prstGeom prst="rect">
            <a:avLst/>
          </a:prstGeom>
          <a:noFill/>
          <a:ln w="28575">
            <a:solidFill>
              <a:schemeClr val="tx1"/>
            </a:solidFill>
            <a:prstDash val="dash"/>
          </a:ln>
        </p:spPr>
        <p:txBody>
          <a:bodyPr wrap="square" rtlCol="0">
            <a:spAutoFit/>
          </a:bodyPr>
          <a:lstStyle/>
          <a:p>
            <a:r>
              <a:rPr lang="en-VN" sz="3600" dirty="0">
                <a:latin typeface="#9Slide05 SVNHaptic Script" pitchFamily="2" charset="77"/>
              </a:rPr>
              <a:t>2. </a:t>
            </a:r>
            <a:r>
              <a:rPr lang="en-US" sz="3600" dirty="0" err="1">
                <a:latin typeface="#9Slide05 SVNHaptic Script" pitchFamily="2" charset="77"/>
              </a:rPr>
              <a:t>Đ</a:t>
            </a:r>
            <a:r>
              <a:rPr lang="en-VN" sz="3600" dirty="0">
                <a:latin typeface="#9Slide05 SVNHaptic Script" pitchFamily="2" charset="77"/>
              </a:rPr>
              <a:t>ể kịp đá bóng cùng các bạn, Bình vội quẳng ngay cặp sách dưới sân trường </a:t>
            </a:r>
          </a:p>
        </p:txBody>
      </p:sp>
      <p:sp>
        <p:nvSpPr>
          <p:cNvPr id="9" name="Bevel 8">
            <a:extLst>
              <a:ext uri="{FF2B5EF4-FFF2-40B4-BE49-F238E27FC236}">
                <a16:creationId xmlns:a16="http://schemas.microsoft.com/office/drawing/2014/main" id="{D38328AD-824C-2141-B701-A8E35539A0AC}"/>
              </a:ext>
            </a:extLst>
          </p:cNvPr>
          <p:cNvSpPr/>
          <p:nvPr/>
        </p:nvSpPr>
        <p:spPr>
          <a:xfrm>
            <a:off x="935648" y="5691516"/>
            <a:ext cx="3613765" cy="801061"/>
          </a:xfrm>
          <a:prstGeom prst="bevel">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3200" dirty="0">
                <a:latin typeface="#9Slide04 Faustina" pitchFamily="2" charset="77"/>
              </a:rPr>
              <a:t>Không đồng tình</a:t>
            </a:r>
          </a:p>
        </p:txBody>
      </p:sp>
      <p:sp>
        <p:nvSpPr>
          <p:cNvPr id="10" name="TextBox 9">
            <a:extLst>
              <a:ext uri="{FF2B5EF4-FFF2-40B4-BE49-F238E27FC236}">
                <a16:creationId xmlns:a16="http://schemas.microsoft.com/office/drawing/2014/main" id="{B6834B2E-465D-3D4B-A9C5-E2857C2FA64A}"/>
              </a:ext>
            </a:extLst>
          </p:cNvPr>
          <p:cNvSpPr txBox="1"/>
          <p:nvPr/>
        </p:nvSpPr>
        <p:spPr>
          <a:xfrm>
            <a:off x="5342984" y="4003393"/>
            <a:ext cx="6280637" cy="1815882"/>
          </a:xfrm>
          <a:prstGeom prst="rect">
            <a:avLst/>
          </a:prstGeom>
          <a:noFill/>
        </p:spPr>
        <p:txBody>
          <a:bodyPr wrap="square" rtlCol="0">
            <a:spAutoFit/>
          </a:bodyPr>
          <a:lstStyle/>
          <a:p>
            <a:pPr algn="just"/>
            <a:r>
              <a:rPr lang="vi-VN" sz="2800" b="0" i="0" dirty="0">
                <a:solidFill>
                  <a:srgbClr val="000000"/>
                </a:solidFill>
                <a:effectLst/>
                <a:latin typeface="#9Slide04 Faustina" pitchFamily="2" charset="77"/>
              </a:rPr>
              <a:t>Bạn Bình chưa biết cách bảo quản đồ dùng học tập của mình. Cặp sách vứt xuống sân trường sẽ có rất nhiều bụi bẩn và làm cặp nhanh bị cũ và hỏng, rách</a:t>
            </a:r>
            <a:endParaRPr lang="en-VN" sz="2800" dirty="0">
              <a:latin typeface="#9Slide04 Faustina" pitchFamily="2" charset="77"/>
            </a:endParaRPr>
          </a:p>
        </p:txBody>
      </p:sp>
      <p:pic>
        <p:nvPicPr>
          <p:cNvPr id="3" name="Picture 2">
            <a:extLst>
              <a:ext uri="{FF2B5EF4-FFF2-40B4-BE49-F238E27FC236}">
                <a16:creationId xmlns:a16="http://schemas.microsoft.com/office/drawing/2014/main" id="{9FB421E8-8D22-0B4C-BE0D-5E6F99313702}"/>
              </a:ext>
            </a:extLst>
          </p:cNvPr>
          <p:cNvPicPr>
            <a:picLocks noChangeAspect="1"/>
          </p:cNvPicPr>
          <p:nvPr/>
        </p:nvPicPr>
        <p:blipFill>
          <a:blip r:embed="rId3"/>
          <a:stretch>
            <a:fillRect/>
          </a:stretch>
        </p:blipFill>
        <p:spPr>
          <a:xfrm>
            <a:off x="581386" y="2311336"/>
            <a:ext cx="4439643" cy="3294682"/>
          </a:xfrm>
          <a:prstGeom prst="rect">
            <a:avLst/>
          </a:prstGeom>
        </p:spPr>
      </p:pic>
    </p:spTree>
    <p:extLst>
      <p:ext uri="{BB962C8B-B14F-4D97-AF65-F5344CB8AC3E}">
        <p14:creationId xmlns:p14="http://schemas.microsoft.com/office/powerpoint/2010/main" val="1985304895"/>
      </p:ext>
    </p:extLst>
  </p:cSld>
  <p:clrMapOvr>
    <a:masterClrMapping/>
  </p:clrMapOvr>
  <mc:AlternateContent xmlns:mc="http://schemas.openxmlformats.org/markup-compatibility/2006" xmlns:p14="http://schemas.microsoft.com/office/powerpoint/2010/main">
    <mc:Choice Requires="p14">
      <p:transition spd="med" p14:dur="700" advTm="3000">
        <p:fade/>
      </p:transition>
    </mc:Choice>
    <mc:Fallback xmlns="">
      <p:transition spd="med"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par>
                                <p:cTn id="8" presetID="9" presetClass="entr" presetSubtype="0"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dissolve">
                                      <p:cBhvr>
                                        <p:cTn id="10" dur="5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2" presetClass="entr" presetSubtype="4"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additive="base">
                                        <p:cTn id="20" dur="500"/>
                                        <p:tgtEl>
                                          <p:spTgt spid="10"/>
                                        </p:tgtEl>
                                        <p:attrNameLst>
                                          <p:attrName>ppt_y</p:attrName>
                                        </p:attrNameLst>
                                      </p:cBhvr>
                                      <p:tavLst>
                                        <p:tav tm="0">
                                          <p:val>
                                            <p:strVal val="#ppt_y+#ppt_h*1.125000"/>
                                          </p:val>
                                        </p:tav>
                                        <p:tav tm="100000">
                                          <p:val>
                                            <p:strVal val="#ppt_y"/>
                                          </p:val>
                                        </p:tav>
                                      </p:tavLst>
                                    </p:anim>
                                    <p:animEffect transition="in" filter="wipe(up)">
                                      <p:cBhvr>
                                        <p:cTn id="2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9" grpId="0" animBg="1"/>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ounded Rectangle 18">
            <a:extLst>
              <a:ext uri="{FF2B5EF4-FFF2-40B4-BE49-F238E27FC236}">
                <a16:creationId xmlns:a16="http://schemas.microsoft.com/office/drawing/2014/main" id="{D31EFDE3-201A-7E42-88DA-826F43670F87}"/>
              </a:ext>
            </a:extLst>
          </p:cNvPr>
          <p:cNvSpPr/>
          <p:nvPr/>
        </p:nvSpPr>
        <p:spPr>
          <a:xfrm>
            <a:off x="1314451" y="570312"/>
            <a:ext cx="10458832" cy="1484640"/>
          </a:xfrm>
          <a:prstGeom prst="roundRect">
            <a:avLst/>
          </a:prstGeom>
          <a:solidFill>
            <a:schemeClr val="accent2">
              <a:lumMod val="60000"/>
              <a:lumOff val="40000"/>
            </a:schemeClr>
          </a:solidFill>
          <a:ln>
            <a:solidFill>
              <a:schemeClr val="tx1"/>
            </a:solidFill>
            <a:prstDash val="dashDot"/>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400" dirty="0" err="1">
                <a:solidFill>
                  <a:schemeClr val="tx1">
                    <a:lumMod val="50000"/>
                  </a:schemeClr>
                </a:solidFill>
                <a:latin typeface="#9Slide07 SVNDessert Menu Scrip" panose="00000500000000000000" pitchFamily="2" charset="0"/>
              </a:rPr>
              <a:t>Em</a:t>
            </a:r>
            <a:r>
              <a:rPr lang="en-US" sz="4400" dirty="0">
                <a:solidFill>
                  <a:schemeClr val="tx1">
                    <a:lumMod val="50000"/>
                  </a:schemeClr>
                </a:solidFill>
                <a:latin typeface="#9Slide07 SVNDessert Menu Scrip" panose="00000500000000000000" pitchFamily="2" charset="0"/>
              </a:rPr>
              <a:t> </a:t>
            </a:r>
            <a:r>
              <a:rPr lang="en-US" sz="4400" dirty="0" err="1">
                <a:solidFill>
                  <a:schemeClr val="tx1">
                    <a:lumMod val="50000"/>
                  </a:schemeClr>
                </a:solidFill>
                <a:latin typeface="#9Slide07 SVNDessert Menu Scrip" panose="00000500000000000000" pitchFamily="2" charset="0"/>
              </a:rPr>
              <a:t>đồng</a:t>
            </a:r>
            <a:r>
              <a:rPr lang="en-US" sz="4400" dirty="0">
                <a:solidFill>
                  <a:schemeClr val="tx1">
                    <a:lumMod val="50000"/>
                  </a:schemeClr>
                </a:solidFill>
                <a:latin typeface="#9Slide07 SVNDessert Menu Scrip" panose="00000500000000000000" pitchFamily="2" charset="0"/>
              </a:rPr>
              <a:t> </a:t>
            </a:r>
            <a:r>
              <a:rPr lang="en-US" sz="4400" dirty="0" err="1">
                <a:solidFill>
                  <a:schemeClr val="tx1">
                    <a:lumMod val="50000"/>
                  </a:schemeClr>
                </a:solidFill>
                <a:latin typeface="#9Slide07 SVNDessert Menu Scrip" panose="00000500000000000000" pitchFamily="2" charset="0"/>
              </a:rPr>
              <a:t>tình</a:t>
            </a:r>
            <a:r>
              <a:rPr lang="en-US" sz="4400" dirty="0">
                <a:solidFill>
                  <a:schemeClr val="tx1">
                    <a:lumMod val="50000"/>
                  </a:schemeClr>
                </a:solidFill>
                <a:latin typeface="#9Slide07 SVNDessert Menu Scrip" panose="00000500000000000000" pitchFamily="2" charset="0"/>
              </a:rPr>
              <a:t> </a:t>
            </a:r>
            <a:r>
              <a:rPr lang="en-US" sz="4400" dirty="0" err="1">
                <a:solidFill>
                  <a:schemeClr val="tx1">
                    <a:lumMod val="50000"/>
                  </a:schemeClr>
                </a:solidFill>
                <a:latin typeface="#9Slide07 SVNDessert Menu Scrip" panose="00000500000000000000" pitchFamily="2" charset="0"/>
              </a:rPr>
              <a:t>hoặc</a:t>
            </a:r>
            <a:r>
              <a:rPr lang="en-US" sz="4400" dirty="0">
                <a:solidFill>
                  <a:schemeClr val="tx1">
                    <a:lumMod val="50000"/>
                  </a:schemeClr>
                </a:solidFill>
                <a:latin typeface="#9Slide07 SVNDessert Menu Scrip" panose="00000500000000000000" pitchFamily="2" charset="0"/>
              </a:rPr>
              <a:t> </a:t>
            </a:r>
            <a:r>
              <a:rPr lang="en-US" sz="4400" dirty="0" err="1">
                <a:solidFill>
                  <a:schemeClr val="tx1">
                    <a:lumMod val="50000"/>
                  </a:schemeClr>
                </a:solidFill>
                <a:latin typeface="#9Slide07 SVNDessert Menu Scrip" panose="00000500000000000000" pitchFamily="2" charset="0"/>
              </a:rPr>
              <a:t>không</a:t>
            </a:r>
            <a:r>
              <a:rPr lang="en-US" sz="4400" dirty="0">
                <a:solidFill>
                  <a:schemeClr val="tx1">
                    <a:lumMod val="50000"/>
                  </a:schemeClr>
                </a:solidFill>
                <a:latin typeface="#9Slide07 SVNDessert Menu Scrip" panose="00000500000000000000" pitchFamily="2" charset="0"/>
              </a:rPr>
              <a:t> </a:t>
            </a:r>
            <a:r>
              <a:rPr lang="en-US" sz="4400" dirty="0" err="1">
                <a:solidFill>
                  <a:schemeClr val="tx1">
                    <a:lumMod val="50000"/>
                  </a:schemeClr>
                </a:solidFill>
                <a:latin typeface="#9Slide07 SVNDessert Menu Scrip" panose="00000500000000000000" pitchFamily="2" charset="0"/>
              </a:rPr>
              <a:t>đồng</a:t>
            </a:r>
            <a:r>
              <a:rPr lang="en-US" sz="4400" dirty="0">
                <a:solidFill>
                  <a:schemeClr val="tx1">
                    <a:lumMod val="50000"/>
                  </a:schemeClr>
                </a:solidFill>
                <a:latin typeface="#9Slide07 SVNDessert Menu Scrip" panose="00000500000000000000" pitchFamily="2" charset="0"/>
              </a:rPr>
              <a:t> </a:t>
            </a:r>
            <a:r>
              <a:rPr lang="en-US" sz="4400" dirty="0" err="1">
                <a:solidFill>
                  <a:schemeClr val="tx1">
                    <a:lumMod val="50000"/>
                  </a:schemeClr>
                </a:solidFill>
                <a:latin typeface="#9Slide07 SVNDessert Menu Scrip" panose="00000500000000000000" pitchFamily="2" charset="0"/>
              </a:rPr>
              <a:t>tình</a:t>
            </a:r>
            <a:r>
              <a:rPr lang="en-US" sz="4400" dirty="0">
                <a:solidFill>
                  <a:schemeClr val="tx1">
                    <a:lumMod val="50000"/>
                  </a:schemeClr>
                </a:solidFill>
                <a:latin typeface="#9Slide07 SVNDessert Menu Scrip" panose="00000500000000000000" pitchFamily="2" charset="0"/>
              </a:rPr>
              <a:t> </a:t>
            </a:r>
            <a:r>
              <a:rPr lang="en-US" sz="4400" dirty="0" err="1">
                <a:solidFill>
                  <a:schemeClr val="tx1">
                    <a:lumMod val="50000"/>
                  </a:schemeClr>
                </a:solidFill>
                <a:latin typeface="#9Slide07 SVNDessert Menu Scrip" panose="00000500000000000000" pitchFamily="2" charset="0"/>
              </a:rPr>
              <a:t>với</a:t>
            </a:r>
            <a:r>
              <a:rPr lang="en-US" sz="4400" dirty="0">
                <a:solidFill>
                  <a:schemeClr val="tx1">
                    <a:lumMod val="50000"/>
                  </a:schemeClr>
                </a:solidFill>
                <a:latin typeface="#9Slide07 SVNDessert Menu Scrip" panose="00000500000000000000" pitchFamily="2" charset="0"/>
              </a:rPr>
              <a:t> </a:t>
            </a:r>
            <a:r>
              <a:rPr lang="en-US" sz="4400" dirty="0" err="1">
                <a:solidFill>
                  <a:schemeClr val="tx1">
                    <a:lumMod val="50000"/>
                  </a:schemeClr>
                </a:solidFill>
                <a:latin typeface="#9Slide07 SVNDessert Menu Scrip" panose="00000500000000000000" pitchFamily="2" charset="0"/>
              </a:rPr>
              <a:t>việc</a:t>
            </a:r>
            <a:r>
              <a:rPr lang="en-US" sz="4400" dirty="0">
                <a:solidFill>
                  <a:schemeClr val="tx1">
                    <a:lumMod val="50000"/>
                  </a:schemeClr>
                </a:solidFill>
                <a:latin typeface="#9Slide07 SVNDessert Menu Scrip" panose="00000500000000000000" pitchFamily="2" charset="0"/>
              </a:rPr>
              <a:t> </a:t>
            </a:r>
            <a:r>
              <a:rPr lang="en-US" sz="4400" dirty="0" err="1">
                <a:solidFill>
                  <a:schemeClr val="tx1">
                    <a:lumMod val="50000"/>
                  </a:schemeClr>
                </a:solidFill>
                <a:latin typeface="#9Slide07 SVNDessert Menu Scrip" panose="00000500000000000000" pitchFamily="2" charset="0"/>
              </a:rPr>
              <a:t>làm</a:t>
            </a:r>
            <a:r>
              <a:rPr lang="en-US" sz="4400" dirty="0">
                <a:solidFill>
                  <a:schemeClr val="tx1">
                    <a:lumMod val="50000"/>
                  </a:schemeClr>
                </a:solidFill>
                <a:latin typeface="#9Slide07 SVNDessert Menu Scrip" panose="00000500000000000000" pitchFamily="2" charset="0"/>
              </a:rPr>
              <a:t> </a:t>
            </a:r>
            <a:r>
              <a:rPr lang="en-US" sz="4400" dirty="0" err="1">
                <a:solidFill>
                  <a:schemeClr val="tx1">
                    <a:lumMod val="50000"/>
                  </a:schemeClr>
                </a:solidFill>
                <a:latin typeface="#9Slide07 SVNDessert Menu Scrip" panose="00000500000000000000" pitchFamily="2" charset="0"/>
              </a:rPr>
              <a:t>nào</a:t>
            </a:r>
            <a:r>
              <a:rPr lang="en-US" sz="4400" dirty="0">
                <a:solidFill>
                  <a:schemeClr val="tx1">
                    <a:lumMod val="50000"/>
                  </a:schemeClr>
                </a:solidFill>
                <a:latin typeface="#9Slide07 SVNDessert Menu Scrip" panose="00000500000000000000" pitchFamily="2" charset="0"/>
              </a:rPr>
              <a:t>? </a:t>
            </a:r>
            <a:r>
              <a:rPr lang="en-US" sz="4400" dirty="0" err="1">
                <a:solidFill>
                  <a:schemeClr val="tx1">
                    <a:lumMod val="50000"/>
                  </a:schemeClr>
                </a:solidFill>
                <a:latin typeface="#9Slide07 SVNDessert Menu Scrip" panose="00000500000000000000" pitchFamily="2" charset="0"/>
              </a:rPr>
              <a:t>Vì</a:t>
            </a:r>
            <a:r>
              <a:rPr lang="en-US" sz="4400" dirty="0">
                <a:solidFill>
                  <a:schemeClr val="tx1">
                    <a:lumMod val="50000"/>
                  </a:schemeClr>
                </a:solidFill>
                <a:latin typeface="#9Slide07 SVNDessert Menu Scrip" panose="00000500000000000000" pitchFamily="2" charset="0"/>
              </a:rPr>
              <a:t> </a:t>
            </a:r>
            <a:r>
              <a:rPr lang="en-US" sz="4400" dirty="0" err="1">
                <a:solidFill>
                  <a:schemeClr val="tx1">
                    <a:lumMod val="50000"/>
                  </a:schemeClr>
                </a:solidFill>
                <a:latin typeface="#9Slide07 SVNDessert Menu Scrip" panose="00000500000000000000" pitchFamily="2" charset="0"/>
              </a:rPr>
              <a:t>sao</a:t>
            </a:r>
            <a:r>
              <a:rPr lang="en-US" sz="4400" dirty="0">
                <a:solidFill>
                  <a:schemeClr val="tx1">
                    <a:lumMod val="50000"/>
                  </a:schemeClr>
                </a:solidFill>
                <a:latin typeface="#9Slide07 SVNDessert Menu Scrip" panose="00000500000000000000" pitchFamily="2" charset="0"/>
              </a:rPr>
              <a:t>?</a:t>
            </a:r>
          </a:p>
        </p:txBody>
      </p:sp>
      <p:pic>
        <p:nvPicPr>
          <p:cNvPr id="6" name="Picture 5">
            <a:extLst>
              <a:ext uri="{FF2B5EF4-FFF2-40B4-BE49-F238E27FC236}">
                <a16:creationId xmlns:a16="http://schemas.microsoft.com/office/drawing/2014/main" id="{D9333216-9CC9-A34D-8256-9DF3C8A3A739}"/>
              </a:ext>
            </a:extLst>
          </p:cNvPr>
          <p:cNvPicPr>
            <a:picLocks noChangeAspect="1"/>
          </p:cNvPicPr>
          <p:nvPr/>
        </p:nvPicPr>
        <p:blipFill>
          <a:blip r:embed="rId3"/>
          <a:stretch>
            <a:fillRect/>
          </a:stretch>
        </p:blipFill>
        <p:spPr>
          <a:xfrm>
            <a:off x="9912094" y="4627293"/>
            <a:ext cx="2186139" cy="1976241"/>
          </a:xfrm>
          <a:prstGeom prst="rect">
            <a:avLst/>
          </a:prstGeom>
        </p:spPr>
      </p:pic>
      <p:sp>
        <p:nvSpPr>
          <p:cNvPr id="18" name="TextBox 17">
            <a:extLst>
              <a:ext uri="{FF2B5EF4-FFF2-40B4-BE49-F238E27FC236}">
                <a16:creationId xmlns:a16="http://schemas.microsoft.com/office/drawing/2014/main" id="{01B416CE-1348-5443-AA3F-8A28FC3B3F82}"/>
              </a:ext>
            </a:extLst>
          </p:cNvPr>
          <p:cNvSpPr txBox="1"/>
          <p:nvPr/>
        </p:nvSpPr>
        <p:spPr>
          <a:xfrm>
            <a:off x="699099" y="888643"/>
            <a:ext cx="1005840" cy="995422"/>
          </a:xfrm>
          <a:prstGeom prst="ellipse">
            <a:avLst/>
          </a:prstGeom>
          <a:solidFill>
            <a:schemeClr val="accent2">
              <a:lumMod val="75000"/>
            </a:schemeClr>
          </a:solidFill>
          <a:ln w="38100">
            <a:solidFill>
              <a:schemeClr val="tx1"/>
            </a:solidFill>
            <a:prstDash val="dashDot"/>
          </a:ln>
        </p:spPr>
        <p:txBody>
          <a:bodyPr wrap="square" rtlCol="0">
            <a:spAutoFit/>
          </a:bodyPr>
          <a:lstStyle/>
          <a:p>
            <a:pPr algn="ctr"/>
            <a:r>
              <a:rPr lang="en-US" sz="4000" dirty="0">
                <a:solidFill>
                  <a:schemeClr val="bg1"/>
                </a:solidFill>
                <a:latin typeface="#9Slide07 SVNDessert Menu Scrip" panose="00000500000000000000" pitchFamily="2" charset="0"/>
              </a:rPr>
              <a:t>1</a:t>
            </a:r>
          </a:p>
        </p:txBody>
      </p:sp>
      <p:sp>
        <p:nvSpPr>
          <p:cNvPr id="20" name="TextBox 19">
            <a:extLst>
              <a:ext uri="{FF2B5EF4-FFF2-40B4-BE49-F238E27FC236}">
                <a16:creationId xmlns:a16="http://schemas.microsoft.com/office/drawing/2014/main" id="{E381A50A-26EF-3542-AC85-F7D4A7D989EC}"/>
              </a:ext>
            </a:extLst>
          </p:cNvPr>
          <p:cNvSpPr txBox="1"/>
          <p:nvPr/>
        </p:nvSpPr>
        <p:spPr>
          <a:xfrm>
            <a:off x="593231" y="5615414"/>
            <a:ext cx="5266007" cy="707886"/>
          </a:xfrm>
          <a:prstGeom prst="rect">
            <a:avLst/>
          </a:prstGeom>
          <a:noFill/>
          <a:ln w="28575">
            <a:solidFill>
              <a:schemeClr val="tx1"/>
            </a:solidFill>
            <a:prstDash val="dash"/>
          </a:ln>
        </p:spPr>
        <p:txBody>
          <a:bodyPr wrap="square" rtlCol="0">
            <a:spAutoFit/>
          </a:bodyPr>
          <a:lstStyle/>
          <a:p>
            <a:r>
              <a:rPr lang="en-VN" sz="4000" dirty="0">
                <a:latin typeface="#9Slide05 SVNHaptic Script" pitchFamily="2" charset="77"/>
              </a:rPr>
              <a:t>3. Hoa hay làm hỏng đồ chơi</a:t>
            </a:r>
          </a:p>
        </p:txBody>
      </p:sp>
      <p:sp>
        <p:nvSpPr>
          <p:cNvPr id="10" name="TextBox 9">
            <a:extLst>
              <a:ext uri="{FF2B5EF4-FFF2-40B4-BE49-F238E27FC236}">
                <a16:creationId xmlns:a16="http://schemas.microsoft.com/office/drawing/2014/main" id="{B6834B2E-465D-3D4B-A9C5-E2857C2FA64A}"/>
              </a:ext>
            </a:extLst>
          </p:cNvPr>
          <p:cNvSpPr txBox="1"/>
          <p:nvPr/>
        </p:nvSpPr>
        <p:spPr>
          <a:xfrm>
            <a:off x="5739155" y="3106193"/>
            <a:ext cx="5266008" cy="2062103"/>
          </a:xfrm>
          <a:prstGeom prst="rect">
            <a:avLst/>
          </a:prstGeom>
          <a:noFill/>
        </p:spPr>
        <p:txBody>
          <a:bodyPr wrap="square" rtlCol="0">
            <a:spAutoFit/>
          </a:bodyPr>
          <a:lstStyle/>
          <a:p>
            <a:pPr algn="ctr"/>
            <a:r>
              <a:rPr lang="vi-VN" sz="3600" b="0" i="0" dirty="0">
                <a:solidFill>
                  <a:srgbClr val="000000"/>
                </a:solidFill>
                <a:effectLst/>
                <a:latin typeface="#9Slide04 Faustina" pitchFamily="2" charset="77"/>
              </a:rPr>
              <a:t>Bạn Hoa chưa biết cách bảo quản đồ chơi. </a:t>
            </a:r>
          </a:p>
          <a:p>
            <a:br>
              <a:rPr lang="vi-VN" sz="2800" dirty="0"/>
            </a:br>
            <a:endParaRPr lang="en-VN" sz="2800" dirty="0">
              <a:latin typeface="#9Slide04 Faustina" pitchFamily="2" charset="77"/>
            </a:endParaRPr>
          </a:p>
        </p:txBody>
      </p:sp>
      <p:pic>
        <p:nvPicPr>
          <p:cNvPr id="3" name="Picture 2">
            <a:extLst>
              <a:ext uri="{FF2B5EF4-FFF2-40B4-BE49-F238E27FC236}">
                <a16:creationId xmlns:a16="http://schemas.microsoft.com/office/drawing/2014/main" id="{0146F078-4FF7-3042-85ED-8832011057CA}"/>
              </a:ext>
            </a:extLst>
          </p:cNvPr>
          <p:cNvPicPr>
            <a:picLocks noChangeAspect="1"/>
          </p:cNvPicPr>
          <p:nvPr/>
        </p:nvPicPr>
        <p:blipFill>
          <a:blip r:embed="rId4"/>
          <a:stretch>
            <a:fillRect/>
          </a:stretch>
        </p:blipFill>
        <p:spPr>
          <a:xfrm>
            <a:off x="981148" y="2461179"/>
            <a:ext cx="4251056" cy="2895647"/>
          </a:xfrm>
          <a:prstGeom prst="rect">
            <a:avLst/>
          </a:prstGeom>
        </p:spPr>
      </p:pic>
      <p:sp>
        <p:nvSpPr>
          <p:cNvPr id="11" name="Bevel 10">
            <a:extLst>
              <a:ext uri="{FF2B5EF4-FFF2-40B4-BE49-F238E27FC236}">
                <a16:creationId xmlns:a16="http://schemas.microsoft.com/office/drawing/2014/main" id="{DBB1F4EF-8975-FA47-A029-489404C9B95D}"/>
              </a:ext>
            </a:extLst>
          </p:cNvPr>
          <p:cNvSpPr/>
          <p:nvPr/>
        </p:nvSpPr>
        <p:spPr>
          <a:xfrm>
            <a:off x="6097575" y="5168296"/>
            <a:ext cx="3613765" cy="801061"/>
          </a:xfrm>
          <a:prstGeom prst="bevel">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3200" dirty="0">
                <a:latin typeface="#9Slide04 Faustina" pitchFamily="2" charset="77"/>
              </a:rPr>
              <a:t>Không đồng tình</a:t>
            </a:r>
          </a:p>
        </p:txBody>
      </p:sp>
    </p:spTree>
    <p:extLst>
      <p:ext uri="{BB962C8B-B14F-4D97-AF65-F5344CB8AC3E}">
        <p14:creationId xmlns:p14="http://schemas.microsoft.com/office/powerpoint/2010/main" val="3981025051"/>
      </p:ext>
    </p:extLst>
  </p:cSld>
  <p:clrMapOvr>
    <a:masterClrMapping/>
  </p:clrMapOvr>
  <mc:AlternateContent xmlns:mc="http://schemas.openxmlformats.org/markup-compatibility/2006" xmlns:p14="http://schemas.microsoft.com/office/powerpoint/2010/main">
    <mc:Choice Requires="p14">
      <p:transition spd="med" p14:dur="700" advTm="3000">
        <p:fade/>
      </p:transition>
    </mc:Choice>
    <mc:Fallback xmlns="">
      <p:transition spd="med"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par>
                                <p:cTn id="8" presetID="9" presetClass="entr" presetSubtype="0"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dissolve">
                                      <p:cBhvr>
                                        <p:cTn id="10" dur="5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12" presetClass="entr" presetSubtype="4"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additive="base">
                                        <p:cTn id="20" dur="500"/>
                                        <p:tgtEl>
                                          <p:spTgt spid="10"/>
                                        </p:tgtEl>
                                        <p:attrNameLst>
                                          <p:attrName>ppt_y</p:attrName>
                                        </p:attrNameLst>
                                      </p:cBhvr>
                                      <p:tavLst>
                                        <p:tav tm="0">
                                          <p:val>
                                            <p:strVal val="#ppt_y+#ppt_h*1.125000"/>
                                          </p:val>
                                        </p:tav>
                                        <p:tav tm="100000">
                                          <p:val>
                                            <p:strVal val="#ppt_y"/>
                                          </p:val>
                                        </p:tav>
                                      </p:tavLst>
                                    </p:anim>
                                    <p:animEffect transition="in" filter="wipe(up)">
                                      <p:cBhvr>
                                        <p:cTn id="2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10" grpId="0"/>
      <p:bldP spid="1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ounded Rectangle 18">
            <a:extLst>
              <a:ext uri="{FF2B5EF4-FFF2-40B4-BE49-F238E27FC236}">
                <a16:creationId xmlns:a16="http://schemas.microsoft.com/office/drawing/2014/main" id="{D31EFDE3-201A-7E42-88DA-826F43670F87}"/>
              </a:ext>
            </a:extLst>
          </p:cNvPr>
          <p:cNvSpPr/>
          <p:nvPr/>
        </p:nvSpPr>
        <p:spPr>
          <a:xfrm>
            <a:off x="1483519" y="581070"/>
            <a:ext cx="7877457" cy="1121349"/>
          </a:xfrm>
          <a:prstGeom prst="roundRect">
            <a:avLst/>
          </a:prstGeom>
          <a:solidFill>
            <a:schemeClr val="accent2">
              <a:lumMod val="60000"/>
              <a:lumOff val="40000"/>
            </a:schemeClr>
          </a:solidFill>
          <a:ln>
            <a:solidFill>
              <a:schemeClr val="tx1"/>
            </a:solidFill>
            <a:prstDash val="dashDot"/>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400" dirty="0" err="1">
                <a:solidFill>
                  <a:schemeClr val="tx1">
                    <a:lumMod val="50000"/>
                  </a:schemeClr>
                </a:solidFill>
                <a:latin typeface="#9Slide07 SVNDessert Menu Scrip" panose="00000500000000000000" pitchFamily="2" charset="0"/>
              </a:rPr>
              <a:t>Đưa</a:t>
            </a:r>
            <a:r>
              <a:rPr lang="en-US" sz="4400" dirty="0">
                <a:solidFill>
                  <a:schemeClr val="tx1">
                    <a:lumMod val="50000"/>
                  </a:schemeClr>
                </a:solidFill>
                <a:latin typeface="#9Slide07 SVNDessert Menu Scrip" panose="00000500000000000000" pitchFamily="2" charset="0"/>
              </a:rPr>
              <a:t> ra </a:t>
            </a:r>
            <a:r>
              <a:rPr lang="en-US" sz="4400" dirty="0" err="1">
                <a:solidFill>
                  <a:schemeClr val="tx1">
                    <a:lumMod val="50000"/>
                  </a:schemeClr>
                </a:solidFill>
                <a:latin typeface="#9Slide07 SVNDessert Menu Scrip" panose="00000500000000000000" pitchFamily="2" charset="0"/>
              </a:rPr>
              <a:t>lời</a:t>
            </a:r>
            <a:r>
              <a:rPr lang="en-US" sz="4400" dirty="0">
                <a:solidFill>
                  <a:schemeClr val="tx1">
                    <a:lumMod val="50000"/>
                  </a:schemeClr>
                </a:solidFill>
                <a:latin typeface="#9Slide07 SVNDessert Menu Scrip" panose="00000500000000000000" pitchFamily="2" charset="0"/>
              </a:rPr>
              <a:t> </a:t>
            </a:r>
            <a:r>
              <a:rPr lang="en-US" sz="4400" dirty="0" err="1">
                <a:solidFill>
                  <a:schemeClr val="tx1">
                    <a:lumMod val="50000"/>
                  </a:schemeClr>
                </a:solidFill>
                <a:latin typeface="#9Slide07 SVNDessert Menu Scrip" panose="00000500000000000000" pitchFamily="2" charset="0"/>
              </a:rPr>
              <a:t>khuyên</a:t>
            </a:r>
            <a:r>
              <a:rPr lang="en-US" sz="4400" dirty="0">
                <a:solidFill>
                  <a:schemeClr val="tx1">
                    <a:lumMod val="50000"/>
                  </a:schemeClr>
                </a:solidFill>
                <a:latin typeface="#9Slide07 SVNDessert Menu Scrip" panose="00000500000000000000" pitchFamily="2" charset="0"/>
              </a:rPr>
              <a:t> </a:t>
            </a:r>
            <a:r>
              <a:rPr lang="en-US" sz="4400" dirty="0" err="1">
                <a:solidFill>
                  <a:schemeClr val="tx1">
                    <a:lumMod val="50000"/>
                  </a:schemeClr>
                </a:solidFill>
                <a:latin typeface="#9Slide07 SVNDessert Menu Scrip" panose="00000500000000000000" pitchFamily="2" charset="0"/>
              </a:rPr>
              <a:t>cho</a:t>
            </a:r>
            <a:r>
              <a:rPr lang="en-US" sz="4400" dirty="0">
                <a:solidFill>
                  <a:schemeClr val="tx1">
                    <a:lumMod val="50000"/>
                  </a:schemeClr>
                </a:solidFill>
                <a:latin typeface="#9Slide07 SVNDessert Menu Scrip" panose="00000500000000000000" pitchFamily="2" charset="0"/>
              </a:rPr>
              <a:t> </a:t>
            </a:r>
            <a:r>
              <a:rPr lang="en-US" sz="4400" dirty="0" err="1">
                <a:solidFill>
                  <a:schemeClr val="tx1">
                    <a:lumMod val="50000"/>
                  </a:schemeClr>
                </a:solidFill>
                <a:latin typeface="#9Slide07 SVNDessert Menu Scrip" panose="00000500000000000000" pitchFamily="2" charset="0"/>
              </a:rPr>
              <a:t>bạn</a:t>
            </a:r>
            <a:endParaRPr lang="en-US" sz="4400" dirty="0">
              <a:solidFill>
                <a:schemeClr val="tx1">
                  <a:lumMod val="50000"/>
                </a:schemeClr>
              </a:solidFill>
              <a:latin typeface="#9Slide07 SVNDessert Menu Scrip" panose="00000500000000000000" pitchFamily="2" charset="0"/>
            </a:endParaRPr>
          </a:p>
        </p:txBody>
      </p:sp>
      <p:sp>
        <p:nvSpPr>
          <p:cNvPr id="18" name="TextBox 17">
            <a:extLst>
              <a:ext uri="{FF2B5EF4-FFF2-40B4-BE49-F238E27FC236}">
                <a16:creationId xmlns:a16="http://schemas.microsoft.com/office/drawing/2014/main" id="{01B416CE-1348-5443-AA3F-8A28FC3B3F82}"/>
              </a:ext>
            </a:extLst>
          </p:cNvPr>
          <p:cNvSpPr txBox="1"/>
          <p:nvPr/>
        </p:nvSpPr>
        <p:spPr>
          <a:xfrm>
            <a:off x="699099" y="644034"/>
            <a:ext cx="1005840" cy="995422"/>
          </a:xfrm>
          <a:prstGeom prst="ellipse">
            <a:avLst/>
          </a:prstGeom>
          <a:solidFill>
            <a:schemeClr val="accent2">
              <a:lumMod val="75000"/>
            </a:schemeClr>
          </a:solidFill>
          <a:ln w="38100">
            <a:solidFill>
              <a:schemeClr val="tx1"/>
            </a:solidFill>
            <a:prstDash val="dashDot"/>
          </a:ln>
        </p:spPr>
        <p:txBody>
          <a:bodyPr wrap="square" rtlCol="0">
            <a:spAutoFit/>
          </a:bodyPr>
          <a:lstStyle/>
          <a:p>
            <a:pPr algn="ctr"/>
            <a:r>
              <a:rPr lang="en-US" sz="4000" dirty="0">
                <a:solidFill>
                  <a:schemeClr val="bg1"/>
                </a:solidFill>
                <a:latin typeface="#9Slide07 SVNDessert Menu Scrip" panose="00000500000000000000" pitchFamily="2" charset="0"/>
              </a:rPr>
              <a:t>2</a:t>
            </a:r>
          </a:p>
        </p:txBody>
      </p:sp>
      <p:sp>
        <p:nvSpPr>
          <p:cNvPr id="14" name="TextBox 13">
            <a:extLst>
              <a:ext uri="{FF2B5EF4-FFF2-40B4-BE49-F238E27FC236}">
                <a16:creationId xmlns:a16="http://schemas.microsoft.com/office/drawing/2014/main" id="{9260E502-B427-2A48-B259-4083CB978D3F}"/>
              </a:ext>
            </a:extLst>
          </p:cNvPr>
          <p:cNvSpPr txBox="1"/>
          <p:nvPr/>
        </p:nvSpPr>
        <p:spPr>
          <a:xfrm>
            <a:off x="499942" y="4814006"/>
            <a:ext cx="3402667" cy="954107"/>
          </a:xfrm>
          <a:prstGeom prst="rect">
            <a:avLst/>
          </a:prstGeom>
          <a:noFill/>
        </p:spPr>
        <p:txBody>
          <a:bodyPr wrap="square">
            <a:spAutoFit/>
          </a:bodyPr>
          <a:lstStyle/>
          <a:p>
            <a:pPr algn="ctr"/>
            <a:r>
              <a:rPr lang="en-VN" sz="2800" dirty="0">
                <a:latin typeface="#9Slide05 SVNHaptic Script" pitchFamily="2" charset="77"/>
              </a:rPr>
              <a:t>1. Lan thường vo tròn khăn mỗi khi rửa măt xong</a:t>
            </a:r>
          </a:p>
        </p:txBody>
      </p:sp>
      <p:sp>
        <p:nvSpPr>
          <p:cNvPr id="15" name="TextBox 14">
            <a:extLst>
              <a:ext uri="{FF2B5EF4-FFF2-40B4-BE49-F238E27FC236}">
                <a16:creationId xmlns:a16="http://schemas.microsoft.com/office/drawing/2014/main" id="{AB913A01-9FF8-E84C-BF9B-8902AC1D53CE}"/>
              </a:ext>
            </a:extLst>
          </p:cNvPr>
          <p:cNvSpPr txBox="1"/>
          <p:nvPr/>
        </p:nvSpPr>
        <p:spPr>
          <a:xfrm>
            <a:off x="4054758" y="4814006"/>
            <a:ext cx="3927540" cy="523220"/>
          </a:xfrm>
          <a:prstGeom prst="rect">
            <a:avLst/>
          </a:prstGeom>
          <a:noFill/>
        </p:spPr>
        <p:txBody>
          <a:bodyPr wrap="square">
            <a:spAutoFit/>
          </a:bodyPr>
          <a:lstStyle/>
          <a:p>
            <a:pPr algn="ctr"/>
            <a:r>
              <a:rPr lang="en-VN" sz="2800" dirty="0">
                <a:latin typeface="#9Slide05 SVNHaptic Script" pitchFamily="2" charset="77"/>
              </a:rPr>
              <a:t>2. </a:t>
            </a:r>
            <a:r>
              <a:rPr lang="en-US" sz="2800" dirty="0" err="1">
                <a:latin typeface="#9Slide05 SVNHaptic Script" pitchFamily="2" charset="77"/>
              </a:rPr>
              <a:t>Tuấn</a:t>
            </a:r>
            <a:r>
              <a:rPr lang="en-US" sz="2800" dirty="0">
                <a:latin typeface="#9Slide05 SVNHaptic Script" pitchFamily="2" charset="77"/>
              </a:rPr>
              <a:t> </a:t>
            </a:r>
            <a:r>
              <a:rPr lang="en-US" sz="2800" dirty="0" err="1">
                <a:latin typeface="#9Slide05 SVNHaptic Script" pitchFamily="2" charset="77"/>
              </a:rPr>
              <a:t>xé</a:t>
            </a:r>
            <a:r>
              <a:rPr lang="en-US" sz="2800" dirty="0">
                <a:latin typeface="#9Slide05 SVNHaptic Script" pitchFamily="2" charset="77"/>
              </a:rPr>
              <a:t> </a:t>
            </a:r>
            <a:r>
              <a:rPr lang="en-US" sz="2800" dirty="0" err="1">
                <a:latin typeface="#9Slide05 SVNHaptic Script" pitchFamily="2" charset="77"/>
              </a:rPr>
              <a:t>vở</a:t>
            </a:r>
            <a:r>
              <a:rPr lang="en-US" sz="2800" dirty="0">
                <a:latin typeface="#9Slide05 SVNHaptic Script" pitchFamily="2" charset="77"/>
              </a:rPr>
              <a:t> </a:t>
            </a:r>
            <a:r>
              <a:rPr lang="en-US" sz="2800" dirty="0" err="1">
                <a:latin typeface="#9Slide05 SVNHaptic Script" pitchFamily="2" charset="77"/>
              </a:rPr>
              <a:t>để</a:t>
            </a:r>
            <a:r>
              <a:rPr lang="en-US" sz="2800" dirty="0">
                <a:latin typeface="#9Slide05 SVNHaptic Script" pitchFamily="2" charset="77"/>
              </a:rPr>
              <a:t> </a:t>
            </a:r>
            <a:r>
              <a:rPr lang="en-US" sz="2800" dirty="0" err="1">
                <a:latin typeface="#9Slide05 SVNHaptic Script" pitchFamily="2" charset="77"/>
              </a:rPr>
              <a:t>gấp</a:t>
            </a:r>
            <a:r>
              <a:rPr lang="en-US" sz="2800" dirty="0">
                <a:latin typeface="#9Slide05 SVNHaptic Script" pitchFamily="2" charset="77"/>
              </a:rPr>
              <a:t> </a:t>
            </a:r>
            <a:r>
              <a:rPr lang="en-US" sz="2800" dirty="0" err="1">
                <a:latin typeface="#9Slide05 SVNHaptic Script" pitchFamily="2" charset="77"/>
              </a:rPr>
              <a:t>máy</a:t>
            </a:r>
            <a:r>
              <a:rPr lang="en-US" sz="2800" dirty="0">
                <a:latin typeface="#9Slide05 SVNHaptic Script" pitchFamily="2" charset="77"/>
              </a:rPr>
              <a:t> bay</a:t>
            </a:r>
            <a:endParaRPr lang="en-VN" sz="2800" dirty="0">
              <a:latin typeface="#9Slide05 SVNHaptic Script" pitchFamily="2" charset="77"/>
            </a:endParaRPr>
          </a:p>
        </p:txBody>
      </p:sp>
      <p:sp>
        <p:nvSpPr>
          <p:cNvPr id="17" name="TextBox 16">
            <a:extLst>
              <a:ext uri="{FF2B5EF4-FFF2-40B4-BE49-F238E27FC236}">
                <a16:creationId xmlns:a16="http://schemas.microsoft.com/office/drawing/2014/main" id="{5D37132E-0B8F-0A46-89FF-66580BE112B9}"/>
              </a:ext>
            </a:extLst>
          </p:cNvPr>
          <p:cNvSpPr txBox="1"/>
          <p:nvPr/>
        </p:nvSpPr>
        <p:spPr>
          <a:xfrm>
            <a:off x="7939111" y="4814006"/>
            <a:ext cx="3901028" cy="954107"/>
          </a:xfrm>
          <a:prstGeom prst="rect">
            <a:avLst/>
          </a:prstGeom>
          <a:noFill/>
        </p:spPr>
        <p:txBody>
          <a:bodyPr wrap="square">
            <a:spAutoFit/>
          </a:bodyPr>
          <a:lstStyle/>
          <a:p>
            <a:r>
              <a:rPr lang="en-VN" sz="2800" dirty="0">
                <a:latin typeface="#9Slide05 SVNHaptic Script" pitchFamily="2" charset="77"/>
              </a:rPr>
              <a:t>3. Mạnh hay làm rơi bút và thước</a:t>
            </a:r>
          </a:p>
        </p:txBody>
      </p:sp>
      <p:sp>
        <p:nvSpPr>
          <p:cNvPr id="5" name="Rounded Rectangle 4">
            <a:extLst>
              <a:ext uri="{FF2B5EF4-FFF2-40B4-BE49-F238E27FC236}">
                <a16:creationId xmlns:a16="http://schemas.microsoft.com/office/drawing/2014/main" id="{9394AEDE-71B1-9147-8867-58929E88F00B}"/>
              </a:ext>
            </a:extLst>
          </p:cNvPr>
          <p:cNvSpPr/>
          <p:nvPr/>
        </p:nvSpPr>
        <p:spPr>
          <a:xfrm>
            <a:off x="8584648" y="5397601"/>
            <a:ext cx="3140727" cy="1233411"/>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4000" dirty="0">
                <a:latin typeface="#9Slide05 SVNKitten" pitchFamily="2" charset="77"/>
              </a:rPr>
              <a:t>Thảo luận nhóm bốn</a:t>
            </a:r>
          </a:p>
        </p:txBody>
      </p:sp>
      <p:sp>
        <p:nvSpPr>
          <p:cNvPr id="21" name="Rounded Rectangle 20">
            <a:extLst>
              <a:ext uri="{FF2B5EF4-FFF2-40B4-BE49-F238E27FC236}">
                <a16:creationId xmlns:a16="http://schemas.microsoft.com/office/drawing/2014/main" id="{01DA5283-903A-5947-9372-29B5E2F74481}"/>
              </a:ext>
            </a:extLst>
          </p:cNvPr>
          <p:cNvSpPr/>
          <p:nvPr/>
        </p:nvSpPr>
        <p:spPr>
          <a:xfrm>
            <a:off x="8134447" y="5337226"/>
            <a:ext cx="3140727" cy="1233411"/>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4000" dirty="0">
                <a:latin typeface="#9Slide05 SVNKitten" pitchFamily="2" charset="77"/>
              </a:rPr>
              <a:t>Chia sẻ </a:t>
            </a:r>
          </a:p>
          <a:p>
            <a:pPr algn="ctr"/>
            <a:r>
              <a:rPr lang="en-VN" sz="4000" dirty="0">
                <a:latin typeface="#9Slide05 SVNKitten" pitchFamily="2" charset="77"/>
              </a:rPr>
              <a:t>trước lớp</a:t>
            </a:r>
          </a:p>
        </p:txBody>
      </p:sp>
      <p:pic>
        <p:nvPicPr>
          <p:cNvPr id="3" name="Picture 2">
            <a:extLst>
              <a:ext uri="{FF2B5EF4-FFF2-40B4-BE49-F238E27FC236}">
                <a16:creationId xmlns:a16="http://schemas.microsoft.com/office/drawing/2014/main" id="{FC457284-970C-E643-BFE9-34BE9A3E2306}"/>
              </a:ext>
            </a:extLst>
          </p:cNvPr>
          <p:cNvPicPr>
            <a:picLocks noChangeAspect="1"/>
          </p:cNvPicPr>
          <p:nvPr/>
        </p:nvPicPr>
        <p:blipFill>
          <a:blip r:embed="rId3"/>
          <a:stretch>
            <a:fillRect/>
          </a:stretch>
        </p:blipFill>
        <p:spPr>
          <a:xfrm>
            <a:off x="347791" y="2198053"/>
            <a:ext cx="3706967" cy="2615953"/>
          </a:xfrm>
          <a:prstGeom prst="rect">
            <a:avLst/>
          </a:prstGeom>
        </p:spPr>
      </p:pic>
      <p:pic>
        <p:nvPicPr>
          <p:cNvPr id="6" name="Picture 5">
            <a:extLst>
              <a:ext uri="{FF2B5EF4-FFF2-40B4-BE49-F238E27FC236}">
                <a16:creationId xmlns:a16="http://schemas.microsoft.com/office/drawing/2014/main" id="{68D0FC0B-6B9D-9A4A-88BB-6B475856603B}"/>
              </a:ext>
            </a:extLst>
          </p:cNvPr>
          <p:cNvPicPr>
            <a:picLocks noChangeAspect="1"/>
          </p:cNvPicPr>
          <p:nvPr/>
        </p:nvPicPr>
        <p:blipFill>
          <a:blip r:embed="rId4"/>
          <a:stretch>
            <a:fillRect/>
          </a:stretch>
        </p:blipFill>
        <p:spPr>
          <a:xfrm>
            <a:off x="4197350" y="2137605"/>
            <a:ext cx="3797300" cy="2679700"/>
          </a:xfrm>
          <a:prstGeom prst="rect">
            <a:avLst/>
          </a:prstGeom>
        </p:spPr>
      </p:pic>
      <p:pic>
        <p:nvPicPr>
          <p:cNvPr id="9" name="Picture 8">
            <a:extLst>
              <a:ext uri="{FF2B5EF4-FFF2-40B4-BE49-F238E27FC236}">
                <a16:creationId xmlns:a16="http://schemas.microsoft.com/office/drawing/2014/main" id="{168165AE-FA7C-6949-B2A9-D34D794E6384}"/>
              </a:ext>
            </a:extLst>
          </p:cNvPr>
          <p:cNvPicPr>
            <a:picLocks noChangeAspect="1"/>
          </p:cNvPicPr>
          <p:nvPr/>
        </p:nvPicPr>
        <p:blipFill rotWithShape="1">
          <a:blip r:embed="rId5"/>
          <a:srcRect l="22104" t="-3186" r="19514" b="3186"/>
          <a:stretch/>
        </p:blipFill>
        <p:spPr>
          <a:xfrm>
            <a:off x="8042839" y="2043994"/>
            <a:ext cx="3797300" cy="2730500"/>
          </a:xfrm>
          <a:prstGeom prst="rect">
            <a:avLst/>
          </a:prstGeom>
        </p:spPr>
      </p:pic>
    </p:spTree>
    <p:extLst>
      <p:ext uri="{BB962C8B-B14F-4D97-AF65-F5344CB8AC3E}">
        <p14:creationId xmlns:p14="http://schemas.microsoft.com/office/powerpoint/2010/main" val="2971149046"/>
      </p:ext>
    </p:extLst>
  </p:cSld>
  <p:clrMapOvr>
    <a:masterClrMapping/>
  </p:clrMapOvr>
  <mc:AlternateContent xmlns:mc="http://schemas.openxmlformats.org/markup-compatibility/2006" xmlns:p14="http://schemas.microsoft.com/office/powerpoint/2010/main">
    <mc:Choice Requires="p14">
      <p:transition spd="med" p14:dur="700" advTm="3000">
        <p:fade/>
      </p:transition>
    </mc:Choice>
    <mc:Fallback xmlns="">
      <p:transition spd="med"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ppt_x"/>
                                          </p:val>
                                        </p:tav>
                                        <p:tav tm="100000">
                                          <p:val>
                                            <p:strVal val="#ppt_x"/>
                                          </p:val>
                                        </p:tav>
                                      </p:tavLst>
                                    </p:anim>
                                    <p:anim calcmode="lin" valueType="num">
                                      <p:cBhvr additive="base">
                                        <p:cTn id="12"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randombar(horizontal)">
                                      <p:cBhvr>
                                        <p:cTn id="17" dur="500"/>
                                        <p:tgtEl>
                                          <p:spTgt spid="3"/>
                                        </p:tgtEl>
                                      </p:cBhvr>
                                    </p:animEffect>
                                  </p:childTnLst>
                                </p:cTn>
                              </p:par>
                              <p:par>
                                <p:cTn id="18" presetID="9" presetClass="entr" presetSubtype="0" fill="hold" grpId="0"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dissolve">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randombar(horizontal)">
                                      <p:cBhvr>
                                        <p:cTn id="25" dur="500"/>
                                        <p:tgtEl>
                                          <p:spTgt spid="6"/>
                                        </p:tgtEl>
                                      </p:cBhvr>
                                    </p:animEffect>
                                  </p:childTnLst>
                                </p:cTn>
                              </p:par>
                              <p:par>
                                <p:cTn id="26" presetID="9" presetClass="entr" presetSubtype="0" fill="hold" grpId="0" nodeType="with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dissolve">
                                      <p:cBhvr>
                                        <p:cTn id="28" dur="500"/>
                                        <p:tgtEl>
                                          <p:spTgt spid="15"/>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randombar(horizontal)">
                                      <p:cBhvr>
                                        <p:cTn id="33" dur="500"/>
                                        <p:tgtEl>
                                          <p:spTgt spid="9"/>
                                        </p:tgtEl>
                                      </p:cBhvr>
                                    </p:animEffect>
                                  </p:childTnLst>
                                </p:cTn>
                              </p:par>
                              <p:par>
                                <p:cTn id="34" presetID="9" presetClass="entr" presetSubtype="0" fill="hold" grpId="0" nodeType="with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dissolve">
                                      <p:cBhvr>
                                        <p:cTn id="36" dur="500"/>
                                        <p:tgtEl>
                                          <p:spTgt spid="17"/>
                                        </p:tgtEl>
                                      </p:cBhvr>
                                    </p:animEffect>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5"/>
                                        </p:tgtEl>
                                        <p:attrNameLst>
                                          <p:attrName>style.visibility</p:attrName>
                                        </p:attrNameLst>
                                      </p:cBhvr>
                                      <p:to>
                                        <p:strVal val="visible"/>
                                      </p:to>
                                    </p:set>
                                    <p:anim calcmode="lin" valueType="num">
                                      <p:cBhvr additive="base">
                                        <p:cTn id="41" dur="500" fill="hold"/>
                                        <p:tgtEl>
                                          <p:spTgt spid="5"/>
                                        </p:tgtEl>
                                        <p:attrNameLst>
                                          <p:attrName>ppt_x</p:attrName>
                                        </p:attrNameLst>
                                      </p:cBhvr>
                                      <p:tavLst>
                                        <p:tav tm="0">
                                          <p:val>
                                            <p:strVal val="#ppt_x"/>
                                          </p:val>
                                        </p:tav>
                                        <p:tav tm="100000">
                                          <p:val>
                                            <p:strVal val="#ppt_x"/>
                                          </p:val>
                                        </p:tav>
                                      </p:tavLst>
                                    </p:anim>
                                    <p:anim calcmode="lin" valueType="num">
                                      <p:cBhvr additive="base">
                                        <p:cTn id="4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5" presetClass="exit" presetSubtype="10" fill="hold" grpId="1" nodeType="clickEffect">
                                  <p:stCondLst>
                                    <p:cond delay="0"/>
                                  </p:stCondLst>
                                  <p:childTnLst>
                                    <p:animEffect transition="out" filter="checkerboard(across)">
                                      <p:cBhvr>
                                        <p:cTn id="46" dur="500"/>
                                        <p:tgtEl>
                                          <p:spTgt spid="5"/>
                                        </p:tgtEl>
                                      </p:cBhvr>
                                    </p:animEffect>
                                    <p:set>
                                      <p:cBhvr>
                                        <p:cTn id="47" dur="1" fill="hold">
                                          <p:stCondLst>
                                            <p:cond delay="499"/>
                                          </p:stCondLst>
                                        </p:cTn>
                                        <p:tgtEl>
                                          <p:spTgt spid="5"/>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5" presetClass="entr" presetSubtype="10" fill="hold" grpId="0" nodeType="clickEffect">
                                  <p:stCondLst>
                                    <p:cond delay="0"/>
                                  </p:stCondLst>
                                  <p:childTnLst>
                                    <p:set>
                                      <p:cBhvr>
                                        <p:cTn id="51" dur="1" fill="hold">
                                          <p:stCondLst>
                                            <p:cond delay="0"/>
                                          </p:stCondLst>
                                        </p:cTn>
                                        <p:tgtEl>
                                          <p:spTgt spid="21"/>
                                        </p:tgtEl>
                                        <p:attrNameLst>
                                          <p:attrName>style.visibility</p:attrName>
                                        </p:attrNameLst>
                                      </p:cBhvr>
                                      <p:to>
                                        <p:strVal val="visible"/>
                                      </p:to>
                                    </p:set>
                                    <p:animEffect transition="in" filter="checkerboard(across)">
                                      <p:cBhvr>
                                        <p:cTn id="5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8" grpId="0" animBg="1"/>
      <p:bldP spid="14" grpId="0"/>
      <p:bldP spid="15" grpId="0"/>
      <p:bldP spid="17" grpId="0"/>
      <p:bldP spid="5" grpId="0" animBg="1"/>
      <p:bldP spid="5" grpId="1" animBg="1"/>
      <p:bldP spid="2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11">
            <a:extLst>
              <a:ext uri="{FF2B5EF4-FFF2-40B4-BE49-F238E27FC236}">
                <a16:creationId xmlns:a16="http://schemas.microsoft.com/office/drawing/2014/main" id="{5092C67C-453E-E141-81DD-0F7C779ED8B1}"/>
              </a:ext>
            </a:extLst>
          </p:cNvPr>
          <p:cNvSpPr/>
          <p:nvPr/>
        </p:nvSpPr>
        <p:spPr>
          <a:xfrm>
            <a:off x="1500075" y="855307"/>
            <a:ext cx="7877457" cy="1121349"/>
          </a:xfrm>
          <a:prstGeom prst="roundRect">
            <a:avLst/>
          </a:prstGeom>
          <a:solidFill>
            <a:schemeClr val="accent2">
              <a:lumMod val="60000"/>
              <a:lumOff val="40000"/>
            </a:schemeClr>
          </a:solidFill>
          <a:ln>
            <a:solidFill>
              <a:schemeClr val="tx1"/>
            </a:solidFill>
            <a:prstDash val="dashDot"/>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400" dirty="0" err="1">
                <a:solidFill>
                  <a:schemeClr val="tx1">
                    <a:lumMod val="50000"/>
                  </a:schemeClr>
                </a:solidFill>
                <a:latin typeface="#9Slide07 SVNDessert Menu Scrip" panose="00000500000000000000" pitchFamily="2" charset="0"/>
              </a:rPr>
              <a:t>Đưa</a:t>
            </a:r>
            <a:r>
              <a:rPr lang="en-US" sz="4400" dirty="0">
                <a:solidFill>
                  <a:schemeClr val="tx1">
                    <a:lumMod val="50000"/>
                  </a:schemeClr>
                </a:solidFill>
                <a:latin typeface="#9Slide07 SVNDessert Menu Scrip" panose="00000500000000000000" pitchFamily="2" charset="0"/>
              </a:rPr>
              <a:t> ra </a:t>
            </a:r>
            <a:r>
              <a:rPr lang="en-US" sz="4400" dirty="0" err="1">
                <a:solidFill>
                  <a:schemeClr val="tx1">
                    <a:lumMod val="50000"/>
                  </a:schemeClr>
                </a:solidFill>
                <a:latin typeface="#9Slide07 SVNDessert Menu Scrip" panose="00000500000000000000" pitchFamily="2" charset="0"/>
              </a:rPr>
              <a:t>lời</a:t>
            </a:r>
            <a:r>
              <a:rPr lang="en-US" sz="4400" dirty="0">
                <a:solidFill>
                  <a:schemeClr val="tx1">
                    <a:lumMod val="50000"/>
                  </a:schemeClr>
                </a:solidFill>
                <a:latin typeface="#9Slide07 SVNDessert Menu Scrip" panose="00000500000000000000" pitchFamily="2" charset="0"/>
              </a:rPr>
              <a:t> </a:t>
            </a:r>
            <a:r>
              <a:rPr lang="en-US" sz="4400" dirty="0" err="1">
                <a:solidFill>
                  <a:schemeClr val="tx1">
                    <a:lumMod val="50000"/>
                  </a:schemeClr>
                </a:solidFill>
                <a:latin typeface="#9Slide07 SVNDessert Menu Scrip" panose="00000500000000000000" pitchFamily="2" charset="0"/>
              </a:rPr>
              <a:t>khuyên</a:t>
            </a:r>
            <a:r>
              <a:rPr lang="en-US" sz="4400" dirty="0">
                <a:solidFill>
                  <a:schemeClr val="tx1">
                    <a:lumMod val="50000"/>
                  </a:schemeClr>
                </a:solidFill>
                <a:latin typeface="#9Slide07 SVNDessert Menu Scrip" panose="00000500000000000000" pitchFamily="2" charset="0"/>
              </a:rPr>
              <a:t> </a:t>
            </a:r>
            <a:r>
              <a:rPr lang="en-US" sz="4400" dirty="0" err="1">
                <a:solidFill>
                  <a:schemeClr val="tx1">
                    <a:lumMod val="50000"/>
                  </a:schemeClr>
                </a:solidFill>
                <a:latin typeface="#9Slide07 SVNDessert Menu Scrip" panose="00000500000000000000" pitchFamily="2" charset="0"/>
              </a:rPr>
              <a:t>cho</a:t>
            </a:r>
            <a:r>
              <a:rPr lang="en-US" sz="4400" dirty="0">
                <a:solidFill>
                  <a:schemeClr val="tx1">
                    <a:lumMod val="50000"/>
                  </a:schemeClr>
                </a:solidFill>
                <a:latin typeface="#9Slide07 SVNDessert Menu Scrip" panose="00000500000000000000" pitchFamily="2" charset="0"/>
              </a:rPr>
              <a:t> </a:t>
            </a:r>
            <a:r>
              <a:rPr lang="en-US" sz="4400" dirty="0" err="1">
                <a:solidFill>
                  <a:schemeClr val="tx1">
                    <a:lumMod val="50000"/>
                  </a:schemeClr>
                </a:solidFill>
                <a:latin typeface="#9Slide07 SVNDessert Menu Scrip" panose="00000500000000000000" pitchFamily="2" charset="0"/>
              </a:rPr>
              <a:t>bạn</a:t>
            </a:r>
            <a:endParaRPr lang="en-US" sz="4400" dirty="0">
              <a:solidFill>
                <a:schemeClr val="tx1">
                  <a:lumMod val="50000"/>
                </a:schemeClr>
              </a:solidFill>
              <a:latin typeface="#9Slide07 SVNDessert Menu Scrip" panose="00000500000000000000" pitchFamily="2" charset="0"/>
            </a:endParaRPr>
          </a:p>
        </p:txBody>
      </p:sp>
      <p:sp>
        <p:nvSpPr>
          <p:cNvPr id="18" name="TextBox 17">
            <a:extLst>
              <a:ext uri="{FF2B5EF4-FFF2-40B4-BE49-F238E27FC236}">
                <a16:creationId xmlns:a16="http://schemas.microsoft.com/office/drawing/2014/main" id="{01B416CE-1348-5443-AA3F-8A28FC3B3F82}"/>
              </a:ext>
            </a:extLst>
          </p:cNvPr>
          <p:cNvSpPr txBox="1"/>
          <p:nvPr/>
        </p:nvSpPr>
        <p:spPr>
          <a:xfrm>
            <a:off x="699099" y="888643"/>
            <a:ext cx="1005840" cy="995422"/>
          </a:xfrm>
          <a:prstGeom prst="ellipse">
            <a:avLst/>
          </a:prstGeom>
          <a:solidFill>
            <a:schemeClr val="accent2">
              <a:lumMod val="75000"/>
            </a:schemeClr>
          </a:solidFill>
          <a:ln w="38100">
            <a:solidFill>
              <a:schemeClr val="tx1"/>
            </a:solidFill>
            <a:prstDash val="dashDot"/>
          </a:ln>
        </p:spPr>
        <p:txBody>
          <a:bodyPr wrap="square" rtlCol="0">
            <a:spAutoFit/>
          </a:bodyPr>
          <a:lstStyle/>
          <a:p>
            <a:pPr algn="ctr"/>
            <a:r>
              <a:rPr lang="en-US" sz="4000" dirty="0">
                <a:solidFill>
                  <a:schemeClr val="bg1"/>
                </a:solidFill>
                <a:latin typeface="#9Slide07 SVNDessert Menu Scrip" panose="00000500000000000000" pitchFamily="2" charset="0"/>
              </a:rPr>
              <a:t>2</a:t>
            </a:r>
          </a:p>
        </p:txBody>
      </p:sp>
      <p:pic>
        <p:nvPicPr>
          <p:cNvPr id="11" name="Picture 10">
            <a:extLst>
              <a:ext uri="{FF2B5EF4-FFF2-40B4-BE49-F238E27FC236}">
                <a16:creationId xmlns:a16="http://schemas.microsoft.com/office/drawing/2014/main" id="{64880170-0A5D-C248-8D2A-D4F9FAFFDA9A}"/>
              </a:ext>
            </a:extLst>
          </p:cNvPr>
          <p:cNvPicPr>
            <a:picLocks noChangeAspect="1"/>
          </p:cNvPicPr>
          <p:nvPr/>
        </p:nvPicPr>
        <p:blipFill>
          <a:blip r:embed="rId3"/>
          <a:stretch>
            <a:fillRect/>
          </a:stretch>
        </p:blipFill>
        <p:spPr>
          <a:xfrm>
            <a:off x="988405" y="2296027"/>
            <a:ext cx="3706967" cy="2615953"/>
          </a:xfrm>
          <a:prstGeom prst="rect">
            <a:avLst/>
          </a:prstGeom>
        </p:spPr>
      </p:pic>
      <p:sp>
        <p:nvSpPr>
          <p:cNvPr id="13" name="TextBox 12">
            <a:extLst>
              <a:ext uri="{FF2B5EF4-FFF2-40B4-BE49-F238E27FC236}">
                <a16:creationId xmlns:a16="http://schemas.microsoft.com/office/drawing/2014/main" id="{87334BF5-8256-BA44-A6A5-1C6F64043412}"/>
              </a:ext>
            </a:extLst>
          </p:cNvPr>
          <p:cNvSpPr txBox="1"/>
          <p:nvPr/>
        </p:nvSpPr>
        <p:spPr>
          <a:xfrm>
            <a:off x="988405" y="5230107"/>
            <a:ext cx="4414868" cy="1200329"/>
          </a:xfrm>
          <a:prstGeom prst="rect">
            <a:avLst/>
          </a:prstGeom>
          <a:noFill/>
        </p:spPr>
        <p:txBody>
          <a:bodyPr wrap="square">
            <a:spAutoFit/>
          </a:bodyPr>
          <a:lstStyle/>
          <a:p>
            <a:pPr algn="ctr"/>
            <a:r>
              <a:rPr lang="en-VN" sz="3600" dirty="0">
                <a:latin typeface="#9Slide05 SVNHaptic Script" pitchFamily="2" charset="77"/>
              </a:rPr>
              <a:t>1. Lan thường vo tròn khăn mỗi khi rửa măt xong</a:t>
            </a:r>
          </a:p>
        </p:txBody>
      </p:sp>
      <p:pic>
        <p:nvPicPr>
          <p:cNvPr id="5" name="Picture 4">
            <a:extLst>
              <a:ext uri="{FF2B5EF4-FFF2-40B4-BE49-F238E27FC236}">
                <a16:creationId xmlns:a16="http://schemas.microsoft.com/office/drawing/2014/main" id="{E990020B-8B31-9540-BBE9-7DD610CA7367}"/>
              </a:ext>
            </a:extLst>
          </p:cNvPr>
          <p:cNvPicPr>
            <a:picLocks noChangeAspect="1"/>
          </p:cNvPicPr>
          <p:nvPr/>
        </p:nvPicPr>
        <p:blipFill>
          <a:blip r:embed="rId4"/>
          <a:stretch>
            <a:fillRect/>
          </a:stretch>
        </p:blipFill>
        <p:spPr>
          <a:xfrm>
            <a:off x="9188648" y="4766584"/>
            <a:ext cx="3003352" cy="2127374"/>
          </a:xfrm>
          <a:prstGeom prst="rect">
            <a:avLst/>
          </a:prstGeom>
        </p:spPr>
      </p:pic>
      <p:sp>
        <p:nvSpPr>
          <p:cNvPr id="16" name="TextBox 15">
            <a:extLst>
              <a:ext uri="{FF2B5EF4-FFF2-40B4-BE49-F238E27FC236}">
                <a16:creationId xmlns:a16="http://schemas.microsoft.com/office/drawing/2014/main" id="{22B8ED8B-77CB-B74B-B9B1-D9B315325F92}"/>
              </a:ext>
            </a:extLst>
          </p:cNvPr>
          <p:cNvSpPr txBox="1"/>
          <p:nvPr/>
        </p:nvSpPr>
        <p:spPr>
          <a:xfrm>
            <a:off x="4961869" y="2302706"/>
            <a:ext cx="6241726" cy="2554545"/>
          </a:xfrm>
          <a:prstGeom prst="rect">
            <a:avLst/>
          </a:prstGeom>
          <a:noFill/>
          <a:ln w="28575">
            <a:solidFill>
              <a:schemeClr val="tx1"/>
            </a:solidFill>
            <a:prstDash val="dash"/>
          </a:ln>
        </p:spPr>
        <p:txBody>
          <a:bodyPr wrap="square" rtlCol="0">
            <a:spAutoFit/>
          </a:bodyPr>
          <a:lstStyle/>
          <a:p>
            <a:pPr algn="just"/>
            <a:r>
              <a:rPr lang="vi-VN" sz="3200" b="0" i="0" dirty="0">
                <a:solidFill>
                  <a:srgbClr val="000000"/>
                </a:solidFill>
                <a:effectLst/>
                <a:latin typeface="#9Slide04 Faustina" pitchFamily="2" charset="77"/>
              </a:rPr>
              <a:t>Sau khi rửa mặt xong nên giặt sạch khăn vắt khô và phơi ở trên dưới ánh nắng mặt trời. Làm như vậy thì khăn sẽ luôn sạch sẽ thơm tho và không bị ẩm mốc</a:t>
            </a:r>
            <a:endParaRPr lang="en-VN" sz="3200" dirty="0">
              <a:latin typeface="#9Slide04 Faustina" pitchFamily="2" charset="77"/>
            </a:endParaRPr>
          </a:p>
        </p:txBody>
      </p:sp>
    </p:spTree>
    <p:extLst>
      <p:ext uri="{BB962C8B-B14F-4D97-AF65-F5344CB8AC3E}">
        <p14:creationId xmlns:p14="http://schemas.microsoft.com/office/powerpoint/2010/main" val="3465649580"/>
      </p:ext>
    </p:extLst>
  </p:cSld>
  <p:clrMapOvr>
    <a:masterClrMapping/>
  </p:clrMapOvr>
  <mc:AlternateContent xmlns:mc="http://schemas.openxmlformats.org/markup-compatibility/2006" xmlns:p14="http://schemas.microsoft.com/office/powerpoint/2010/main">
    <mc:Choice Requires="p14">
      <p:transition spd="med" p14:dur="700" advTm="3000">
        <p:fade/>
      </p:transition>
    </mc:Choice>
    <mc:Fallback xmlns="">
      <p:transition spd="med"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dissolve">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11">
            <a:extLst>
              <a:ext uri="{FF2B5EF4-FFF2-40B4-BE49-F238E27FC236}">
                <a16:creationId xmlns:a16="http://schemas.microsoft.com/office/drawing/2014/main" id="{5092C67C-453E-E141-81DD-0F7C779ED8B1}"/>
              </a:ext>
            </a:extLst>
          </p:cNvPr>
          <p:cNvSpPr/>
          <p:nvPr/>
        </p:nvSpPr>
        <p:spPr>
          <a:xfrm>
            <a:off x="1500075" y="855307"/>
            <a:ext cx="7877457" cy="1121349"/>
          </a:xfrm>
          <a:prstGeom prst="roundRect">
            <a:avLst/>
          </a:prstGeom>
          <a:solidFill>
            <a:schemeClr val="accent2">
              <a:lumMod val="60000"/>
              <a:lumOff val="40000"/>
            </a:schemeClr>
          </a:solidFill>
          <a:ln>
            <a:solidFill>
              <a:schemeClr val="tx1"/>
            </a:solidFill>
            <a:prstDash val="dashDot"/>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400" dirty="0" err="1">
                <a:solidFill>
                  <a:schemeClr val="tx1">
                    <a:lumMod val="50000"/>
                  </a:schemeClr>
                </a:solidFill>
                <a:latin typeface="#9Slide07 SVNDessert Menu Scrip" panose="00000500000000000000" pitchFamily="2" charset="0"/>
              </a:rPr>
              <a:t>Đưa</a:t>
            </a:r>
            <a:r>
              <a:rPr lang="en-US" sz="4400" dirty="0">
                <a:solidFill>
                  <a:schemeClr val="tx1">
                    <a:lumMod val="50000"/>
                  </a:schemeClr>
                </a:solidFill>
                <a:latin typeface="#9Slide07 SVNDessert Menu Scrip" panose="00000500000000000000" pitchFamily="2" charset="0"/>
              </a:rPr>
              <a:t> ra </a:t>
            </a:r>
            <a:r>
              <a:rPr lang="en-US" sz="4400" dirty="0" err="1">
                <a:solidFill>
                  <a:schemeClr val="tx1">
                    <a:lumMod val="50000"/>
                  </a:schemeClr>
                </a:solidFill>
                <a:latin typeface="#9Slide07 SVNDessert Menu Scrip" panose="00000500000000000000" pitchFamily="2" charset="0"/>
              </a:rPr>
              <a:t>lời</a:t>
            </a:r>
            <a:r>
              <a:rPr lang="en-US" sz="4400" dirty="0">
                <a:solidFill>
                  <a:schemeClr val="tx1">
                    <a:lumMod val="50000"/>
                  </a:schemeClr>
                </a:solidFill>
                <a:latin typeface="#9Slide07 SVNDessert Menu Scrip" panose="00000500000000000000" pitchFamily="2" charset="0"/>
              </a:rPr>
              <a:t> </a:t>
            </a:r>
            <a:r>
              <a:rPr lang="en-US" sz="4400" dirty="0" err="1">
                <a:solidFill>
                  <a:schemeClr val="tx1">
                    <a:lumMod val="50000"/>
                  </a:schemeClr>
                </a:solidFill>
                <a:latin typeface="#9Slide07 SVNDessert Menu Scrip" panose="00000500000000000000" pitchFamily="2" charset="0"/>
              </a:rPr>
              <a:t>khuyên</a:t>
            </a:r>
            <a:r>
              <a:rPr lang="en-US" sz="4400" dirty="0">
                <a:solidFill>
                  <a:schemeClr val="tx1">
                    <a:lumMod val="50000"/>
                  </a:schemeClr>
                </a:solidFill>
                <a:latin typeface="#9Slide07 SVNDessert Menu Scrip" panose="00000500000000000000" pitchFamily="2" charset="0"/>
              </a:rPr>
              <a:t> </a:t>
            </a:r>
            <a:r>
              <a:rPr lang="en-US" sz="4400" dirty="0" err="1">
                <a:solidFill>
                  <a:schemeClr val="tx1">
                    <a:lumMod val="50000"/>
                  </a:schemeClr>
                </a:solidFill>
                <a:latin typeface="#9Slide07 SVNDessert Menu Scrip" panose="00000500000000000000" pitchFamily="2" charset="0"/>
              </a:rPr>
              <a:t>cho</a:t>
            </a:r>
            <a:r>
              <a:rPr lang="en-US" sz="4400" dirty="0">
                <a:solidFill>
                  <a:schemeClr val="tx1">
                    <a:lumMod val="50000"/>
                  </a:schemeClr>
                </a:solidFill>
                <a:latin typeface="#9Slide07 SVNDessert Menu Scrip" panose="00000500000000000000" pitchFamily="2" charset="0"/>
              </a:rPr>
              <a:t> </a:t>
            </a:r>
            <a:r>
              <a:rPr lang="en-US" sz="4400" dirty="0" err="1">
                <a:solidFill>
                  <a:schemeClr val="tx1">
                    <a:lumMod val="50000"/>
                  </a:schemeClr>
                </a:solidFill>
                <a:latin typeface="#9Slide07 SVNDessert Menu Scrip" panose="00000500000000000000" pitchFamily="2" charset="0"/>
              </a:rPr>
              <a:t>bạn</a:t>
            </a:r>
            <a:endParaRPr lang="en-US" sz="4400" dirty="0">
              <a:solidFill>
                <a:schemeClr val="tx1">
                  <a:lumMod val="50000"/>
                </a:schemeClr>
              </a:solidFill>
              <a:latin typeface="#9Slide07 SVNDessert Menu Scrip" panose="00000500000000000000" pitchFamily="2" charset="0"/>
            </a:endParaRPr>
          </a:p>
        </p:txBody>
      </p:sp>
      <p:sp>
        <p:nvSpPr>
          <p:cNvPr id="18" name="TextBox 17">
            <a:extLst>
              <a:ext uri="{FF2B5EF4-FFF2-40B4-BE49-F238E27FC236}">
                <a16:creationId xmlns:a16="http://schemas.microsoft.com/office/drawing/2014/main" id="{01B416CE-1348-5443-AA3F-8A28FC3B3F82}"/>
              </a:ext>
            </a:extLst>
          </p:cNvPr>
          <p:cNvSpPr txBox="1"/>
          <p:nvPr/>
        </p:nvSpPr>
        <p:spPr>
          <a:xfrm>
            <a:off x="699099" y="888643"/>
            <a:ext cx="1005840" cy="995422"/>
          </a:xfrm>
          <a:prstGeom prst="ellipse">
            <a:avLst/>
          </a:prstGeom>
          <a:solidFill>
            <a:schemeClr val="accent2">
              <a:lumMod val="75000"/>
            </a:schemeClr>
          </a:solidFill>
          <a:ln w="38100">
            <a:solidFill>
              <a:schemeClr val="tx1"/>
            </a:solidFill>
            <a:prstDash val="dashDot"/>
          </a:ln>
        </p:spPr>
        <p:txBody>
          <a:bodyPr wrap="square" rtlCol="0">
            <a:spAutoFit/>
          </a:bodyPr>
          <a:lstStyle/>
          <a:p>
            <a:pPr algn="ctr"/>
            <a:r>
              <a:rPr lang="en-US" sz="4000" dirty="0">
                <a:solidFill>
                  <a:schemeClr val="bg1"/>
                </a:solidFill>
                <a:latin typeface="#9Slide07 SVNDessert Menu Scrip" panose="00000500000000000000" pitchFamily="2" charset="0"/>
              </a:rPr>
              <a:t>2</a:t>
            </a:r>
          </a:p>
        </p:txBody>
      </p:sp>
      <p:sp>
        <p:nvSpPr>
          <p:cNvPr id="13" name="TextBox 12">
            <a:extLst>
              <a:ext uri="{FF2B5EF4-FFF2-40B4-BE49-F238E27FC236}">
                <a16:creationId xmlns:a16="http://schemas.microsoft.com/office/drawing/2014/main" id="{87334BF5-8256-BA44-A6A5-1C6F64043412}"/>
              </a:ext>
            </a:extLst>
          </p:cNvPr>
          <p:cNvSpPr txBox="1"/>
          <p:nvPr/>
        </p:nvSpPr>
        <p:spPr>
          <a:xfrm>
            <a:off x="788408" y="5230106"/>
            <a:ext cx="4650395" cy="646331"/>
          </a:xfrm>
          <a:prstGeom prst="rect">
            <a:avLst/>
          </a:prstGeom>
          <a:noFill/>
        </p:spPr>
        <p:txBody>
          <a:bodyPr wrap="square">
            <a:spAutoFit/>
          </a:bodyPr>
          <a:lstStyle/>
          <a:p>
            <a:pPr algn="ctr"/>
            <a:r>
              <a:rPr lang="en-VN" sz="3600" dirty="0">
                <a:latin typeface="#9Slide05 SVNHaptic Script" pitchFamily="2" charset="77"/>
              </a:rPr>
              <a:t>2. </a:t>
            </a:r>
            <a:r>
              <a:rPr lang="en-US" sz="3600" dirty="0" err="1">
                <a:latin typeface="#9Slide05 SVNHaptic Script" pitchFamily="2" charset="77"/>
              </a:rPr>
              <a:t>Tuấn</a:t>
            </a:r>
            <a:r>
              <a:rPr lang="en-US" sz="3600" dirty="0">
                <a:latin typeface="#9Slide05 SVNHaptic Script" pitchFamily="2" charset="77"/>
              </a:rPr>
              <a:t> </a:t>
            </a:r>
            <a:r>
              <a:rPr lang="en-US" sz="3600" dirty="0" err="1">
                <a:latin typeface="#9Slide05 SVNHaptic Script" pitchFamily="2" charset="77"/>
              </a:rPr>
              <a:t>xé</a:t>
            </a:r>
            <a:r>
              <a:rPr lang="en-US" sz="3600" dirty="0">
                <a:latin typeface="#9Slide05 SVNHaptic Script" pitchFamily="2" charset="77"/>
              </a:rPr>
              <a:t> </a:t>
            </a:r>
            <a:r>
              <a:rPr lang="en-US" sz="3600" dirty="0" err="1">
                <a:latin typeface="#9Slide05 SVNHaptic Script" pitchFamily="2" charset="77"/>
              </a:rPr>
              <a:t>vở</a:t>
            </a:r>
            <a:r>
              <a:rPr lang="en-US" sz="3600" dirty="0">
                <a:latin typeface="#9Slide05 SVNHaptic Script" pitchFamily="2" charset="77"/>
              </a:rPr>
              <a:t> </a:t>
            </a:r>
            <a:r>
              <a:rPr lang="en-US" sz="3600" dirty="0" err="1">
                <a:latin typeface="#9Slide05 SVNHaptic Script" pitchFamily="2" charset="77"/>
              </a:rPr>
              <a:t>để</a:t>
            </a:r>
            <a:r>
              <a:rPr lang="en-US" sz="3600" dirty="0">
                <a:latin typeface="#9Slide05 SVNHaptic Script" pitchFamily="2" charset="77"/>
              </a:rPr>
              <a:t> </a:t>
            </a:r>
            <a:r>
              <a:rPr lang="en-US" sz="3600" dirty="0" err="1">
                <a:latin typeface="#9Slide05 SVNHaptic Script" pitchFamily="2" charset="77"/>
              </a:rPr>
              <a:t>gấp</a:t>
            </a:r>
            <a:r>
              <a:rPr lang="en-US" sz="3600" dirty="0">
                <a:latin typeface="#9Slide05 SVNHaptic Script" pitchFamily="2" charset="77"/>
              </a:rPr>
              <a:t> </a:t>
            </a:r>
            <a:r>
              <a:rPr lang="en-US" sz="3600" dirty="0" err="1">
                <a:latin typeface="#9Slide05 SVNHaptic Script" pitchFamily="2" charset="77"/>
              </a:rPr>
              <a:t>máy</a:t>
            </a:r>
            <a:r>
              <a:rPr lang="en-US" sz="3600" dirty="0">
                <a:latin typeface="#9Slide05 SVNHaptic Script" pitchFamily="2" charset="77"/>
              </a:rPr>
              <a:t> bay</a:t>
            </a:r>
            <a:endParaRPr lang="en-VN" sz="3600" dirty="0">
              <a:latin typeface="#9Slide05 SVNHaptic Script" pitchFamily="2" charset="77"/>
            </a:endParaRPr>
          </a:p>
        </p:txBody>
      </p:sp>
      <p:pic>
        <p:nvPicPr>
          <p:cNvPr id="8" name="Picture 7">
            <a:extLst>
              <a:ext uri="{FF2B5EF4-FFF2-40B4-BE49-F238E27FC236}">
                <a16:creationId xmlns:a16="http://schemas.microsoft.com/office/drawing/2014/main" id="{28A27654-0593-864B-8E4B-D26BE4B817CB}"/>
              </a:ext>
            </a:extLst>
          </p:cNvPr>
          <p:cNvPicPr>
            <a:picLocks noChangeAspect="1"/>
          </p:cNvPicPr>
          <p:nvPr/>
        </p:nvPicPr>
        <p:blipFill>
          <a:blip r:embed="rId3"/>
          <a:stretch>
            <a:fillRect/>
          </a:stretch>
        </p:blipFill>
        <p:spPr>
          <a:xfrm>
            <a:off x="988405" y="2263531"/>
            <a:ext cx="3797300" cy="2679700"/>
          </a:xfrm>
          <a:prstGeom prst="rect">
            <a:avLst/>
          </a:prstGeom>
        </p:spPr>
      </p:pic>
      <p:pic>
        <p:nvPicPr>
          <p:cNvPr id="14" name="图片 12">
            <a:extLst>
              <a:ext uri="{FF2B5EF4-FFF2-40B4-BE49-F238E27FC236}">
                <a16:creationId xmlns:a16="http://schemas.microsoft.com/office/drawing/2014/main" id="{67058596-7C7A-834D-94D0-3003A766462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185608" y="4224294"/>
            <a:ext cx="2657954" cy="2657954"/>
          </a:xfrm>
          <a:prstGeom prst="rect">
            <a:avLst/>
          </a:prstGeom>
        </p:spPr>
      </p:pic>
      <p:sp>
        <p:nvSpPr>
          <p:cNvPr id="16" name="TextBox 15">
            <a:extLst>
              <a:ext uri="{FF2B5EF4-FFF2-40B4-BE49-F238E27FC236}">
                <a16:creationId xmlns:a16="http://schemas.microsoft.com/office/drawing/2014/main" id="{7F79DC92-6243-BD42-850D-C65B7C61D654}"/>
              </a:ext>
            </a:extLst>
          </p:cNvPr>
          <p:cNvSpPr txBox="1"/>
          <p:nvPr/>
        </p:nvSpPr>
        <p:spPr>
          <a:xfrm>
            <a:off x="4961869" y="2397948"/>
            <a:ext cx="6241726" cy="2062103"/>
          </a:xfrm>
          <a:prstGeom prst="rect">
            <a:avLst/>
          </a:prstGeom>
          <a:noFill/>
          <a:ln w="28575">
            <a:solidFill>
              <a:schemeClr val="tx1"/>
            </a:solidFill>
            <a:prstDash val="dash"/>
          </a:ln>
        </p:spPr>
        <p:txBody>
          <a:bodyPr wrap="square" rtlCol="0">
            <a:spAutoFit/>
          </a:bodyPr>
          <a:lstStyle/>
          <a:p>
            <a:pPr algn="just"/>
            <a:r>
              <a:rPr lang="vi-VN" sz="3200" b="0" i="0" dirty="0">
                <a:solidFill>
                  <a:srgbClr val="000000"/>
                </a:solidFill>
                <a:effectLst/>
                <a:latin typeface="#9Slide04 Faustina" pitchFamily="2" charset="77"/>
              </a:rPr>
              <a:t>Bạn Tuấn không nên xé sách vở vì như vậy sẽ nhanh làm hỏng sách vở, thay vào đó bạn nên giữ sách vở sạch đẹp.</a:t>
            </a:r>
            <a:endParaRPr lang="en-VN" sz="3200" dirty="0">
              <a:latin typeface="#9Slide04 Faustina" pitchFamily="2" charset="77"/>
            </a:endParaRPr>
          </a:p>
        </p:txBody>
      </p:sp>
    </p:spTree>
    <p:extLst>
      <p:ext uri="{BB962C8B-B14F-4D97-AF65-F5344CB8AC3E}">
        <p14:creationId xmlns:p14="http://schemas.microsoft.com/office/powerpoint/2010/main" val="3483338245"/>
      </p:ext>
    </p:extLst>
  </p:cSld>
  <p:clrMapOvr>
    <a:masterClrMapping/>
  </p:clrMapOvr>
  <mc:AlternateContent xmlns:mc="http://schemas.openxmlformats.org/markup-compatibility/2006" xmlns:p14="http://schemas.microsoft.com/office/powerpoint/2010/main">
    <mc:Choice Requires="p14">
      <p:transition spd="med" p14:dur="700" advTm="3000">
        <p:fade/>
      </p:transition>
    </mc:Choice>
    <mc:Fallback xmlns="">
      <p:transition spd="med"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dissolve">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11">
            <a:extLst>
              <a:ext uri="{FF2B5EF4-FFF2-40B4-BE49-F238E27FC236}">
                <a16:creationId xmlns:a16="http://schemas.microsoft.com/office/drawing/2014/main" id="{5092C67C-453E-E141-81DD-0F7C779ED8B1}"/>
              </a:ext>
            </a:extLst>
          </p:cNvPr>
          <p:cNvSpPr/>
          <p:nvPr/>
        </p:nvSpPr>
        <p:spPr>
          <a:xfrm>
            <a:off x="1500075" y="855307"/>
            <a:ext cx="7877457" cy="1121349"/>
          </a:xfrm>
          <a:prstGeom prst="roundRect">
            <a:avLst/>
          </a:prstGeom>
          <a:solidFill>
            <a:schemeClr val="accent2">
              <a:lumMod val="60000"/>
              <a:lumOff val="40000"/>
            </a:schemeClr>
          </a:solidFill>
          <a:ln>
            <a:solidFill>
              <a:schemeClr val="tx1"/>
            </a:solidFill>
            <a:prstDash val="dashDot"/>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400" dirty="0" err="1">
                <a:solidFill>
                  <a:schemeClr val="tx1">
                    <a:lumMod val="50000"/>
                  </a:schemeClr>
                </a:solidFill>
                <a:latin typeface="#9Slide07 SVNDessert Menu Scrip" panose="00000500000000000000" pitchFamily="2" charset="0"/>
              </a:rPr>
              <a:t>Đưa</a:t>
            </a:r>
            <a:r>
              <a:rPr lang="en-US" sz="4400" dirty="0">
                <a:solidFill>
                  <a:schemeClr val="tx1">
                    <a:lumMod val="50000"/>
                  </a:schemeClr>
                </a:solidFill>
                <a:latin typeface="#9Slide07 SVNDessert Menu Scrip" panose="00000500000000000000" pitchFamily="2" charset="0"/>
              </a:rPr>
              <a:t> ra </a:t>
            </a:r>
            <a:r>
              <a:rPr lang="en-US" sz="4400" dirty="0" err="1">
                <a:solidFill>
                  <a:schemeClr val="tx1">
                    <a:lumMod val="50000"/>
                  </a:schemeClr>
                </a:solidFill>
                <a:latin typeface="#9Slide07 SVNDessert Menu Scrip" panose="00000500000000000000" pitchFamily="2" charset="0"/>
              </a:rPr>
              <a:t>lời</a:t>
            </a:r>
            <a:r>
              <a:rPr lang="en-US" sz="4400" dirty="0">
                <a:solidFill>
                  <a:schemeClr val="tx1">
                    <a:lumMod val="50000"/>
                  </a:schemeClr>
                </a:solidFill>
                <a:latin typeface="#9Slide07 SVNDessert Menu Scrip" panose="00000500000000000000" pitchFamily="2" charset="0"/>
              </a:rPr>
              <a:t> </a:t>
            </a:r>
            <a:r>
              <a:rPr lang="en-US" sz="4400" dirty="0" err="1">
                <a:solidFill>
                  <a:schemeClr val="tx1">
                    <a:lumMod val="50000"/>
                  </a:schemeClr>
                </a:solidFill>
                <a:latin typeface="#9Slide07 SVNDessert Menu Scrip" panose="00000500000000000000" pitchFamily="2" charset="0"/>
              </a:rPr>
              <a:t>khuyên</a:t>
            </a:r>
            <a:r>
              <a:rPr lang="en-US" sz="4400" dirty="0">
                <a:solidFill>
                  <a:schemeClr val="tx1">
                    <a:lumMod val="50000"/>
                  </a:schemeClr>
                </a:solidFill>
                <a:latin typeface="#9Slide07 SVNDessert Menu Scrip" panose="00000500000000000000" pitchFamily="2" charset="0"/>
              </a:rPr>
              <a:t> </a:t>
            </a:r>
            <a:r>
              <a:rPr lang="en-US" sz="4400" dirty="0" err="1">
                <a:solidFill>
                  <a:schemeClr val="tx1">
                    <a:lumMod val="50000"/>
                  </a:schemeClr>
                </a:solidFill>
                <a:latin typeface="#9Slide07 SVNDessert Menu Scrip" panose="00000500000000000000" pitchFamily="2" charset="0"/>
              </a:rPr>
              <a:t>cho</a:t>
            </a:r>
            <a:r>
              <a:rPr lang="en-US" sz="4400" dirty="0">
                <a:solidFill>
                  <a:schemeClr val="tx1">
                    <a:lumMod val="50000"/>
                  </a:schemeClr>
                </a:solidFill>
                <a:latin typeface="#9Slide07 SVNDessert Menu Scrip" panose="00000500000000000000" pitchFamily="2" charset="0"/>
              </a:rPr>
              <a:t> </a:t>
            </a:r>
            <a:r>
              <a:rPr lang="en-US" sz="4400" dirty="0" err="1">
                <a:solidFill>
                  <a:schemeClr val="tx1">
                    <a:lumMod val="50000"/>
                  </a:schemeClr>
                </a:solidFill>
                <a:latin typeface="#9Slide07 SVNDessert Menu Scrip" panose="00000500000000000000" pitchFamily="2" charset="0"/>
              </a:rPr>
              <a:t>bạn</a:t>
            </a:r>
            <a:endParaRPr lang="en-US" sz="4400" dirty="0">
              <a:solidFill>
                <a:schemeClr val="tx1">
                  <a:lumMod val="50000"/>
                </a:schemeClr>
              </a:solidFill>
              <a:latin typeface="#9Slide07 SVNDessert Menu Scrip" panose="00000500000000000000" pitchFamily="2" charset="0"/>
            </a:endParaRPr>
          </a:p>
        </p:txBody>
      </p:sp>
      <p:sp>
        <p:nvSpPr>
          <p:cNvPr id="18" name="TextBox 17">
            <a:extLst>
              <a:ext uri="{FF2B5EF4-FFF2-40B4-BE49-F238E27FC236}">
                <a16:creationId xmlns:a16="http://schemas.microsoft.com/office/drawing/2014/main" id="{01B416CE-1348-5443-AA3F-8A28FC3B3F82}"/>
              </a:ext>
            </a:extLst>
          </p:cNvPr>
          <p:cNvSpPr txBox="1"/>
          <p:nvPr/>
        </p:nvSpPr>
        <p:spPr>
          <a:xfrm>
            <a:off x="699099" y="888643"/>
            <a:ext cx="1005840" cy="995422"/>
          </a:xfrm>
          <a:prstGeom prst="ellipse">
            <a:avLst/>
          </a:prstGeom>
          <a:solidFill>
            <a:schemeClr val="accent2">
              <a:lumMod val="75000"/>
            </a:schemeClr>
          </a:solidFill>
          <a:ln w="38100">
            <a:solidFill>
              <a:schemeClr val="tx1"/>
            </a:solidFill>
            <a:prstDash val="dashDot"/>
          </a:ln>
        </p:spPr>
        <p:txBody>
          <a:bodyPr wrap="square" rtlCol="0">
            <a:spAutoFit/>
          </a:bodyPr>
          <a:lstStyle/>
          <a:p>
            <a:pPr algn="ctr"/>
            <a:r>
              <a:rPr lang="en-US" sz="4000" dirty="0">
                <a:solidFill>
                  <a:schemeClr val="bg1"/>
                </a:solidFill>
                <a:latin typeface="#9Slide07 SVNDessert Menu Scrip" panose="00000500000000000000" pitchFamily="2" charset="0"/>
              </a:rPr>
              <a:t>2</a:t>
            </a:r>
          </a:p>
        </p:txBody>
      </p:sp>
      <p:pic>
        <p:nvPicPr>
          <p:cNvPr id="9" name="Picture 8">
            <a:extLst>
              <a:ext uri="{FF2B5EF4-FFF2-40B4-BE49-F238E27FC236}">
                <a16:creationId xmlns:a16="http://schemas.microsoft.com/office/drawing/2014/main" id="{4314FB35-78C1-D944-8CEC-A54516A92C3C}"/>
              </a:ext>
            </a:extLst>
          </p:cNvPr>
          <p:cNvPicPr>
            <a:picLocks noChangeAspect="1"/>
          </p:cNvPicPr>
          <p:nvPr/>
        </p:nvPicPr>
        <p:blipFill rotWithShape="1">
          <a:blip r:embed="rId3"/>
          <a:srcRect l="22104" t="-3186" r="19514" b="3186"/>
          <a:stretch/>
        </p:blipFill>
        <p:spPr>
          <a:xfrm>
            <a:off x="788408" y="2130895"/>
            <a:ext cx="4310065" cy="3099211"/>
          </a:xfrm>
          <a:prstGeom prst="rect">
            <a:avLst/>
          </a:prstGeom>
        </p:spPr>
      </p:pic>
      <p:sp>
        <p:nvSpPr>
          <p:cNvPr id="10" name="TextBox 9">
            <a:extLst>
              <a:ext uri="{FF2B5EF4-FFF2-40B4-BE49-F238E27FC236}">
                <a16:creationId xmlns:a16="http://schemas.microsoft.com/office/drawing/2014/main" id="{F2B8828D-4E3E-EE46-A926-70A6B7848023}"/>
              </a:ext>
            </a:extLst>
          </p:cNvPr>
          <p:cNvSpPr txBox="1"/>
          <p:nvPr/>
        </p:nvSpPr>
        <p:spPr>
          <a:xfrm>
            <a:off x="699099" y="5481327"/>
            <a:ext cx="6214820" cy="646331"/>
          </a:xfrm>
          <a:prstGeom prst="rect">
            <a:avLst/>
          </a:prstGeom>
          <a:noFill/>
        </p:spPr>
        <p:txBody>
          <a:bodyPr wrap="square">
            <a:spAutoFit/>
          </a:bodyPr>
          <a:lstStyle/>
          <a:p>
            <a:r>
              <a:rPr lang="en-VN" sz="3600" dirty="0">
                <a:latin typeface="#9Slide05 SVNHaptic Script" pitchFamily="2" charset="77"/>
              </a:rPr>
              <a:t>3. Mạnh hay làm rơi bút và thước</a:t>
            </a:r>
          </a:p>
        </p:txBody>
      </p:sp>
      <p:pic>
        <p:nvPicPr>
          <p:cNvPr id="11" name="图片 13">
            <a:extLst>
              <a:ext uri="{FF2B5EF4-FFF2-40B4-BE49-F238E27FC236}">
                <a16:creationId xmlns:a16="http://schemas.microsoft.com/office/drawing/2014/main" id="{F377F87C-1391-5C46-AE06-9C7839D24E4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366926" y="4391955"/>
            <a:ext cx="2825074" cy="2825074"/>
          </a:xfrm>
          <a:prstGeom prst="rect">
            <a:avLst/>
          </a:prstGeom>
        </p:spPr>
      </p:pic>
      <p:sp>
        <p:nvSpPr>
          <p:cNvPr id="17" name="TextBox 16">
            <a:extLst>
              <a:ext uri="{FF2B5EF4-FFF2-40B4-BE49-F238E27FC236}">
                <a16:creationId xmlns:a16="http://schemas.microsoft.com/office/drawing/2014/main" id="{C5444E1B-E44C-2949-B21C-89D773933DA3}"/>
              </a:ext>
            </a:extLst>
          </p:cNvPr>
          <p:cNvSpPr txBox="1"/>
          <p:nvPr/>
        </p:nvSpPr>
        <p:spPr>
          <a:xfrm>
            <a:off x="5252813" y="2227877"/>
            <a:ext cx="6441723" cy="2554545"/>
          </a:xfrm>
          <a:prstGeom prst="rect">
            <a:avLst/>
          </a:prstGeom>
          <a:noFill/>
          <a:ln w="28575">
            <a:solidFill>
              <a:schemeClr val="tx1"/>
            </a:solidFill>
            <a:prstDash val="dash"/>
          </a:ln>
        </p:spPr>
        <p:txBody>
          <a:bodyPr wrap="square" rtlCol="0">
            <a:spAutoFit/>
          </a:bodyPr>
          <a:lstStyle/>
          <a:p>
            <a:pPr algn="just"/>
            <a:r>
              <a:rPr lang="vi-VN" sz="3200" b="0" i="0" dirty="0">
                <a:solidFill>
                  <a:srgbClr val="000000"/>
                </a:solidFill>
                <a:effectLst/>
                <a:latin typeface="#9Slide04 Faustina" pitchFamily="2" charset="77"/>
              </a:rPr>
              <a:t>Mạnh nên để nên để đồ dùng học tập ngay ngắn, đúng vị trí sau mỗi lần sử dụng để tránh bị rơi, nên kiểm tra thường xuyên đồ dùng học tập tránh việc thất lạc đồ dùng học tập.</a:t>
            </a:r>
          </a:p>
        </p:txBody>
      </p:sp>
    </p:spTree>
    <p:extLst>
      <p:ext uri="{BB962C8B-B14F-4D97-AF65-F5344CB8AC3E}">
        <p14:creationId xmlns:p14="http://schemas.microsoft.com/office/powerpoint/2010/main" val="1010577379"/>
      </p:ext>
    </p:extLst>
  </p:cSld>
  <p:clrMapOvr>
    <a:masterClrMapping/>
  </p:clrMapOvr>
  <mc:AlternateContent xmlns:mc="http://schemas.openxmlformats.org/markup-compatibility/2006" xmlns:p14="http://schemas.microsoft.com/office/powerpoint/2010/main">
    <mc:Choice Requires="p14">
      <p:transition spd="med" p14:dur="700" advTm="3000">
        <p:fade/>
      </p:transition>
    </mc:Choice>
    <mc:Fallback xmlns="">
      <p:transition spd="med"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dissolve">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a:extLst>
              <a:ext uri="{FF2B5EF4-FFF2-40B4-BE49-F238E27FC236}">
                <a16:creationId xmlns:a16="http://schemas.microsoft.com/office/drawing/2014/main" id="{C17EA578-DCC2-DE4F-A1D4-21735E47B870}"/>
              </a:ext>
            </a:extLst>
          </p:cNvPr>
          <p:cNvSpPr/>
          <p:nvPr/>
        </p:nvSpPr>
        <p:spPr>
          <a:xfrm>
            <a:off x="2690949" y="2102489"/>
            <a:ext cx="6767234" cy="4191505"/>
          </a:xfrm>
          <a:prstGeom prst="round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2" name="文本框 1">
            <a:extLst>
              <a:ext uri="{FF2B5EF4-FFF2-40B4-BE49-F238E27FC236}">
                <a16:creationId xmlns:a16="http://schemas.microsoft.com/office/drawing/2014/main" id="{CC655FF5-F5F5-484C-A869-6507D26E6F6F}"/>
              </a:ext>
            </a:extLst>
          </p:cNvPr>
          <p:cNvSpPr txBox="1"/>
          <p:nvPr/>
        </p:nvSpPr>
        <p:spPr>
          <a:xfrm>
            <a:off x="4997989" y="384364"/>
            <a:ext cx="2153154" cy="1862048"/>
          </a:xfrm>
          <a:prstGeom prst="rect">
            <a:avLst/>
          </a:prstGeom>
          <a:noFill/>
        </p:spPr>
        <p:txBody>
          <a:bodyPr wrap="none" rtlCol="0">
            <a:spAutoFit/>
          </a:bodyPr>
          <a:lstStyle/>
          <a:p>
            <a:r>
              <a:rPr kumimoji="1" lang="en-US" altLang="zh-CN" sz="11500" dirty="0">
                <a:solidFill>
                  <a:schemeClr val="accent2"/>
                </a:solidFill>
                <a:latin typeface="+mj-lt"/>
              </a:rPr>
              <a:t>02</a:t>
            </a:r>
            <a:endParaRPr kumimoji="1" lang="zh-CN" altLang="en-US" sz="9600" dirty="0">
              <a:solidFill>
                <a:schemeClr val="accent2"/>
              </a:solidFill>
              <a:latin typeface="+mj-lt"/>
            </a:endParaRPr>
          </a:p>
        </p:txBody>
      </p:sp>
      <p:pic>
        <p:nvPicPr>
          <p:cNvPr id="5" name="图片 4">
            <a:extLst>
              <a:ext uri="{FF2B5EF4-FFF2-40B4-BE49-F238E27FC236}">
                <a16:creationId xmlns:a16="http://schemas.microsoft.com/office/drawing/2014/main" id="{283E0524-6755-3342-A238-1EB1C02B152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478450" y="633077"/>
            <a:ext cx="1364623" cy="1364623"/>
          </a:xfrm>
          <a:prstGeom prst="rect">
            <a:avLst/>
          </a:prstGeom>
        </p:spPr>
      </p:pic>
      <p:pic>
        <p:nvPicPr>
          <p:cNvPr id="4" name="Picture 3">
            <a:extLst>
              <a:ext uri="{FF2B5EF4-FFF2-40B4-BE49-F238E27FC236}">
                <a16:creationId xmlns:a16="http://schemas.microsoft.com/office/drawing/2014/main" id="{9302BF91-C516-144F-B054-979E4914E86E}"/>
              </a:ext>
            </a:extLst>
          </p:cNvPr>
          <p:cNvPicPr>
            <a:picLocks noChangeAspect="1"/>
          </p:cNvPicPr>
          <p:nvPr/>
        </p:nvPicPr>
        <p:blipFill>
          <a:blip r:embed="rId4"/>
          <a:stretch>
            <a:fillRect/>
          </a:stretch>
        </p:blipFill>
        <p:spPr>
          <a:xfrm>
            <a:off x="2247900" y="1997700"/>
            <a:ext cx="7696200" cy="5029200"/>
          </a:xfrm>
          <a:prstGeom prst="rect">
            <a:avLst/>
          </a:prstGeom>
        </p:spPr>
      </p:pic>
    </p:spTree>
    <p:extLst>
      <p:ext uri="{BB962C8B-B14F-4D97-AF65-F5344CB8AC3E}">
        <p14:creationId xmlns:p14="http://schemas.microsoft.com/office/powerpoint/2010/main" val="3926314142"/>
      </p:ext>
    </p:extLst>
  </p:cSld>
  <p:clrMapOvr>
    <a:masterClrMapping/>
  </p:clrMapOvr>
  <mc:AlternateContent xmlns:mc="http://schemas.openxmlformats.org/markup-compatibility/2006" xmlns:p14="http://schemas.microsoft.com/office/powerpoint/2010/main">
    <mc:Choice Requires="p14">
      <p:transition spd="med" p14:dur="700" advTm="3000">
        <p:fade/>
      </p:transition>
    </mc:Choice>
    <mc:Fallback xmlns="">
      <p:transition spd="med"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A455A776-801D-3A46-9FD5-26D24B56AFEF}"/>
              </a:ext>
            </a:extLst>
          </p:cNvPr>
          <p:cNvSpPr txBox="1"/>
          <p:nvPr/>
        </p:nvSpPr>
        <p:spPr>
          <a:xfrm>
            <a:off x="2230649" y="1693296"/>
            <a:ext cx="7730701" cy="1077218"/>
          </a:xfrm>
          <a:prstGeom prst="rect">
            <a:avLst/>
          </a:prstGeom>
          <a:solidFill>
            <a:schemeClr val="bg1">
              <a:alpha val="91000"/>
            </a:schemeClr>
          </a:solidFill>
        </p:spPr>
        <p:txBody>
          <a:bodyPr wrap="square" rtlCol="0">
            <a:spAutoFit/>
          </a:bodyPr>
          <a:lstStyle/>
          <a:p>
            <a:pPr algn="ctr"/>
            <a:r>
              <a:rPr lang="en-US" sz="3200" b="1" dirty="0">
                <a:solidFill>
                  <a:srgbClr val="FF0000"/>
                </a:solidFill>
                <a:latin typeface="#9Slide04 Faustina Bold" pitchFamily="2" charset="77"/>
              </a:rPr>
              <a:t>1. </a:t>
            </a:r>
            <a:r>
              <a:rPr lang="en-US" sz="3200" b="1" dirty="0" err="1">
                <a:solidFill>
                  <a:srgbClr val="FF0000"/>
                </a:solidFill>
                <a:latin typeface="#9Slide04 Faustina Bold" pitchFamily="2" charset="77"/>
              </a:rPr>
              <a:t>Kể</a:t>
            </a:r>
            <a:r>
              <a:rPr lang="en-US" sz="3200" b="1" dirty="0">
                <a:solidFill>
                  <a:srgbClr val="FF0000"/>
                </a:solidFill>
                <a:latin typeface="#9Slide04 Faustina Bold" pitchFamily="2" charset="77"/>
              </a:rPr>
              <a:t> </a:t>
            </a:r>
            <a:r>
              <a:rPr lang="en-US" sz="3200" b="1" dirty="0" err="1">
                <a:solidFill>
                  <a:srgbClr val="FF0000"/>
                </a:solidFill>
                <a:latin typeface="#9Slide04 Faustina Bold" pitchFamily="2" charset="77"/>
              </a:rPr>
              <a:t>về</a:t>
            </a:r>
            <a:r>
              <a:rPr lang="en-US" sz="3200" b="1" dirty="0">
                <a:solidFill>
                  <a:srgbClr val="FF0000"/>
                </a:solidFill>
                <a:latin typeface="#9Slide04 Faustina Bold" pitchFamily="2" charset="77"/>
              </a:rPr>
              <a:t> </a:t>
            </a:r>
            <a:r>
              <a:rPr lang="en-US" sz="3200" b="1" dirty="0" err="1">
                <a:solidFill>
                  <a:srgbClr val="FF0000"/>
                </a:solidFill>
                <a:latin typeface="#9Slide04 Faustina Bold" pitchFamily="2" charset="77"/>
              </a:rPr>
              <a:t>những</a:t>
            </a:r>
            <a:r>
              <a:rPr lang="en-US" sz="3200" b="1" dirty="0">
                <a:solidFill>
                  <a:srgbClr val="FF0000"/>
                </a:solidFill>
                <a:latin typeface="#9Slide04 Faustina Bold" pitchFamily="2" charset="77"/>
              </a:rPr>
              <a:t> </a:t>
            </a:r>
            <a:r>
              <a:rPr lang="en-US" sz="3200" b="1" dirty="0" err="1">
                <a:solidFill>
                  <a:srgbClr val="FF0000"/>
                </a:solidFill>
                <a:latin typeface="#9Slide04 Faustina Bold" pitchFamily="2" charset="77"/>
              </a:rPr>
              <a:t>đồ</a:t>
            </a:r>
            <a:r>
              <a:rPr lang="en-US" sz="3200" b="1" dirty="0">
                <a:solidFill>
                  <a:srgbClr val="FF0000"/>
                </a:solidFill>
                <a:latin typeface="#9Slide04 Faustina Bold" pitchFamily="2" charset="77"/>
              </a:rPr>
              <a:t> </a:t>
            </a:r>
            <a:r>
              <a:rPr lang="en-US" sz="3200" b="1" dirty="0" err="1">
                <a:solidFill>
                  <a:srgbClr val="FF0000"/>
                </a:solidFill>
                <a:latin typeface="#9Slide04 Faustina Bold" pitchFamily="2" charset="77"/>
              </a:rPr>
              <a:t>dùng</a:t>
            </a:r>
            <a:r>
              <a:rPr lang="en-US" sz="3200" b="1" dirty="0">
                <a:solidFill>
                  <a:srgbClr val="FF0000"/>
                </a:solidFill>
                <a:latin typeface="#9Slide04 Faustina Bold" pitchFamily="2" charset="77"/>
              </a:rPr>
              <a:t> </a:t>
            </a:r>
            <a:r>
              <a:rPr lang="en-US" sz="3200" b="1" dirty="0" err="1">
                <a:solidFill>
                  <a:srgbClr val="FF0000"/>
                </a:solidFill>
                <a:latin typeface="#9Slide04 Faustina Bold" pitchFamily="2" charset="77"/>
              </a:rPr>
              <a:t>cá</a:t>
            </a:r>
            <a:r>
              <a:rPr lang="en-US" sz="3200" b="1" dirty="0">
                <a:solidFill>
                  <a:srgbClr val="FF0000"/>
                </a:solidFill>
                <a:latin typeface="#9Slide04 Faustina Bold" pitchFamily="2" charset="77"/>
              </a:rPr>
              <a:t> </a:t>
            </a:r>
            <a:r>
              <a:rPr lang="en-US" sz="3200" b="1" dirty="0" err="1">
                <a:solidFill>
                  <a:srgbClr val="FF0000"/>
                </a:solidFill>
                <a:latin typeface="#9Slide04 Faustina Bold" pitchFamily="2" charset="77"/>
              </a:rPr>
              <a:t>nhân</a:t>
            </a:r>
            <a:r>
              <a:rPr lang="en-US" sz="3200" b="1" dirty="0">
                <a:solidFill>
                  <a:srgbClr val="FF0000"/>
                </a:solidFill>
                <a:latin typeface="#9Slide04 Faustina Bold" pitchFamily="2" charset="77"/>
              </a:rPr>
              <a:t> </a:t>
            </a:r>
            <a:r>
              <a:rPr lang="en-US" sz="3200" b="1" dirty="0" err="1">
                <a:solidFill>
                  <a:srgbClr val="FF0000"/>
                </a:solidFill>
                <a:latin typeface="#9Slide04 Faustina Bold" pitchFamily="2" charset="77"/>
              </a:rPr>
              <a:t>của</a:t>
            </a:r>
            <a:r>
              <a:rPr lang="en-US" sz="3200" b="1" dirty="0">
                <a:solidFill>
                  <a:srgbClr val="FF0000"/>
                </a:solidFill>
                <a:latin typeface="#9Slide04 Faustina Bold" pitchFamily="2" charset="77"/>
              </a:rPr>
              <a:t> </a:t>
            </a:r>
            <a:r>
              <a:rPr lang="en-US" sz="3200" b="1" dirty="0" err="1">
                <a:solidFill>
                  <a:srgbClr val="FF0000"/>
                </a:solidFill>
                <a:latin typeface="#9Slide04 Faustina Bold" pitchFamily="2" charset="77"/>
              </a:rPr>
              <a:t>em</a:t>
            </a:r>
            <a:r>
              <a:rPr lang="en-US" sz="3200" b="1" dirty="0">
                <a:solidFill>
                  <a:srgbClr val="FF0000"/>
                </a:solidFill>
                <a:latin typeface="#9Slide04 Faustina Bold" pitchFamily="2" charset="77"/>
              </a:rPr>
              <a:t> </a:t>
            </a:r>
            <a:r>
              <a:rPr lang="en-US" sz="3200" b="1" dirty="0" err="1">
                <a:solidFill>
                  <a:srgbClr val="FF0000"/>
                </a:solidFill>
                <a:latin typeface="#9Slide04 Faustina Bold" pitchFamily="2" charset="77"/>
              </a:rPr>
              <a:t>và</a:t>
            </a:r>
            <a:r>
              <a:rPr lang="en-US" sz="3200" b="1" dirty="0">
                <a:solidFill>
                  <a:srgbClr val="FF0000"/>
                </a:solidFill>
                <a:latin typeface="#9Slide04 Faustina Bold" pitchFamily="2" charset="77"/>
              </a:rPr>
              <a:t> </a:t>
            </a:r>
            <a:r>
              <a:rPr lang="en-US" sz="3200" b="1" dirty="0" err="1">
                <a:solidFill>
                  <a:srgbClr val="FF0000"/>
                </a:solidFill>
                <a:latin typeface="#9Slide04 Faustina Bold" pitchFamily="2" charset="77"/>
              </a:rPr>
              <a:t>cách</a:t>
            </a:r>
            <a:r>
              <a:rPr lang="en-US" sz="3200" b="1" dirty="0">
                <a:solidFill>
                  <a:srgbClr val="FF0000"/>
                </a:solidFill>
                <a:latin typeface="#9Slide04 Faustina Bold" pitchFamily="2" charset="77"/>
              </a:rPr>
              <a:t> </a:t>
            </a:r>
            <a:r>
              <a:rPr lang="en-US" sz="3200" b="1" dirty="0" err="1">
                <a:solidFill>
                  <a:srgbClr val="FF0000"/>
                </a:solidFill>
                <a:latin typeface="#9Slide04 Faustina Bold" pitchFamily="2" charset="77"/>
              </a:rPr>
              <a:t>bảo</a:t>
            </a:r>
            <a:r>
              <a:rPr lang="en-US" sz="3200" b="1" dirty="0">
                <a:solidFill>
                  <a:srgbClr val="FF0000"/>
                </a:solidFill>
                <a:latin typeface="#9Slide04 Faustina Bold" pitchFamily="2" charset="77"/>
              </a:rPr>
              <a:t> </a:t>
            </a:r>
            <a:r>
              <a:rPr lang="en-US" sz="3200" b="1" dirty="0" err="1">
                <a:solidFill>
                  <a:srgbClr val="FF0000"/>
                </a:solidFill>
                <a:latin typeface="#9Slide04 Faustina Bold" pitchFamily="2" charset="77"/>
              </a:rPr>
              <a:t>quản</a:t>
            </a:r>
            <a:r>
              <a:rPr lang="en-US" sz="3200" b="1" dirty="0">
                <a:solidFill>
                  <a:srgbClr val="FF0000"/>
                </a:solidFill>
                <a:latin typeface="#9Slide04 Faustina Bold" pitchFamily="2" charset="77"/>
              </a:rPr>
              <a:t> </a:t>
            </a:r>
            <a:r>
              <a:rPr lang="en-US" sz="3200" b="1" dirty="0" err="1">
                <a:solidFill>
                  <a:srgbClr val="FF0000"/>
                </a:solidFill>
                <a:latin typeface="#9Slide04 Faustina Bold" pitchFamily="2" charset="77"/>
              </a:rPr>
              <a:t>chúng</a:t>
            </a:r>
            <a:r>
              <a:rPr lang="en-US" sz="3200" b="1" dirty="0">
                <a:solidFill>
                  <a:srgbClr val="FF0000"/>
                </a:solidFill>
                <a:latin typeface="#9Slide04 Faustina Bold" pitchFamily="2" charset="77"/>
              </a:rPr>
              <a:t>.</a:t>
            </a:r>
            <a:endParaRPr lang="en-VN" sz="3200" dirty="0">
              <a:solidFill>
                <a:srgbClr val="FF0000"/>
              </a:solidFill>
              <a:latin typeface="#9Slide04 Faustina" pitchFamily="2" charset="77"/>
            </a:endParaRPr>
          </a:p>
        </p:txBody>
      </p:sp>
      <p:sp>
        <p:nvSpPr>
          <p:cNvPr id="8" name="文本框 3">
            <a:extLst>
              <a:ext uri="{FF2B5EF4-FFF2-40B4-BE49-F238E27FC236}">
                <a16:creationId xmlns:a16="http://schemas.microsoft.com/office/drawing/2014/main" id="{CC2FD852-D355-AD49-8BAE-16457B2360C2}"/>
              </a:ext>
            </a:extLst>
          </p:cNvPr>
          <p:cNvSpPr txBox="1"/>
          <p:nvPr/>
        </p:nvSpPr>
        <p:spPr>
          <a:xfrm>
            <a:off x="2144022" y="3057919"/>
            <a:ext cx="7903952" cy="1077218"/>
          </a:xfrm>
          <a:prstGeom prst="rect">
            <a:avLst/>
          </a:prstGeom>
          <a:solidFill>
            <a:schemeClr val="bg1">
              <a:alpha val="91000"/>
            </a:schemeClr>
          </a:solidFill>
        </p:spPr>
        <p:txBody>
          <a:bodyPr wrap="square" rtlCol="0">
            <a:spAutoFit/>
          </a:bodyPr>
          <a:lstStyle/>
          <a:p>
            <a:pPr algn="ctr"/>
            <a:r>
              <a:rPr lang="en-US" sz="3200" b="1" dirty="0">
                <a:solidFill>
                  <a:srgbClr val="FF0000"/>
                </a:solidFill>
                <a:latin typeface="#9Slide04 Faustina Bold" pitchFamily="2" charset="77"/>
              </a:rPr>
              <a:t>2. </a:t>
            </a:r>
            <a:r>
              <a:rPr lang="en-US" sz="3200" b="1" dirty="0" err="1">
                <a:solidFill>
                  <a:srgbClr val="FF0000"/>
                </a:solidFill>
                <a:latin typeface="#9Slide04 Faustina Bold" pitchFamily="2" charset="77"/>
              </a:rPr>
              <a:t>Cùng</a:t>
            </a:r>
            <a:r>
              <a:rPr lang="en-US" sz="3200" b="1" dirty="0">
                <a:solidFill>
                  <a:srgbClr val="FF0000"/>
                </a:solidFill>
                <a:latin typeface="#9Slide04 Faustina Bold" pitchFamily="2" charset="77"/>
              </a:rPr>
              <a:t> </a:t>
            </a:r>
            <a:r>
              <a:rPr lang="en-US" sz="3200" b="1" dirty="0" err="1">
                <a:solidFill>
                  <a:srgbClr val="FF0000"/>
                </a:solidFill>
                <a:latin typeface="#9Slide04 Faustina Bold" pitchFamily="2" charset="77"/>
              </a:rPr>
              <a:t>các</a:t>
            </a:r>
            <a:r>
              <a:rPr lang="en-US" sz="3200" b="1" dirty="0">
                <a:solidFill>
                  <a:srgbClr val="FF0000"/>
                </a:solidFill>
                <a:latin typeface="#9Slide04 Faustina Bold" pitchFamily="2" charset="77"/>
              </a:rPr>
              <a:t> </a:t>
            </a:r>
            <a:r>
              <a:rPr lang="en-US" sz="3200" b="1" dirty="0" err="1">
                <a:solidFill>
                  <a:srgbClr val="FF0000"/>
                </a:solidFill>
                <a:latin typeface="#9Slide04 Faustina Bold" pitchFamily="2" charset="77"/>
              </a:rPr>
              <a:t>bạn</a:t>
            </a:r>
            <a:r>
              <a:rPr lang="en-US" sz="3200" b="1" dirty="0">
                <a:solidFill>
                  <a:srgbClr val="FF0000"/>
                </a:solidFill>
                <a:latin typeface="#9Slide04 Faustina Bold" pitchFamily="2" charset="77"/>
              </a:rPr>
              <a:t> </a:t>
            </a:r>
            <a:r>
              <a:rPr lang="en-US" sz="3200" b="1" dirty="0" err="1">
                <a:solidFill>
                  <a:srgbClr val="FF0000"/>
                </a:solidFill>
                <a:latin typeface="#9Slide04 Faustina Bold" pitchFamily="2" charset="77"/>
              </a:rPr>
              <a:t>thực</a:t>
            </a:r>
            <a:r>
              <a:rPr lang="en-US" sz="3200" b="1" dirty="0">
                <a:solidFill>
                  <a:srgbClr val="FF0000"/>
                </a:solidFill>
                <a:latin typeface="#9Slide04 Faustina Bold" pitchFamily="2" charset="77"/>
              </a:rPr>
              <a:t> </a:t>
            </a:r>
            <a:r>
              <a:rPr lang="en-US" sz="3200" b="1" dirty="0" err="1">
                <a:solidFill>
                  <a:srgbClr val="FF0000"/>
                </a:solidFill>
                <a:latin typeface="#9Slide04 Faustina Bold" pitchFamily="2" charset="77"/>
              </a:rPr>
              <a:t>hiện</a:t>
            </a:r>
            <a:r>
              <a:rPr lang="en-US" sz="3200" b="1" dirty="0">
                <a:solidFill>
                  <a:srgbClr val="FF0000"/>
                </a:solidFill>
                <a:latin typeface="#9Slide04 Faustina Bold" pitchFamily="2" charset="77"/>
              </a:rPr>
              <a:t> </a:t>
            </a:r>
            <a:r>
              <a:rPr lang="en-US" sz="3200" b="1" dirty="0" err="1">
                <a:solidFill>
                  <a:srgbClr val="FF0000"/>
                </a:solidFill>
                <a:latin typeface="#9Slide04 Faustina Bold" pitchFamily="2" charset="77"/>
              </a:rPr>
              <a:t>những</a:t>
            </a:r>
            <a:r>
              <a:rPr lang="en-US" sz="3200" b="1" dirty="0">
                <a:solidFill>
                  <a:srgbClr val="FF0000"/>
                </a:solidFill>
                <a:latin typeface="#9Slide04 Faustina Bold" pitchFamily="2" charset="77"/>
              </a:rPr>
              <a:t> </a:t>
            </a:r>
            <a:r>
              <a:rPr lang="en-US" sz="3200" b="1" dirty="0" err="1">
                <a:solidFill>
                  <a:srgbClr val="FF0000"/>
                </a:solidFill>
                <a:latin typeface="#9Slide04 Faustina Bold" pitchFamily="2" charset="77"/>
              </a:rPr>
              <a:t>việc</a:t>
            </a:r>
            <a:r>
              <a:rPr lang="en-US" sz="3200" b="1" dirty="0">
                <a:solidFill>
                  <a:srgbClr val="FF0000"/>
                </a:solidFill>
                <a:latin typeface="#9Slide04 Faustina Bold" pitchFamily="2" charset="77"/>
              </a:rPr>
              <a:t> </a:t>
            </a:r>
            <a:r>
              <a:rPr lang="en-US" sz="3200" b="1" dirty="0" err="1">
                <a:solidFill>
                  <a:srgbClr val="FF0000"/>
                </a:solidFill>
                <a:latin typeface="#9Slide04 Faustina Bold" pitchFamily="2" charset="77"/>
              </a:rPr>
              <a:t>cần</a:t>
            </a:r>
            <a:r>
              <a:rPr lang="en-US" sz="3200" b="1" dirty="0">
                <a:solidFill>
                  <a:srgbClr val="FF0000"/>
                </a:solidFill>
                <a:latin typeface="#9Slide04 Faustina Bold" pitchFamily="2" charset="77"/>
              </a:rPr>
              <a:t> </a:t>
            </a:r>
            <a:r>
              <a:rPr lang="en-US" sz="3200" b="1" dirty="0" err="1">
                <a:solidFill>
                  <a:srgbClr val="FF0000"/>
                </a:solidFill>
                <a:latin typeface="#9Slide04 Faustina Bold" pitchFamily="2" charset="77"/>
              </a:rPr>
              <a:t>làm</a:t>
            </a:r>
            <a:r>
              <a:rPr lang="en-US" sz="3200" b="1" dirty="0">
                <a:solidFill>
                  <a:srgbClr val="FF0000"/>
                </a:solidFill>
                <a:latin typeface="#9Slide04 Faustina Bold" pitchFamily="2" charset="77"/>
              </a:rPr>
              <a:t> </a:t>
            </a:r>
            <a:r>
              <a:rPr lang="en-US" sz="3200" b="1" dirty="0" err="1">
                <a:solidFill>
                  <a:srgbClr val="FF0000"/>
                </a:solidFill>
                <a:latin typeface="#9Slide04 Faustina Bold" pitchFamily="2" charset="77"/>
              </a:rPr>
              <a:t>để</a:t>
            </a:r>
            <a:r>
              <a:rPr lang="en-US" sz="3200" b="1" dirty="0">
                <a:solidFill>
                  <a:srgbClr val="FF0000"/>
                </a:solidFill>
                <a:latin typeface="#9Slide04 Faustina Bold" pitchFamily="2" charset="77"/>
              </a:rPr>
              <a:t> </a:t>
            </a:r>
            <a:r>
              <a:rPr lang="en-US" sz="3200" b="1" dirty="0" err="1">
                <a:solidFill>
                  <a:srgbClr val="FF0000"/>
                </a:solidFill>
                <a:latin typeface="#9Slide04 Faustina Bold" pitchFamily="2" charset="77"/>
              </a:rPr>
              <a:t>bảo</a:t>
            </a:r>
            <a:r>
              <a:rPr lang="en-US" sz="3200" b="1" dirty="0">
                <a:solidFill>
                  <a:srgbClr val="FF0000"/>
                </a:solidFill>
                <a:latin typeface="#9Slide04 Faustina Bold" pitchFamily="2" charset="77"/>
              </a:rPr>
              <a:t> </a:t>
            </a:r>
            <a:r>
              <a:rPr lang="en-US" sz="3200" b="1" dirty="0" err="1">
                <a:solidFill>
                  <a:srgbClr val="FF0000"/>
                </a:solidFill>
                <a:latin typeface="#9Slide04 Faustina Bold" pitchFamily="2" charset="77"/>
              </a:rPr>
              <a:t>quản</a:t>
            </a:r>
            <a:r>
              <a:rPr lang="en-US" sz="3200" b="1" dirty="0">
                <a:solidFill>
                  <a:srgbClr val="FF0000"/>
                </a:solidFill>
                <a:latin typeface="#9Slide04 Faustina Bold" pitchFamily="2" charset="77"/>
              </a:rPr>
              <a:t> </a:t>
            </a:r>
            <a:r>
              <a:rPr lang="en-US" sz="3200" b="1" dirty="0" err="1">
                <a:solidFill>
                  <a:srgbClr val="FF0000"/>
                </a:solidFill>
                <a:latin typeface="#9Slide04 Faustina Bold" pitchFamily="2" charset="77"/>
              </a:rPr>
              <a:t>đồ</a:t>
            </a:r>
            <a:r>
              <a:rPr lang="en-US" sz="3200" b="1" dirty="0">
                <a:solidFill>
                  <a:srgbClr val="FF0000"/>
                </a:solidFill>
                <a:latin typeface="#9Slide04 Faustina Bold" pitchFamily="2" charset="77"/>
              </a:rPr>
              <a:t> </a:t>
            </a:r>
            <a:r>
              <a:rPr lang="en-US" sz="3200" b="1" dirty="0" err="1">
                <a:solidFill>
                  <a:srgbClr val="FF0000"/>
                </a:solidFill>
                <a:latin typeface="#9Slide04 Faustina Bold" pitchFamily="2" charset="77"/>
              </a:rPr>
              <a:t>dùng</a:t>
            </a:r>
            <a:r>
              <a:rPr lang="en-US" sz="3200" b="1" dirty="0">
                <a:solidFill>
                  <a:srgbClr val="FF0000"/>
                </a:solidFill>
                <a:latin typeface="#9Slide04 Faustina Bold" pitchFamily="2" charset="77"/>
              </a:rPr>
              <a:t> </a:t>
            </a:r>
            <a:r>
              <a:rPr lang="en-US" sz="3200" b="1" dirty="0" err="1">
                <a:solidFill>
                  <a:srgbClr val="FF0000"/>
                </a:solidFill>
                <a:latin typeface="#9Slide04 Faustina Bold" pitchFamily="2" charset="77"/>
              </a:rPr>
              <a:t>cá</a:t>
            </a:r>
            <a:r>
              <a:rPr lang="en-US" sz="3200" b="1" dirty="0">
                <a:solidFill>
                  <a:srgbClr val="FF0000"/>
                </a:solidFill>
                <a:latin typeface="#9Slide04 Faustina Bold" pitchFamily="2" charset="77"/>
              </a:rPr>
              <a:t> </a:t>
            </a:r>
            <a:r>
              <a:rPr lang="en-US" sz="3200" b="1" dirty="0" err="1">
                <a:solidFill>
                  <a:srgbClr val="FF0000"/>
                </a:solidFill>
                <a:latin typeface="#9Slide04 Faustina Bold" pitchFamily="2" charset="77"/>
              </a:rPr>
              <a:t>nhân</a:t>
            </a:r>
            <a:r>
              <a:rPr lang="en-US" sz="3200" b="1" dirty="0">
                <a:solidFill>
                  <a:srgbClr val="FF0000"/>
                </a:solidFill>
                <a:latin typeface="#9Slide04 Faustina Bold" pitchFamily="2" charset="77"/>
              </a:rPr>
              <a:t> </a:t>
            </a:r>
            <a:r>
              <a:rPr lang="en-US" sz="3200" b="1" dirty="0" err="1">
                <a:solidFill>
                  <a:srgbClr val="FF0000"/>
                </a:solidFill>
                <a:latin typeface="#9Slide04 Faustina Bold" pitchFamily="2" charset="77"/>
              </a:rPr>
              <a:t>của</a:t>
            </a:r>
            <a:r>
              <a:rPr lang="en-US" sz="3200" b="1" dirty="0">
                <a:solidFill>
                  <a:srgbClr val="FF0000"/>
                </a:solidFill>
                <a:latin typeface="#9Slide04 Faustina Bold" pitchFamily="2" charset="77"/>
              </a:rPr>
              <a:t> </a:t>
            </a:r>
            <a:r>
              <a:rPr lang="en-US" sz="3200" b="1" dirty="0" err="1">
                <a:solidFill>
                  <a:srgbClr val="FF0000"/>
                </a:solidFill>
                <a:latin typeface="#9Slide04 Faustina Bold" pitchFamily="2" charset="77"/>
              </a:rPr>
              <a:t>mình</a:t>
            </a:r>
            <a:r>
              <a:rPr lang="en-VN" sz="2800" b="1" dirty="0">
                <a:solidFill>
                  <a:srgbClr val="FF0000"/>
                </a:solidFill>
                <a:latin typeface="#9Slide04 Faustina Bold" pitchFamily="2" charset="77"/>
              </a:rPr>
              <a:t>.</a:t>
            </a:r>
            <a:endParaRPr lang="en-VN" sz="3200" dirty="0">
              <a:solidFill>
                <a:srgbClr val="FF0000"/>
              </a:solidFill>
              <a:latin typeface="#9Slide04 Faustina" pitchFamily="2" charset="77"/>
            </a:endParaRPr>
          </a:p>
        </p:txBody>
      </p:sp>
      <p:sp>
        <p:nvSpPr>
          <p:cNvPr id="5" name="文本框 3">
            <a:extLst>
              <a:ext uri="{FF2B5EF4-FFF2-40B4-BE49-F238E27FC236}">
                <a16:creationId xmlns:a16="http://schemas.microsoft.com/office/drawing/2014/main" id="{4E9FA606-0149-CB47-8233-8B2C690EF2F2}"/>
              </a:ext>
            </a:extLst>
          </p:cNvPr>
          <p:cNvSpPr txBox="1"/>
          <p:nvPr/>
        </p:nvSpPr>
        <p:spPr>
          <a:xfrm>
            <a:off x="2230649" y="4422542"/>
            <a:ext cx="7730701" cy="1077218"/>
          </a:xfrm>
          <a:prstGeom prst="rect">
            <a:avLst/>
          </a:prstGeom>
          <a:solidFill>
            <a:schemeClr val="bg1">
              <a:alpha val="91000"/>
            </a:schemeClr>
          </a:solidFill>
        </p:spPr>
        <p:txBody>
          <a:bodyPr wrap="square" rtlCol="0">
            <a:spAutoFit/>
          </a:bodyPr>
          <a:lstStyle/>
          <a:p>
            <a:pPr algn="ctr"/>
            <a:r>
              <a:rPr lang="en-US" sz="3200" b="1" dirty="0">
                <a:solidFill>
                  <a:srgbClr val="FF0000"/>
                </a:solidFill>
                <a:latin typeface="#9Slide04 Faustina Bold" pitchFamily="2" charset="77"/>
              </a:rPr>
              <a:t>3. </a:t>
            </a:r>
            <a:r>
              <a:rPr lang="en-US" sz="3200" b="1" dirty="0" err="1">
                <a:solidFill>
                  <a:srgbClr val="FF0000"/>
                </a:solidFill>
                <a:latin typeface="#9Slide04 Faustina Bold" pitchFamily="2" charset="77"/>
              </a:rPr>
              <a:t>Nhắc</a:t>
            </a:r>
            <a:r>
              <a:rPr lang="en-US" sz="3200" b="1" dirty="0">
                <a:solidFill>
                  <a:srgbClr val="FF0000"/>
                </a:solidFill>
                <a:latin typeface="#9Slide04 Faustina Bold" pitchFamily="2" charset="77"/>
              </a:rPr>
              <a:t> </a:t>
            </a:r>
            <a:r>
              <a:rPr lang="en-US" sz="3200" b="1" dirty="0" err="1">
                <a:solidFill>
                  <a:srgbClr val="FF0000"/>
                </a:solidFill>
                <a:latin typeface="#9Slide04 Faustina Bold" pitchFamily="2" charset="77"/>
              </a:rPr>
              <a:t>nhở</a:t>
            </a:r>
            <a:r>
              <a:rPr lang="en-US" sz="3200" b="1" dirty="0">
                <a:solidFill>
                  <a:srgbClr val="FF0000"/>
                </a:solidFill>
                <a:latin typeface="#9Slide04 Faustina Bold" pitchFamily="2" charset="77"/>
              </a:rPr>
              <a:t> </a:t>
            </a:r>
            <a:r>
              <a:rPr lang="en-US" sz="3200" b="1" dirty="0" err="1">
                <a:solidFill>
                  <a:srgbClr val="FF0000"/>
                </a:solidFill>
                <a:latin typeface="#9Slide04 Faustina Bold" pitchFamily="2" charset="77"/>
              </a:rPr>
              <a:t>bạn</a:t>
            </a:r>
            <a:r>
              <a:rPr lang="en-US" sz="3200" b="1" dirty="0">
                <a:solidFill>
                  <a:srgbClr val="FF0000"/>
                </a:solidFill>
                <a:latin typeface="#9Slide04 Faustina Bold" pitchFamily="2" charset="77"/>
              </a:rPr>
              <a:t> </a:t>
            </a:r>
            <a:r>
              <a:rPr lang="en-US" sz="3200" b="1" dirty="0" err="1">
                <a:solidFill>
                  <a:srgbClr val="FF0000"/>
                </a:solidFill>
                <a:latin typeface="#9Slide04 Faustina Bold" pitchFamily="2" charset="77"/>
              </a:rPr>
              <a:t>bè</a:t>
            </a:r>
            <a:r>
              <a:rPr lang="en-US" sz="3200" b="1" dirty="0">
                <a:solidFill>
                  <a:srgbClr val="FF0000"/>
                </a:solidFill>
                <a:latin typeface="#9Slide04 Faustina Bold" pitchFamily="2" charset="77"/>
              </a:rPr>
              <a:t>, </a:t>
            </a:r>
            <a:r>
              <a:rPr lang="en-US" sz="3200" b="1" dirty="0" err="1">
                <a:solidFill>
                  <a:srgbClr val="FF0000"/>
                </a:solidFill>
                <a:latin typeface="#9Slide04 Faustina Bold" pitchFamily="2" charset="77"/>
              </a:rPr>
              <a:t>người</a:t>
            </a:r>
            <a:r>
              <a:rPr lang="en-US" sz="3200" b="1" dirty="0">
                <a:solidFill>
                  <a:srgbClr val="FF0000"/>
                </a:solidFill>
                <a:latin typeface="#9Slide04 Faustina Bold" pitchFamily="2" charset="77"/>
              </a:rPr>
              <a:t> </a:t>
            </a:r>
            <a:r>
              <a:rPr lang="en-US" sz="3200" b="1" dirty="0" err="1">
                <a:solidFill>
                  <a:srgbClr val="FF0000"/>
                </a:solidFill>
                <a:latin typeface="#9Slide04 Faustina Bold" pitchFamily="2" charset="77"/>
              </a:rPr>
              <a:t>thân</a:t>
            </a:r>
            <a:r>
              <a:rPr lang="en-US" sz="3200" b="1" dirty="0">
                <a:solidFill>
                  <a:srgbClr val="FF0000"/>
                </a:solidFill>
                <a:latin typeface="#9Slide04 Faustina Bold" pitchFamily="2" charset="77"/>
              </a:rPr>
              <a:t> </a:t>
            </a:r>
            <a:r>
              <a:rPr lang="en-US" sz="3200" b="1" dirty="0" err="1">
                <a:solidFill>
                  <a:srgbClr val="FF0000"/>
                </a:solidFill>
                <a:latin typeface="#9Slide04 Faustina Bold" pitchFamily="2" charset="77"/>
              </a:rPr>
              <a:t>bảo</a:t>
            </a:r>
            <a:r>
              <a:rPr lang="en-US" sz="3200" b="1" dirty="0">
                <a:solidFill>
                  <a:srgbClr val="FF0000"/>
                </a:solidFill>
                <a:latin typeface="#9Slide04 Faustina Bold" pitchFamily="2" charset="77"/>
              </a:rPr>
              <a:t> </a:t>
            </a:r>
            <a:r>
              <a:rPr lang="en-US" sz="3200" b="1" dirty="0" err="1">
                <a:solidFill>
                  <a:srgbClr val="FF0000"/>
                </a:solidFill>
                <a:latin typeface="#9Slide04 Faustina Bold" pitchFamily="2" charset="77"/>
              </a:rPr>
              <a:t>quản</a:t>
            </a:r>
            <a:r>
              <a:rPr lang="en-US" sz="3200" b="1" dirty="0">
                <a:solidFill>
                  <a:srgbClr val="FF0000"/>
                </a:solidFill>
                <a:latin typeface="#9Slide04 Faustina Bold" pitchFamily="2" charset="77"/>
              </a:rPr>
              <a:t> </a:t>
            </a:r>
            <a:r>
              <a:rPr lang="en-US" sz="3200" b="1" dirty="0" err="1">
                <a:solidFill>
                  <a:srgbClr val="FF0000"/>
                </a:solidFill>
                <a:latin typeface="#9Slide04 Faustina Bold" pitchFamily="2" charset="77"/>
              </a:rPr>
              <a:t>đồ</a:t>
            </a:r>
            <a:r>
              <a:rPr lang="en-US" sz="3200" b="1" dirty="0">
                <a:solidFill>
                  <a:srgbClr val="FF0000"/>
                </a:solidFill>
                <a:latin typeface="#9Slide04 Faustina Bold" pitchFamily="2" charset="77"/>
              </a:rPr>
              <a:t> </a:t>
            </a:r>
            <a:r>
              <a:rPr lang="en-US" sz="3200" b="1" dirty="0" err="1">
                <a:solidFill>
                  <a:srgbClr val="FF0000"/>
                </a:solidFill>
                <a:latin typeface="#9Slide04 Faustina Bold" pitchFamily="2" charset="77"/>
              </a:rPr>
              <a:t>dùng</a:t>
            </a:r>
            <a:r>
              <a:rPr lang="en-US" sz="3200" b="1" dirty="0">
                <a:solidFill>
                  <a:srgbClr val="FF0000"/>
                </a:solidFill>
                <a:latin typeface="#9Slide04 Faustina Bold" pitchFamily="2" charset="77"/>
              </a:rPr>
              <a:t> </a:t>
            </a:r>
            <a:r>
              <a:rPr lang="en-US" sz="3200" b="1" dirty="0" err="1">
                <a:solidFill>
                  <a:srgbClr val="FF0000"/>
                </a:solidFill>
                <a:latin typeface="#9Slide04 Faustina Bold" pitchFamily="2" charset="77"/>
              </a:rPr>
              <a:t>cá</a:t>
            </a:r>
            <a:r>
              <a:rPr lang="en-US" sz="3200" b="1" dirty="0">
                <a:solidFill>
                  <a:srgbClr val="FF0000"/>
                </a:solidFill>
                <a:latin typeface="#9Slide04 Faustina Bold" pitchFamily="2" charset="77"/>
              </a:rPr>
              <a:t> </a:t>
            </a:r>
            <a:r>
              <a:rPr lang="en-US" sz="3200" b="1" dirty="0" err="1">
                <a:solidFill>
                  <a:srgbClr val="FF0000"/>
                </a:solidFill>
                <a:latin typeface="#9Slide04 Faustina Bold" pitchFamily="2" charset="77"/>
              </a:rPr>
              <a:t>nhân</a:t>
            </a:r>
            <a:r>
              <a:rPr lang="en-US" sz="3200" b="1" dirty="0">
                <a:solidFill>
                  <a:srgbClr val="FF0000"/>
                </a:solidFill>
                <a:latin typeface="#9Slide04 Faustina Bold" pitchFamily="2" charset="77"/>
              </a:rPr>
              <a:t> </a:t>
            </a:r>
            <a:r>
              <a:rPr lang="en-US" sz="3200" b="1" dirty="0" err="1">
                <a:solidFill>
                  <a:srgbClr val="FF0000"/>
                </a:solidFill>
                <a:latin typeface="#9Slide04 Faustina Bold" pitchFamily="2" charset="77"/>
              </a:rPr>
              <a:t>của</a:t>
            </a:r>
            <a:r>
              <a:rPr lang="en-US" sz="3200" b="1" dirty="0">
                <a:solidFill>
                  <a:srgbClr val="FF0000"/>
                </a:solidFill>
                <a:latin typeface="#9Slide04 Faustina Bold" pitchFamily="2" charset="77"/>
              </a:rPr>
              <a:t> </a:t>
            </a:r>
            <a:r>
              <a:rPr lang="en-US" sz="3200" b="1" dirty="0" err="1">
                <a:solidFill>
                  <a:srgbClr val="FF0000"/>
                </a:solidFill>
                <a:latin typeface="#9Slide04 Faustina Bold" pitchFamily="2" charset="77"/>
              </a:rPr>
              <a:t>mình</a:t>
            </a:r>
            <a:r>
              <a:rPr lang="en-VN" sz="3200" b="1" dirty="0">
                <a:solidFill>
                  <a:srgbClr val="FF0000"/>
                </a:solidFill>
                <a:latin typeface="#9Slide04 Faustina Bold" pitchFamily="2" charset="77"/>
              </a:rPr>
              <a:t>.</a:t>
            </a:r>
          </a:p>
        </p:txBody>
      </p:sp>
      <p:grpSp>
        <p:nvGrpSpPr>
          <p:cNvPr id="7" name="Group 6">
            <a:extLst>
              <a:ext uri="{FF2B5EF4-FFF2-40B4-BE49-F238E27FC236}">
                <a16:creationId xmlns:a16="http://schemas.microsoft.com/office/drawing/2014/main" id="{0D189862-CEB2-0C4F-ACE2-C496FE211C1D}"/>
              </a:ext>
            </a:extLst>
          </p:cNvPr>
          <p:cNvGrpSpPr/>
          <p:nvPr/>
        </p:nvGrpSpPr>
        <p:grpSpPr>
          <a:xfrm>
            <a:off x="3541503" y="2231905"/>
            <a:ext cx="5108990" cy="4080445"/>
            <a:chOff x="2746192" y="1757818"/>
            <a:chExt cx="5108990" cy="4080445"/>
          </a:xfrm>
        </p:grpSpPr>
        <p:pic>
          <p:nvPicPr>
            <p:cNvPr id="9" name="图片 8">
              <a:extLst>
                <a:ext uri="{FF2B5EF4-FFF2-40B4-BE49-F238E27FC236}">
                  <a16:creationId xmlns:a16="http://schemas.microsoft.com/office/drawing/2014/main" id="{7951EF39-91C5-A248-8A3D-E336C0FA3AE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46192" y="1757818"/>
              <a:ext cx="5108990" cy="4080445"/>
            </a:xfrm>
            <a:prstGeom prst="rect">
              <a:avLst/>
            </a:prstGeom>
          </p:spPr>
        </p:pic>
        <p:pic>
          <p:nvPicPr>
            <p:cNvPr id="10" name="Picture 9">
              <a:extLst>
                <a:ext uri="{FF2B5EF4-FFF2-40B4-BE49-F238E27FC236}">
                  <a16:creationId xmlns:a16="http://schemas.microsoft.com/office/drawing/2014/main" id="{7E48150C-426B-8C41-99CD-074C279B392C}"/>
                </a:ext>
              </a:extLst>
            </p:cNvPr>
            <p:cNvPicPr>
              <a:picLocks noChangeAspect="1"/>
            </p:cNvPicPr>
            <p:nvPr/>
          </p:nvPicPr>
          <p:blipFill>
            <a:blip r:embed="rId5"/>
            <a:stretch>
              <a:fillRect/>
            </a:stretch>
          </p:blipFill>
          <p:spPr>
            <a:xfrm>
              <a:off x="3455226" y="3933134"/>
              <a:ext cx="3690922" cy="533049"/>
            </a:xfrm>
            <a:prstGeom prst="rect">
              <a:avLst/>
            </a:prstGeom>
          </p:spPr>
        </p:pic>
      </p:grpSp>
      <p:grpSp>
        <p:nvGrpSpPr>
          <p:cNvPr id="14" name="Group 13">
            <a:extLst>
              <a:ext uri="{FF2B5EF4-FFF2-40B4-BE49-F238E27FC236}">
                <a16:creationId xmlns:a16="http://schemas.microsoft.com/office/drawing/2014/main" id="{2F1FC7F6-D3D6-D04E-B861-2522881AB3B2}"/>
              </a:ext>
            </a:extLst>
          </p:cNvPr>
          <p:cNvGrpSpPr/>
          <p:nvPr/>
        </p:nvGrpSpPr>
        <p:grpSpPr>
          <a:xfrm>
            <a:off x="3866961" y="2231904"/>
            <a:ext cx="5108990" cy="4080445"/>
            <a:chOff x="3693903" y="2384305"/>
            <a:chExt cx="5108990" cy="4080445"/>
          </a:xfrm>
        </p:grpSpPr>
        <p:pic>
          <p:nvPicPr>
            <p:cNvPr id="12" name="图片 8">
              <a:extLst>
                <a:ext uri="{FF2B5EF4-FFF2-40B4-BE49-F238E27FC236}">
                  <a16:creationId xmlns:a16="http://schemas.microsoft.com/office/drawing/2014/main" id="{C426FEB7-C2E3-AF46-894D-51D46DD8F5D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93903" y="2384305"/>
              <a:ext cx="5108990" cy="4080445"/>
            </a:xfrm>
            <a:prstGeom prst="rect">
              <a:avLst/>
            </a:prstGeom>
          </p:spPr>
        </p:pic>
        <p:sp>
          <p:nvSpPr>
            <p:cNvPr id="3" name="Rectangle 2">
              <a:extLst>
                <a:ext uri="{FF2B5EF4-FFF2-40B4-BE49-F238E27FC236}">
                  <a16:creationId xmlns:a16="http://schemas.microsoft.com/office/drawing/2014/main" id="{5613673B-54D9-8F4F-950A-4804F3D55815}"/>
                </a:ext>
              </a:extLst>
            </p:cNvPr>
            <p:cNvSpPr/>
            <p:nvPr/>
          </p:nvSpPr>
          <p:spPr>
            <a:xfrm>
              <a:off x="4204505" y="4569450"/>
              <a:ext cx="4087786" cy="52322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VN" sz="2800" b="1" cap="none" spc="0" dirty="0">
                  <a:ln/>
                  <a:solidFill>
                    <a:schemeClr val="accent4"/>
                  </a:solidFill>
                  <a:effectLst/>
                  <a:latin typeface="#9Slide03 IcielPanton Black" pitchFamily="2" charset="77"/>
                </a:rPr>
                <a:t>THẢO LUẬN NHÓM ĐÔI</a:t>
              </a:r>
            </a:p>
          </p:txBody>
        </p:sp>
      </p:grpSp>
    </p:spTree>
    <p:extLst>
      <p:ext uri="{BB962C8B-B14F-4D97-AF65-F5344CB8AC3E}">
        <p14:creationId xmlns:p14="http://schemas.microsoft.com/office/powerpoint/2010/main" val="258665411"/>
      </p:ext>
    </p:extLst>
  </p:cSld>
  <p:clrMapOvr>
    <a:masterClrMapping/>
  </p:clrMapOvr>
  <mc:AlternateContent xmlns:mc="http://schemas.openxmlformats.org/markup-compatibility/2006" xmlns:p14="http://schemas.microsoft.com/office/powerpoint/2010/main">
    <mc:Choice Requires="p14">
      <p:transition spd="med" p14:dur="700" advTm="3000">
        <p:fade/>
      </p:transition>
    </mc:Choice>
    <mc:Fallback xmlns="">
      <p:transition spd="med"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9" presetClass="entr" presetSubtype="0"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dissolve">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xit" presetSubtype="10" fill="hold" nodeType="clickEffect">
                                  <p:stCondLst>
                                    <p:cond delay="0"/>
                                  </p:stCondLst>
                                  <p:childTnLst>
                                    <p:animEffect transition="out" filter="randombar(horizontal)">
                                      <p:cBhvr>
                                        <p:cTn id="17" dur="500"/>
                                        <p:tgtEl>
                                          <p:spTgt spid="14"/>
                                        </p:tgtEl>
                                      </p:cBhvr>
                                    </p:animEffect>
                                    <p:set>
                                      <p:cBhvr>
                                        <p:cTn id="18" dur="1" fill="hold">
                                          <p:stCondLst>
                                            <p:cond delay="499"/>
                                          </p:stCondLst>
                                        </p:cTn>
                                        <p:tgtEl>
                                          <p:spTgt spid="14"/>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500" fill="hold"/>
                                        <p:tgtEl>
                                          <p:spTgt spid="7"/>
                                        </p:tgtEl>
                                        <p:attrNameLst>
                                          <p:attrName>ppt_x</p:attrName>
                                        </p:attrNameLst>
                                      </p:cBhvr>
                                      <p:tavLst>
                                        <p:tav tm="0">
                                          <p:val>
                                            <p:strVal val="#ppt_x"/>
                                          </p:val>
                                        </p:tav>
                                        <p:tav tm="100000">
                                          <p:val>
                                            <p:strVal val="#ppt_x"/>
                                          </p:val>
                                        </p:tav>
                                      </p:tavLst>
                                    </p:anim>
                                    <p:anim calcmode="lin" valueType="num">
                                      <p:cBhvr additive="base">
                                        <p:cTn id="2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4" presetClass="exit" presetSubtype="10" fill="hold" nodeType="clickEffect">
                                  <p:stCondLst>
                                    <p:cond delay="0"/>
                                  </p:stCondLst>
                                  <p:childTnLst>
                                    <p:animEffect transition="out" filter="randombar(horizontal)">
                                      <p:cBhvr>
                                        <p:cTn id="28" dur="500"/>
                                        <p:tgtEl>
                                          <p:spTgt spid="7"/>
                                        </p:tgtEl>
                                      </p:cBhvr>
                                    </p:animEffect>
                                    <p:set>
                                      <p:cBhvr>
                                        <p:cTn id="29" dur="1" fill="hold">
                                          <p:stCondLst>
                                            <p:cond delay="499"/>
                                          </p:stCondLst>
                                        </p:cTn>
                                        <p:tgtEl>
                                          <p:spTgt spid="7"/>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8"/>
                                        </p:tgtEl>
                                        <p:attrNameLst>
                                          <p:attrName>style.visibility</p:attrName>
                                        </p:attrNameLst>
                                      </p:cBhvr>
                                      <p:to>
                                        <p:strVal val="visible"/>
                                      </p:to>
                                    </p:set>
                                    <p:anim calcmode="lin" valueType="num">
                                      <p:cBhvr additive="base">
                                        <p:cTn id="34" dur="500" fill="hold"/>
                                        <p:tgtEl>
                                          <p:spTgt spid="8"/>
                                        </p:tgtEl>
                                        <p:attrNameLst>
                                          <p:attrName>ppt_x</p:attrName>
                                        </p:attrNameLst>
                                      </p:cBhvr>
                                      <p:tavLst>
                                        <p:tav tm="0">
                                          <p:val>
                                            <p:strVal val="#ppt_x"/>
                                          </p:val>
                                        </p:tav>
                                        <p:tav tm="100000">
                                          <p:val>
                                            <p:strVal val="#ppt_x"/>
                                          </p:val>
                                        </p:tav>
                                      </p:tavLst>
                                    </p:anim>
                                    <p:anim calcmode="lin" valueType="num">
                                      <p:cBhvr additive="base">
                                        <p:cTn id="35"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grpId="0" nodeType="clickEffect">
                                  <p:stCondLst>
                                    <p:cond delay="0"/>
                                  </p:stCondLst>
                                  <p:childTnLst>
                                    <p:set>
                                      <p:cBhvr>
                                        <p:cTn id="39" dur="1" fill="hold">
                                          <p:stCondLst>
                                            <p:cond delay="0"/>
                                          </p:stCondLst>
                                        </p:cTn>
                                        <p:tgtEl>
                                          <p:spTgt spid="5"/>
                                        </p:tgtEl>
                                        <p:attrNameLst>
                                          <p:attrName>style.visibility</p:attrName>
                                        </p:attrNameLst>
                                      </p:cBhvr>
                                      <p:to>
                                        <p:strVal val="visible"/>
                                      </p:to>
                                    </p:set>
                                    <p:anim calcmode="lin" valueType="num">
                                      <p:cBhvr additive="base">
                                        <p:cTn id="40" dur="500" fill="hold"/>
                                        <p:tgtEl>
                                          <p:spTgt spid="5"/>
                                        </p:tgtEl>
                                        <p:attrNameLst>
                                          <p:attrName>ppt_x</p:attrName>
                                        </p:attrNameLst>
                                      </p:cBhvr>
                                      <p:tavLst>
                                        <p:tav tm="0">
                                          <p:val>
                                            <p:strVal val="#ppt_x"/>
                                          </p:val>
                                        </p:tav>
                                        <p:tav tm="100000">
                                          <p:val>
                                            <p:strVal val="#ppt_x"/>
                                          </p:val>
                                        </p:tav>
                                      </p:tavLst>
                                    </p:anim>
                                    <p:anim calcmode="lin" valueType="num">
                                      <p:cBhvr additive="base">
                                        <p:cTn id="41"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2DA32842-7BB2-6840-AA6D-671DE660508A}"/>
              </a:ext>
            </a:extLst>
          </p:cNvPr>
          <p:cNvPicPr>
            <a:picLocks noChangeAspect="1"/>
          </p:cNvPicPr>
          <p:nvPr/>
        </p:nvPicPr>
        <p:blipFill>
          <a:blip r:embed="rId3"/>
          <a:stretch>
            <a:fillRect/>
          </a:stretch>
        </p:blipFill>
        <p:spPr>
          <a:xfrm>
            <a:off x="0" y="-381000"/>
            <a:ext cx="12192000" cy="7239000"/>
          </a:xfrm>
          <a:prstGeom prst="rect">
            <a:avLst/>
          </a:prstGeom>
        </p:spPr>
      </p:pic>
      <p:sp>
        <p:nvSpPr>
          <p:cNvPr id="2" name="文本框 1">
            <a:extLst>
              <a:ext uri="{FF2B5EF4-FFF2-40B4-BE49-F238E27FC236}">
                <a16:creationId xmlns:a16="http://schemas.microsoft.com/office/drawing/2014/main" id="{67EC4169-1D45-D04C-8300-E3485FCB7974}"/>
              </a:ext>
            </a:extLst>
          </p:cNvPr>
          <p:cNvSpPr txBox="1"/>
          <p:nvPr/>
        </p:nvSpPr>
        <p:spPr>
          <a:xfrm>
            <a:off x="4786987" y="1523570"/>
            <a:ext cx="2618024" cy="584775"/>
          </a:xfrm>
          <a:prstGeom prst="rect">
            <a:avLst/>
          </a:prstGeom>
          <a:noFill/>
        </p:spPr>
        <p:txBody>
          <a:bodyPr wrap="none" rtlCol="0">
            <a:spAutoFit/>
          </a:bodyPr>
          <a:lstStyle/>
          <a:p>
            <a:r>
              <a:rPr kumimoji="1" lang="en-US" altLang="zh-CN" sz="3200" u="sng" dirty="0">
                <a:latin typeface="#9Slide03 IcielPanton Black" pitchFamily="2" charset="77"/>
                <a:ea typeface="+mj-ea"/>
              </a:rPr>
              <a:t>THÔNG ĐIỆP</a:t>
            </a:r>
          </a:p>
        </p:txBody>
      </p:sp>
      <p:grpSp>
        <p:nvGrpSpPr>
          <p:cNvPr id="24" name="Group 23">
            <a:extLst>
              <a:ext uri="{FF2B5EF4-FFF2-40B4-BE49-F238E27FC236}">
                <a16:creationId xmlns:a16="http://schemas.microsoft.com/office/drawing/2014/main" id="{50157CB3-AD79-4746-9FA8-36A9B17161C5}"/>
              </a:ext>
            </a:extLst>
          </p:cNvPr>
          <p:cNvGrpSpPr/>
          <p:nvPr/>
        </p:nvGrpSpPr>
        <p:grpSpPr>
          <a:xfrm>
            <a:off x="1402079" y="2539856"/>
            <a:ext cx="9387840" cy="2209800"/>
            <a:chOff x="1402079" y="2539856"/>
            <a:chExt cx="9387840" cy="2209800"/>
          </a:xfrm>
        </p:grpSpPr>
        <p:sp>
          <p:nvSpPr>
            <p:cNvPr id="4" name="Rounded Rectangle 3">
              <a:extLst>
                <a:ext uri="{FF2B5EF4-FFF2-40B4-BE49-F238E27FC236}">
                  <a16:creationId xmlns:a16="http://schemas.microsoft.com/office/drawing/2014/main" id="{A4D2A332-C57A-5941-9BD0-1B467E187A3A}"/>
                </a:ext>
              </a:extLst>
            </p:cNvPr>
            <p:cNvSpPr/>
            <p:nvPr/>
          </p:nvSpPr>
          <p:spPr>
            <a:xfrm>
              <a:off x="1402079" y="2539856"/>
              <a:ext cx="9387840" cy="2209800"/>
            </a:xfrm>
            <a:prstGeom prst="roundRect">
              <a:avLst/>
            </a:prstGeom>
            <a:solidFill>
              <a:schemeClr val="accent4">
                <a:lumMod val="20000"/>
                <a:lumOff val="80000"/>
              </a:schemeClr>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4000" dirty="0">
                  <a:solidFill>
                    <a:srgbClr val="FF0000"/>
                  </a:solidFill>
                  <a:latin typeface="#9Slide05 SVNKitten" pitchFamily="2" charset="77"/>
                </a:rPr>
                <a:t>Đồ dùng là bạn của ta</a:t>
              </a:r>
            </a:p>
            <a:p>
              <a:pPr algn="ctr"/>
              <a:r>
                <a:rPr lang="en-VN" sz="4000" dirty="0">
                  <a:solidFill>
                    <a:srgbClr val="FF0000"/>
                  </a:solidFill>
                  <a:latin typeface="#9Slide05 SVNKitten" pitchFamily="2" charset="77"/>
                </a:rPr>
                <a:t>Giữ gìn, bảo quản để mà dùng lâu</a:t>
              </a:r>
            </a:p>
          </p:txBody>
        </p:sp>
        <p:pic>
          <p:nvPicPr>
            <p:cNvPr id="21" name="Picture 20">
              <a:extLst>
                <a:ext uri="{FF2B5EF4-FFF2-40B4-BE49-F238E27FC236}">
                  <a16:creationId xmlns:a16="http://schemas.microsoft.com/office/drawing/2014/main" id="{287F3EE1-D3E9-394B-BDC7-9EAF4BD46FC3}"/>
                </a:ext>
              </a:extLst>
            </p:cNvPr>
            <p:cNvPicPr>
              <a:picLocks noChangeAspect="1"/>
            </p:cNvPicPr>
            <p:nvPr/>
          </p:nvPicPr>
          <p:blipFill>
            <a:blip r:embed="rId4"/>
            <a:stretch>
              <a:fillRect/>
            </a:stretch>
          </p:blipFill>
          <p:spPr>
            <a:xfrm>
              <a:off x="1617155" y="2539856"/>
              <a:ext cx="1478281" cy="1478281"/>
            </a:xfrm>
            <a:prstGeom prst="rect">
              <a:avLst/>
            </a:prstGeom>
          </p:spPr>
        </p:pic>
      </p:grpSp>
    </p:spTree>
    <p:extLst>
      <p:ext uri="{BB962C8B-B14F-4D97-AF65-F5344CB8AC3E}">
        <p14:creationId xmlns:p14="http://schemas.microsoft.com/office/powerpoint/2010/main" val="3654545023"/>
      </p:ext>
    </p:extLst>
  </p:cSld>
  <p:clrMapOvr>
    <a:masterClrMapping/>
  </p:clrMapOvr>
  <p:transition spd="med" advTm="3000">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nodeType="clickEffect">
                                  <p:stCondLst>
                                    <p:cond delay="0"/>
                                  </p:stCondLst>
                                  <p:childTnLst>
                                    <p:set>
                                      <p:cBhvr>
                                        <p:cTn id="13" dur="1" fill="hold">
                                          <p:stCondLst>
                                            <p:cond delay="0"/>
                                          </p:stCondLst>
                                        </p:cTn>
                                        <p:tgtEl>
                                          <p:spTgt spid="24"/>
                                        </p:tgtEl>
                                        <p:attrNameLst>
                                          <p:attrName>style.visibility</p:attrName>
                                        </p:attrNameLst>
                                      </p:cBhvr>
                                      <p:to>
                                        <p:strVal val="visible"/>
                                      </p:to>
                                    </p:set>
                                    <p:animEffect transition="in" filter="wheel(1)">
                                      <p:cBhvr>
                                        <p:cTn id="14" dur="2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y2meta.com - Giáo Dục Lễ Giáo - Giữ Gìn Sách Vở Và Đồ Dùng Học Tập.mp4" descr="y2meta.com - Giáo Dục Lễ Giáo - Giữ Gìn Sách Vở Và Đồ Dùng Học Tập.mp4">
            <a:hlinkClick r:id="" action="ppaction://media"/>
            <a:extLst>
              <a:ext uri="{FF2B5EF4-FFF2-40B4-BE49-F238E27FC236}">
                <a16:creationId xmlns:a16="http://schemas.microsoft.com/office/drawing/2014/main" id="{AD3AB37E-9939-934E-AB16-11642DB7A099}"/>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57200" y="257175"/>
            <a:ext cx="11277600" cy="6343650"/>
          </a:xfrm>
          <a:prstGeom prst="rect">
            <a:avLst/>
          </a:prstGeom>
        </p:spPr>
      </p:pic>
    </p:spTree>
    <p:extLst>
      <p:ext uri="{BB962C8B-B14F-4D97-AF65-F5344CB8AC3E}">
        <p14:creationId xmlns:p14="http://schemas.microsoft.com/office/powerpoint/2010/main" val="1563398081"/>
      </p:ext>
    </p:extLst>
  </p:cSld>
  <p:clrMapOvr>
    <a:masterClrMapping/>
  </p:clrMapOvr>
  <mc:AlternateContent xmlns:mc="http://schemas.openxmlformats.org/markup-compatibility/2006" xmlns:p14="http://schemas.microsoft.com/office/powerpoint/2010/main">
    <mc:Choice Requires="p14">
      <p:transition spd="med" p14:dur="700" advTm="3000">
        <p:fade/>
      </p:transition>
    </mc:Choice>
    <mc:Fallback xmlns="">
      <p:transition spd="med"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5033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559FAA53-DE38-1244-9140-E9B25FB6911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21066773">
            <a:off x="9152278" y="3849116"/>
            <a:ext cx="2837569" cy="2837569"/>
          </a:xfrm>
          <a:prstGeom prst="rect">
            <a:avLst/>
          </a:prstGeom>
        </p:spPr>
      </p:pic>
      <p:pic>
        <p:nvPicPr>
          <p:cNvPr id="7" name="图片 6">
            <a:extLst>
              <a:ext uri="{FF2B5EF4-FFF2-40B4-BE49-F238E27FC236}">
                <a16:creationId xmlns:a16="http://schemas.microsoft.com/office/drawing/2014/main" id="{12E3B3B6-B60D-614B-8C0A-DC7CF3E3975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357813">
            <a:off x="1309733" y="3998783"/>
            <a:ext cx="2503962" cy="2503962"/>
          </a:xfrm>
          <a:prstGeom prst="rect">
            <a:avLst/>
          </a:prstGeom>
        </p:spPr>
      </p:pic>
      <p:pic>
        <p:nvPicPr>
          <p:cNvPr id="11" name="图片 10">
            <a:extLst>
              <a:ext uri="{FF2B5EF4-FFF2-40B4-BE49-F238E27FC236}">
                <a16:creationId xmlns:a16="http://schemas.microsoft.com/office/drawing/2014/main" id="{D1E2E562-D963-364E-86D6-1CE68397053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10922" y="310393"/>
            <a:ext cx="1555844" cy="1555844"/>
          </a:xfrm>
          <a:prstGeom prst="rect">
            <a:avLst/>
          </a:prstGeom>
        </p:spPr>
      </p:pic>
      <p:pic>
        <p:nvPicPr>
          <p:cNvPr id="13" name="图片 12">
            <a:extLst>
              <a:ext uri="{FF2B5EF4-FFF2-40B4-BE49-F238E27FC236}">
                <a16:creationId xmlns:a16="http://schemas.microsoft.com/office/drawing/2014/main" id="{02FAD900-EBE2-6A4F-84BF-3E5F62027186}"/>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399721" y="-164087"/>
            <a:ext cx="2136820" cy="2136820"/>
          </a:xfrm>
          <a:prstGeom prst="rect">
            <a:avLst/>
          </a:prstGeom>
        </p:spPr>
      </p:pic>
      <p:pic>
        <p:nvPicPr>
          <p:cNvPr id="15" name="图片 14">
            <a:extLst>
              <a:ext uri="{FF2B5EF4-FFF2-40B4-BE49-F238E27FC236}">
                <a16:creationId xmlns:a16="http://schemas.microsoft.com/office/drawing/2014/main" id="{7DDC26E8-7BCB-4646-9ED3-5117E69A421E}"/>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072640" y="3429000"/>
            <a:ext cx="1237408" cy="1237408"/>
          </a:xfrm>
          <a:prstGeom prst="rect">
            <a:avLst/>
          </a:prstGeom>
        </p:spPr>
      </p:pic>
      <p:grpSp>
        <p:nvGrpSpPr>
          <p:cNvPr id="2" name="Group 1">
            <a:extLst>
              <a:ext uri="{FF2B5EF4-FFF2-40B4-BE49-F238E27FC236}">
                <a16:creationId xmlns:a16="http://schemas.microsoft.com/office/drawing/2014/main" id="{F29CAE40-5DEE-104E-80C4-BE7979F94FE2}"/>
              </a:ext>
            </a:extLst>
          </p:cNvPr>
          <p:cNvGrpSpPr/>
          <p:nvPr/>
        </p:nvGrpSpPr>
        <p:grpSpPr>
          <a:xfrm>
            <a:off x="3936996" y="-1237228"/>
            <a:ext cx="4666228" cy="4666228"/>
            <a:chOff x="3585900" y="-1335941"/>
            <a:chExt cx="4666228" cy="4666228"/>
          </a:xfrm>
        </p:grpSpPr>
        <p:pic>
          <p:nvPicPr>
            <p:cNvPr id="17" name="图片 16">
              <a:extLst>
                <a:ext uri="{FF2B5EF4-FFF2-40B4-BE49-F238E27FC236}">
                  <a16:creationId xmlns:a16="http://schemas.microsoft.com/office/drawing/2014/main" id="{604B2C9A-CB67-344A-A7E6-0A9997AC7A26}"/>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flipH="1">
              <a:off x="3585900" y="-1335941"/>
              <a:ext cx="4666228" cy="4666228"/>
            </a:xfrm>
            <a:prstGeom prst="rect">
              <a:avLst/>
            </a:prstGeom>
          </p:spPr>
        </p:pic>
        <p:sp>
          <p:nvSpPr>
            <p:cNvPr id="18" name="文本框 17">
              <a:extLst>
                <a:ext uri="{FF2B5EF4-FFF2-40B4-BE49-F238E27FC236}">
                  <a16:creationId xmlns:a16="http://schemas.microsoft.com/office/drawing/2014/main" id="{32EC89F8-8CC5-6242-913D-4899F9D04970}"/>
                </a:ext>
              </a:extLst>
            </p:cNvPr>
            <p:cNvSpPr txBox="1"/>
            <p:nvPr/>
          </p:nvSpPr>
          <p:spPr>
            <a:xfrm rot="203423">
              <a:off x="5352761" y="914097"/>
              <a:ext cx="1953778" cy="857691"/>
            </a:xfrm>
            <a:prstGeom prst="rect">
              <a:avLst/>
            </a:prstGeom>
            <a:noFill/>
          </p:spPr>
          <p:txBody>
            <a:bodyPr wrap="square" rtlCol="0">
              <a:prstTxWarp prst="textArchUp">
                <a:avLst/>
              </a:prstTxWarp>
              <a:spAutoFit/>
            </a:bodyPr>
            <a:lstStyle/>
            <a:p>
              <a:pPr algn="ctr"/>
              <a:r>
                <a:rPr kumimoji="1" lang="en-US" altLang="zh-CN" sz="2400" dirty="0">
                  <a:solidFill>
                    <a:srgbClr val="FCF7DA"/>
                  </a:solidFill>
                  <a:latin typeface="#9SLIDE07 ICIELKONI BLACK" pitchFamily="2" charset="77"/>
                </a:rPr>
                <a:t>ĐẠO ĐỨC 2</a:t>
              </a:r>
              <a:endParaRPr kumimoji="1" lang="zh-CN" altLang="en-US" sz="2400" dirty="0">
                <a:solidFill>
                  <a:srgbClr val="FCF7DA"/>
                </a:solidFill>
                <a:latin typeface="#9SLIDE07 ICIELKONI BLACK" pitchFamily="2" charset="77"/>
              </a:endParaRPr>
            </a:p>
          </p:txBody>
        </p:sp>
      </p:grpSp>
      <p:pic>
        <p:nvPicPr>
          <p:cNvPr id="9" name="Picture 8">
            <a:extLst>
              <a:ext uri="{FF2B5EF4-FFF2-40B4-BE49-F238E27FC236}">
                <a16:creationId xmlns:a16="http://schemas.microsoft.com/office/drawing/2014/main" id="{82DAD135-C5E4-9F4C-8FFE-836C2FE153D3}"/>
              </a:ext>
            </a:extLst>
          </p:cNvPr>
          <p:cNvPicPr>
            <a:picLocks noChangeAspect="1"/>
          </p:cNvPicPr>
          <p:nvPr/>
        </p:nvPicPr>
        <p:blipFill>
          <a:blip r:embed="rId9"/>
          <a:stretch>
            <a:fillRect/>
          </a:stretch>
        </p:blipFill>
        <p:spPr>
          <a:xfrm>
            <a:off x="728841" y="1274217"/>
            <a:ext cx="10807700" cy="3035300"/>
          </a:xfrm>
          <a:prstGeom prst="rect">
            <a:avLst/>
          </a:prstGeom>
        </p:spPr>
      </p:pic>
      <p:pic>
        <p:nvPicPr>
          <p:cNvPr id="14" name="Picture 13">
            <a:extLst>
              <a:ext uri="{FF2B5EF4-FFF2-40B4-BE49-F238E27FC236}">
                <a16:creationId xmlns:a16="http://schemas.microsoft.com/office/drawing/2014/main" id="{6152FDCE-736F-3748-A2F6-A090192D6B6B}"/>
              </a:ext>
            </a:extLst>
          </p:cNvPr>
          <p:cNvPicPr>
            <a:picLocks noChangeAspect="1"/>
          </p:cNvPicPr>
          <p:nvPr/>
        </p:nvPicPr>
        <p:blipFill>
          <a:blip r:embed="rId10"/>
          <a:stretch>
            <a:fillRect/>
          </a:stretch>
        </p:blipFill>
        <p:spPr>
          <a:xfrm>
            <a:off x="6814522" y="3272624"/>
            <a:ext cx="3086100" cy="1612900"/>
          </a:xfrm>
          <a:prstGeom prst="rect">
            <a:avLst/>
          </a:prstGeom>
        </p:spPr>
      </p:pic>
    </p:spTree>
    <p:extLst>
      <p:ext uri="{BB962C8B-B14F-4D97-AF65-F5344CB8AC3E}">
        <p14:creationId xmlns:p14="http://schemas.microsoft.com/office/powerpoint/2010/main" val="2547509456"/>
      </p:ext>
    </p:extLst>
  </p:cSld>
  <p:clrMapOvr>
    <a:masterClrMapping/>
  </p:clrMapOvr>
  <mc:AlternateContent xmlns:mc="http://schemas.openxmlformats.org/markup-compatibility/2006" xmlns:p14="http://schemas.microsoft.com/office/powerpoint/2010/main">
    <mc:Choice Requires="p14">
      <p:transition spd="med" p14:dur="700" advTm="3000">
        <p:fade/>
      </p:transition>
    </mc:Choice>
    <mc:Fallback xmlns="">
      <p:transition spd="med"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3" presetClass="entr" presetSubtype="1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blinds(horizontal)">
                                      <p:cBhvr>
                                        <p:cTn id="11" dur="500"/>
                                        <p:tgtEl>
                                          <p:spTgt spid="7"/>
                                        </p:tgtEl>
                                      </p:cBhvr>
                                    </p:animEffect>
                                  </p:childTnLst>
                                </p:cTn>
                              </p:par>
                              <p:par>
                                <p:cTn id="12" presetID="3" presetClass="entr" presetSubtype="10" fill="hold"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linds(horizontal)">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20"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edge">
                                      <p:cBhvr>
                                        <p:cTn id="19" dur="2000"/>
                                        <p:tgtEl>
                                          <p:spTgt spid="9"/>
                                        </p:tgtEl>
                                      </p:cBhvr>
                                    </p:animEffect>
                                  </p:childTnLst>
                                </p:cTn>
                              </p:par>
                              <p:par>
                                <p:cTn id="20" presetID="20" presetClass="entr" presetSubtype="0" fill="hold"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edge">
                                      <p:cBhvr>
                                        <p:cTn id="22"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bg>
      <p:bgPr>
        <a:solidFill>
          <a:srgbClr val="F5D5D8"/>
        </a:solidFill>
        <a:effectLst/>
      </p:bgPr>
    </p:bg>
    <p:spTree>
      <p:nvGrpSpPr>
        <p:cNvPr id="1" name="Shape 2675"/>
        <p:cNvGrpSpPr/>
        <p:nvPr/>
      </p:nvGrpSpPr>
      <p:grpSpPr>
        <a:xfrm>
          <a:off x="0" y="0"/>
          <a:ext cx="0" cy="0"/>
          <a:chOff x="0" y="0"/>
          <a:chExt cx="0" cy="0"/>
        </a:xfrm>
      </p:grpSpPr>
      <p:pic>
        <p:nvPicPr>
          <p:cNvPr id="280" name="Picture 8" descr="Cute kid children with text box or billboard education presentation hand drawn cartoon character illustration"/>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309" b="96011" l="4473" r="92812">
                        <a14:foregroundMark x1="79553" y1="79255" x2="79553" y2="79255"/>
                        <a14:foregroundMark x1="37540" y1="44681" x2="37540" y2="44681"/>
                        <a14:foregroundMark x1="50319" y1="39628" x2="50319" y2="39628"/>
                        <a14:foregroundMark x1="37220" y1="31915" x2="63738" y2="29521"/>
                        <a14:foregroundMark x1="60863" y1="43085" x2="45367" y2="68351"/>
                        <a14:foregroundMark x1="82907" y1="77128" x2="81789" y2="83245"/>
                      </a14:backgroundRemoval>
                    </a14:imgEffect>
                  </a14:imgLayer>
                </a14:imgProps>
              </a:ext>
              <a:ext uri="{28A0092B-C50C-407E-A947-70E740481C1C}">
                <a14:useLocalDpi xmlns:a14="http://schemas.microsoft.com/office/drawing/2010/main" val="0"/>
              </a:ext>
            </a:extLst>
          </a:blip>
          <a:srcRect/>
          <a:stretch>
            <a:fillRect/>
          </a:stretch>
        </p:blipFill>
        <p:spPr bwMode="auto">
          <a:xfrm>
            <a:off x="0" y="-141178"/>
            <a:ext cx="12637358" cy="7590490"/>
          </a:xfrm>
          <a:prstGeom prst="rect">
            <a:avLst/>
          </a:prstGeom>
          <a:solidFill>
            <a:srgbClr val="FCF7DA"/>
          </a:solidFill>
        </p:spPr>
      </p:pic>
      <p:grpSp>
        <p:nvGrpSpPr>
          <p:cNvPr id="2949" name="Google Shape;2949;p52"/>
          <p:cNvGrpSpPr/>
          <p:nvPr/>
        </p:nvGrpSpPr>
        <p:grpSpPr>
          <a:xfrm>
            <a:off x="9902333" y="1185999"/>
            <a:ext cx="255728" cy="405703"/>
            <a:chOff x="7707175" y="1074324"/>
            <a:chExt cx="191796" cy="304277"/>
          </a:xfrm>
        </p:grpSpPr>
        <p:sp>
          <p:nvSpPr>
            <p:cNvPr id="2950" name="Google Shape;2950;p52"/>
            <p:cNvSpPr/>
            <p:nvPr/>
          </p:nvSpPr>
          <p:spPr>
            <a:xfrm>
              <a:off x="7773074" y="1247243"/>
              <a:ext cx="125898" cy="131358"/>
            </a:xfrm>
            <a:custGeom>
              <a:avLst/>
              <a:gdLst/>
              <a:ahLst/>
              <a:cxnLst/>
              <a:rect l="l" t="t" r="r" b="b"/>
              <a:pathLst>
                <a:path w="3735" h="3897" extrusionOk="0">
                  <a:moveTo>
                    <a:pt x="1765" y="0"/>
                  </a:moveTo>
                  <a:cubicBezTo>
                    <a:pt x="1753" y="0"/>
                    <a:pt x="1741" y="0"/>
                    <a:pt x="1729" y="1"/>
                  </a:cubicBezTo>
                  <a:cubicBezTo>
                    <a:pt x="1579" y="1"/>
                    <a:pt x="1404" y="51"/>
                    <a:pt x="1253" y="126"/>
                  </a:cubicBezTo>
                  <a:cubicBezTo>
                    <a:pt x="451" y="577"/>
                    <a:pt x="0" y="2031"/>
                    <a:pt x="351" y="2908"/>
                  </a:cubicBezTo>
                  <a:cubicBezTo>
                    <a:pt x="501" y="3184"/>
                    <a:pt x="752" y="3334"/>
                    <a:pt x="927" y="3560"/>
                  </a:cubicBezTo>
                  <a:cubicBezTo>
                    <a:pt x="1304" y="3783"/>
                    <a:pt x="1647" y="3896"/>
                    <a:pt x="1971" y="3896"/>
                  </a:cubicBezTo>
                  <a:cubicBezTo>
                    <a:pt x="2336" y="3896"/>
                    <a:pt x="2675" y="3752"/>
                    <a:pt x="3008" y="3460"/>
                  </a:cubicBezTo>
                  <a:cubicBezTo>
                    <a:pt x="3509" y="3034"/>
                    <a:pt x="3734" y="2081"/>
                    <a:pt x="3509" y="1430"/>
                  </a:cubicBezTo>
                  <a:cubicBezTo>
                    <a:pt x="3238" y="667"/>
                    <a:pt x="2412" y="0"/>
                    <a:pt x="1765"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51" name="Google Shape;2951;p52"/>
            <p:cNvSpPr/>
            <p:nvPr/>
          </p:nvSpPr>
          <p:spPr>
            <a:xfrm>
              <a:off x="7707175" y="1074324"/>
              <a:ext cx="75201" cy="65527"/>
            </a:xfrm>
            <a:custGeom>
              <a:avLst/>
              <a:gdLst/>
              <a:ahLst/>
              <a:cxnLst/>
              <a:rect l="l" t="t" r="r" b="b"/>
              <a:pathLst>
                <a:path w="2231" h="1944" extrusionOk="0">
                  <a:moveTo>
                    <a:pt x="786" y="0"/>
                  </a:moveTo>
                  <a:cubicBezTo>
                    <a:pt x="663" y="0"/>
                    <a:pt x="565" y="70"/>
                    <a:pt x="526" y="244"/>
                  </a:cubicBezTo>
                  <a:cubicBezTo>
                    <a:pt x="351" y="294"/>
                    <a:pt x="276" y="419"/>
                    <a:pt x="276" y="620"/>
                  </a:cubicBezTo>
                  <a:cubicBezTo>
                    <a:pt x="75" y="770"/>
                    <a:pt x="0" y="970"/>
                    <a:pt x="100" y="1221"/>
                  </a:cubicBezTo>
                  <a:cubicBezTo>
                    <a:pt x="123" y="1723"/>
                    <a:pt x="395" y="1851"/>
                    <a:pt x="784" y="1851"/>
                  </a:cubicBezTo>
                  <a:cubicBezTo>
                    <a:pt x="823" y="1851"/>
                    <a:pt x="862" y="1850"/>
                    <a:pt x="902" y="1848"/>
                  </a:cubicBezTo>
                  <a:cubicBezTo>
                    <a:pt x="1106" y="1907"/>
                    <a:pt x="1252" y="1943"/>
                    <a:pt x="1366" y="1943"/>
                  </a:cubicBezTo>
                  <a:cubicBezTo>
                    <a:pt x="1592" y="1943"/>
                    <a:pt x="1697" y="1803"/>
                    <a:pt x="1880" y="1422"/>
                  </a:cubicBezTo>
                  <a:lnTo>
                    <a:pt x="1905" y="1221"/>
                  </a:lnTo>
                  <a:cubicBezTo>
                    <a:pt x="2231" y="569"/>
                    <a:pt x="2231" y="569"/>
                    <a:pt x="1504" y="68"/>
                  </a:cubicBezTo>
                  <a:cubicBezTo>
                    <a:pt x="1454" y="43"/>
                    <a:pt x="1379" y="43"/>
                    <a:pt x="1303" y="43"/>
                  </a:cubicBezTo>
                  <a:cubicBezTo>
                    <a:pt x="1178" y="43"/>
                    <a:pt x="1053" y="18"/>
                    <a:pt x="902" y="18"/>
                  </a:cubicBezTo>
                  <a:cubicBezTo>
                    <a:pt x="862" y="7"/>
                    <a:pt x="823" y="0"/>
                    <a:pt x="786"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281" name="Google Shape;3105;p55"/>
          <p:cNvSpPr txBox="1">
            <a:spLocks noGrp="1"/>
          </p:cNvSpPr>
          <p:nvPr>
            <p:ph type="title"/>
          </p:nvPr>
        </p:nvSpPr>
        <p:spPr>
          <a:xfrm>
            <a:off x="3944789" y="2702560"/>
            <a:ext cx="5027827" cy="3074440"/>
          </a:xfrm>
          <a:prstGeom prst="rect">
            <a:avLst/>
          </a:prstGeom>
        </p:spPr>
        <p:txBody>
          <a:bodyPr spcFirstLastPara="1" wrap="square" lIns="121900" tIns="121900" rIns="121900" bIns="121900" anchor="ctr" anchorCtr="0">
            <a:noAutofit/>
          </a:bodyPr>
          <a:lstStyle/>
          <a:p>
            <a:r>
              <a:rPr lang="en-US" sz="4400" dirty="0">
                <a:solidFill>
                  <a:schemeClr val="bg2">
                    <a:lumMod val="25000"/>
                  </a:schemeClr>
                </a:solidFill>
                <a:latin typeface="Cambria" panose="02040503050406030204" pitchFamily="18" charset="0"/>
                <a:ea typeface="Cambria" panose="02040503050406030204" pitchFamily="18" charset="0"/>
              </a:rPr>
              <a:t>1.  H</a:t>
            </a:r>
            <a:r>
              <a:rPr lang="en" sz="4400" dirty="0">
                <a:solidFill>
                  <a:schemeClr val="bg2">
                    <a:lumMod val="25000"/>
                  </a:schemeClr>
                </a:solidFill>
                <a:latin typeface="Cambria" panose="02040503050406030204" pitchFamily="18" charset="0"/>
                <a:ea typeface="Cambria" panose="02040503050406030204" pitchFamily="18" charset="0"/>
              </a:rPr>
              <a:t>oàn </a:t>
            </a:r>
            <a:r>
              <a:rPr lang="en" sz="4400" dirty="0" err="1">
                <a:solidFill>
                  <a:schemeClr val="bg2">
                    <a:lumMod val="25000"/>
                  </a:schemeClr>
                </a:solidFill>
                <a:latin typeface="Cambria" panose="02040503050406030204" pitchFamily="18" charset="0"/>
                <a:ea typeface="Cambria" panose="02040503050406030204" pitchFamily="18" charset="0"/>
              </a:rPr>
              <a:t>thành</a:t>
            </a:r>
            <a:r>
              <a:rPr lang="en" sz="4400" dirty="0">
                <a:solidFill>
                  <a:schemeClr val="bg2">
                    <a:lumMod val="25000"/>
                  </a:schemeClr>
                </a:solidFill>
                <a:latin typeface="Cambria" panose="02040503050406030204" pitchFamily="18" charset="0"/>
                <a:ea typeface="Cambria" panose="02040503050406030204" pitchFamily="18" charset="0"/>
              </a:rPr>
              <a:t> BT </a:t>
            </a:r>
            <a:r>
              <a:rPr lang="en" sz="4400" dirty="0" err="1">
                <a:solidFill>
                  <a:schemeClr val="bg2">
                    <a:lumMod val="25000"/>
                  </a:schemeClr>
                </a:solidFill>
                <a:latin typeface="Cambria" panose="02040503050406030204" pitchFamily="18" charset="0"/>
                <a:ea typeface="Cambria" panose="02040503050406030204" pitchFamily="18" charset="0"/>
              </a:rPr>
              <a:t>vào</a:t>
            </a:r>
            <a:r>
              <a:rPr lang="en" sz="4400" dirty="0">
                <a:solidFill>
                  <a:schemeClr val="bg2">
                    <a:lumMod val="25000"/>
                  </a:schemeClr>
                </a:solidFill>
                <a:latin typeface="Cambria" panose="02040503050406030204" pitchFamily="18" charset="0"/>
                <a:ea typeface="Cambria" panose="02040503050406030204" pitchFamily="18" charset="0"/>
              </a:rPr>
              <a:t> </a:t>
            </a:r>
            <a:r>
              <a:rPr lang="en" sz="4400" dirty="0" err="1">
                <a:solidFill>
                  <a:schemeClr val="bg2">
                    <a:lumMod val="25000"/>
                  </a:schemeClr>
                </a:solidFill>
                <a:latin typeface="Cambria" panose="02040503050406030204" pitchFamily="18" charset="0"/>
                <a:ea typeface="Cambria" panose="02040503050406030204" pitchFamily="18" charset="0"/>
              </a:rPr>
              <a:t>vở</a:t>
            </a:r>
            <a:br>
              <a:rPr lang="en" sz="4400" dirty="0">
                <a:solidFill>
                  <a:schemeClr val="bg2">
                    <a:lumMod val="25000"/>
                  </a:schemeClr>
                </a:solidFill>
                <a:latin typeface="Cambria" panose="02040503050406030204" pitchFamily="18" charset="0"/>
                <a:ea typeface="Cambria" panose="02040503050406030204" pitchFamily="18" charset="0"/>
              </a:rPr>
            </a:br>
            <a:r>
              <a:rPr lang="en" sz="4400" dirty="0">
                <a:solidFill>
                  <a:schemeClr val="bg2">
                    <a:lumMod val="25000"/>
                  </a:schemeClr>
                </a:solidFill>
                <a:latin typeface="Cambria" panose="02040503050406030204" pitchFamily="18" charset="0"/>
                <a:ea typeface="Cambria" panose="02040503050406030204" pitchFamily="18" charset="0"/>
              </a:rPr>
              <a:t>2.  </a:t>
            </a:r>
            <a:r>
              <a:rPr lang="en" sz="4400" dirty="0" err="1">
                <a:solidFill>
                  <a:schemeClr val="bg2">
                    <a:lumMod val="25000"/>
                  </a:schemeClr>
                </a:solidFill>
                <a:latin typeface="Cambria" panose="02040503050406030204" pitchFamily="18" charset="0"/>
                <a:ea typeface="Cambria" panose="02040503050406030204" pitchFamily="18" charset="0"/>
              </a:rPr>
              <a:t>Ôn</a:t>
            </a:r>
            <a:r>
              <a:rPr lang="en" sz="4400" dirty="0">
                <a:solidFill>
                  <a:schemeClr val="bg2">
                    <a:lumMod val="25000"/>
                  </a:schemeClr>
                </a:solidFill>
                <a:latin typeface="Cambria" panose="02040503050406030204" pitchFamily="18" charset="0"/>
                <a:ea typeface="Cambria" panose="02040503050406030204" pitchFamily="18" charset="0"/>
              </a:rPr>
              <a:t> lại </a:t>
            </a:r>
            <a:r>
              <a:rPr lang="en" sz="4400" dirty="0" err="1">
                <a:solidFill>
                  <a:schemeClr val="bg2">
                    <a:lumMod val="25000"/>
                  </a:schemeClr>
                </a:solidFill>
                <a:latin typeface="Cambria" panose="02040503050406030204" pitchFamily="18" charset="0"/>
                <a:ea typeface="Cambria" panose="02040503050406030204" pitchFamily="18" charset="0"/>
              </a:rPr>
              <a:t>bài</a:t>
            </a:r>
            <a:r>
              <a:rPr lang="en" sz="4400" dirty="0">
                <a:solidFill>
                  <a:schemeClr val="bg2">
                    <a:lumMod val="25000"/>
                  </a:schemeClr>
                </a:solidFill>
                <a:latin typeface="Cambria" panose="02040503050406030204" pitchFamily="18" charset="0"/>
                <a:ea typeface="Cambria" panose="02040503050406030204" pitchFamily="18" charset="0"/>
              </a:rPr>
              <a:t> </a:t>
            </a:r>
            <a:r>
              <a:rPr lang="en" sz="4400" dirty="0" err="1">
                <a:solidFill>
                  <a:schemeClr val="bg2">
                    <a:lumMod val="25000"/>
                  </a:schemeClr>
                </a:solidFill>
                <a:latin typeface="Cambria" panose="02040503050406030204" pitchFamily="18" charset="0"/>
                <a:ea typeface="Cambria" panose="02040503050406030204" pitchFamily="18" charset="0"/>
              </a:rPr>
              <a:t>học</a:t>
            </a:r>
            <a:br>
              <a:rPr lang="en" sz="4400" dirty="0">
                <a:solidFill>
                  <a:schemeClr val="bg2">
                    <a:lumMod val="25000"/>
                  </a:schemeClr>
                </a:solidFill>
                <a:latin typeface="Cambria" panose="02040503050406030204" pitchFamily="18" charset="0"/>
                <a:ea typeface="Cambria" panose="02040503050406030204" pitchFamily="18" charset="0"/>
              </a:rPr>
            </a:br>
            <a:r>
              <a:rPr lang="en" sz="4400" dirty="0">
                <a:solidFill>
                  <a:schemeClr val="bg2">
                    <a:lumMod val="25000"/>
                  </a:schemeClr>
                </a:solidFill>
                <a:latin typeface="Cambria" panose="02040503050406030204" pitchFamily="18" charset="0"/>
                <a:ea typeface="Cambria" panose="02040503050406030204" pitchFamily="18" charset="0"/>
              </a:rPr>
              <a:t>3. </a:t>
            </a:r>
            <a:r>
              <a:rPr lang="en" sz="4400" dirty="0" err="1">
                <a:solidFill>
                  <a:schemeClr val="bg2">
                    <a:lumMod val="25000"/>
                  </a:schemeClr>
                </a:solidFill>
                <a:latin typeface="Cambria" panose="02040503050406030204" pitchFamily="18" charset="0"/>
                <a:ea typeface="Cambria" panose="02040503050406030204" pitchFamily="18" charset="0"/>
              </a:rPr>
              <a:t>Chuẩn</a:t>
            </a:r>
            <a:r>
              <a:rPr lang="en" sz="4400" dirty="0">
                <a:solidFill>
                  <a:schemeClr val="bg2">
                    <a:lumMod val="25000"/>
                  </a:schemeClr>
                </a:solidFill>
                <a:latin typeface="Cambria" panose="02040503050406030204" pitchFamily="18" charset="0"/>
                <a:ea typeface="Cambria" panose="02040503050406030204" pitchFamily="18" charset="0"/>
              </a:rPr>
              <a:t> </a:t>
            </a:r>
            <a:r>
              <a:rPr lang="en" sz="4400" dirty="0" err="1">
                <a:solidFill>
                  <a:schemeClr val="bg2">
                    <a:lumMod val="25000"/>
                  </a:schemeClr>
                </a:solidFill>
                <a:latin typeface="Cambria" panose="02040503050406030204" pitchFamily="18" charset="0"/>
                <a:ea typeface="Cambria" panose="02040503050406030204" pitchFamily="18" charset="0"/>
              </a:rPr>
              <a:t>bị</a:t>
            </a:r>
            <a:r>
              <a:rPr lang="en" sz="4400" dirty="0">
                <a:solidFill>
                  <a:schemeClr val="bg2">
                    <a:lumMod val="25000"/>
                  </a:schemeClr>
                </a:solidFill>
                <a:latin typeface="Cambria" panose="02040503050406030204" pitchFamily="18" charset="0"/>
                <a:ea typeface="Cambria" panose="02040503050406030204" pitchFamily="18" charset="0"/>
              </a:rPr>
              <a:t> </a:t>
            </a:r>
            <a:r>
              <a:rPr lang="en" sz="4400" dirty="0" err="1">
                <a:solidFill>
                  <a:schemeClr val="bg2">
                    <a:lumMod val="25000"/>
                  </a:schemeClr>
                </a:solidFill>
                <a:latin typeface="Cambria" panose="02040503050406030204" pitchFamily="18" charset="0"/>
                <a:ea typeface="Cambria" panose="02040503050406030204" pitchFamily="18" charset="0"/>
              </a:rPr>
              <a:t>bài</a:t>
            </a:r>
            <a:r>
              <a:rPr lang="en" sz="4400" dirty="0">
                <a:solidFill>
                  <a:schemeClr val="bg2">
                    <a:lumMod val="25000"/>
                  </a:schemeClr>
                </a:solidFill>
                <a:latin typeface="Cambria" panose="02040503050406030204" pitchFamily="18" charset="0"/>
                <a:ea typeface="Cambria" panose="02040503050406030204" pitchFamily="18" charset="0"/>
              </a:rPr>
              <a:t> </a:t>
            </a:r>
            <a:r>
              <a:rPr lang="en" sz="4400" dirty="0" err="1">
                <a:solidFill>
                  <a:schemeClr val="bg2">
                    <a:lumMod val="25000"/>
                  </a:schemeClr>
                </a:solidFill>
                <a:latin typeface="Cambria" panose="02040503050406030204" pitchFamily="18" charset="0"/>
                <a:ea typeface="Cambria" panose="02040503050406030204" pitchFamily="18" charset="0"/>
              </a:rPr>
              <a:t>mới</a:t>
            </a:r>
            <a:endParaRPr sz="4400" dirty="0">
              <a:solidFill>
                <a:schemeClr val="bg2">
                  <a:lumMod val="25000"/>
                </a:schemeClr>
              </a:solidFill>
              <a:latin typeface="Cambria" panose="02040503050406030204" pitchFamily="18" charset="0"/>
              <a:ea typeface="Cambria" panose="02040503050406030204" pitchFamily="18" charset="0"/>
            </a:endParaRPr>
          </a:p>
        </p:txBody>
      </p:sp>
      <p:sp>
        <p:nvSpPr>
          <p:cNvPr id="4" name="TextBox 3"/>
          <p:cNvSpPr txBox="1"/>
          <p:nvPr/>
        </p:nvSpPr>
        <p:spPr>
          <a:xfrm>
            <a:off x="4082271" y="1640550"/>
            <a:ext cx="4572000" cy="1323439"/>
          </a:xfrm>
          <a:prstGeom prst="rect">
            <a:avLst/>
          </a:prstGeom>
          <a:noFill/>
        </p:spPr>
        <p:txBody>
          <a:bodyPr wrap="square" rtlCol="0">
            <a:spAutoFit/>
          </a:bodyPr>
          <a:lstStyle/>
          <a:p>
            <a:pPr algn="ctr"/>
            <a:r>
              <a:rPr lang="en-US" sz="8000" dirty="0">
                <a:latin typeface="#9Slide07 SVNDessert Menu Scrip" panose="00000500000000000000" pitchFamily="2" charset="0"/>
              </a:rPr>
              <a:t>DẶN DÒ</a:t>
            </a:r>
          </a:p>
        </p:txBody>
      </p:sp>
      <p:pic>
        <p:nvPicPr>
          <p:cNvPr id="3" name="Picture 2">
            <a:extLst>
              <a:ext uri="{FF2B5EF4-FFF2-40B4-BE49-F238E27FC236}">
                <a16:creationId xmlns:a16="http://schemas.microsoft.com/office/drawing/2014/main" id="{261064D6-D80D-A542-AB73-08448C3E26F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26881" y="545632"/>
            <a:ext cx="1755390" cy="1741852"/>
          </a:xfrm>
          <a:prstGeom prst="rect">
            <a:avLst/>
          </a:prstGeom>
        </p:spPr>
      </p:pic>
      <p:pic>
        <p:nvPicPr>
          <p:cNvPr id="6" name="Picture 5">
            <a:extLst>
              <a:ext uri="{FF2B5EF4-FFF2-40B4-BE49-F238E27FC236}">
                <a16:creationId xmlns:a16="http://schemas.microsoft.com/office/drawing/2014/main" id="{61A5C2EF-24BA-9248-A576-1ED9BA1B7E0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712377" y="845912"/>
            <a:ext cx="1445685" cy="1491580"/>
          </a:xfrm>
          <a:prstGeom prst="rect">
            <a:avLst/>
          </a:prstGeom>
        </p:spPr>
      </p:pic>
    </p:spTree>
    <p:extLst>
      <p:ext uri="{BB962C8B-B14F-4D97-AF65-F5344CB8AC3E}">
        <p14:creationId xmlns:p14="http://schemas.microsoft.com/office/powerpoint/2010/main" val="2923521875"/>
      </p:ext>
    </p:extLst>
  </p:cSld>
  <p:clrMapOvr>
    <a:masterClrMapping/>
  </p:clrMapOvr>
  <mc:AlternateContent xmlns:mc="http://schemas.openxmlformats.org/markup-compatibility/2006" xmlns:p14="http://schemas.microsoft.com/office/powerpoint/2010/main">
    <mc:Choice Requires="p14">
      <p:transition spd="med" p14:dur="700" advTm="3000">
        <p:fade/>
      </p:transition>
    </mc:Choice>
    <mc:Fallback xmlns="">
      <p:transition spd="med"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81"/>
                                        </p:tgtEl>
                                        <p:attrNameLst>
                                          <p:attrName>style.visibility</p:attrName>
                                        </p:attrNameLst>
                                      </p:cBhvr>
                                      <p:to>
                                        <p:strVal val="visible"/>
                                      </p:to>
                                    </p:set>
                                    <p:animEffect transition="in" filter="randombar(horizontal)">
                                      <p:cBhvr>
                                        <p:cTn id="10" dur="500"/>
                                        <p:tgtEl>
                                          <p:spTgt spid="2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1" grpId="0"/>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559FAA53-DE38-1244-9140-E9B25FB6911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21066773">
            <a:off x="9152278" y="3849116"/>
            <a:ext cx="2837569" cy="2837569"/>
          </a:xfrm>
          <a:prstGeom prst="rect">
            <a:avLst/>
          </a:prstGeom>
        </p:spPr>
      </p:pic>
      <p:pic>
        <p:nvPicPr>
          <p:cNvPr id="7" name="图片 6">
            <a:extLst>
              <a:ext uri="{FF2B5EF4-FFF2-40B4-BE49-F238E27FC236}">
                <a16:creationId xmlns:a16="http://schemas.microsoft.com/office/drawing/2014/main" id="{12E3B3B6-B60D-614B-8C0A-DC7CF3E3975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357813">
            <a:off x="1309733" y="3998783"/>
            <a:ext cx="2503962" cy="2503962"/>
          </a:xfrm>
          <a:prstGeom prst="rect">
            <a:avLst/>
          </a:prstGeom>
        </p:spPr>
      </p:pic>
      <p:pic>
        <p:nvPicPr>
          <p:cNvPr id="11" name="图片 10">
            <a:extLst>
              <a:ext uri="{FF2B5EF4-FFF2-40B4-BE49-F238E27FC236}">
                <a16:creationId xmlns:a16="http://schemas.microsoft.com/office/drawing/2014/main" id="{D1E2E562-D963-364E-86D6-1CE68397053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10922" y="310393"/>
            <a:ext cx="1555844" cy="1555844"/>
          </a:xfrm>
          <a:prstGeom prst="rect">
            <a:avLst/>
          </a:prstGeom>
        </p:spPr>
      </p:pic>
      <p:pic>
        <p:nvPicPr>
          <p:cNvPr id="13" name="图片 12">
            <a:extLst>
              <a:ext uri="{FF2B5EF4-FFF2-40B4-BE49-F238E27FC236}">
                <a16:creationId xmlns:a16="http://schemas.microsoft.com/office/drawing/2014/main" id="{02FAD900-EBE2-6A4F-84BF-3E5F62027186}"/>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399721" y="-164087"/>
            <a:ext cx="2136820" cy="2136820"/>
          </a:xfrm>
          <a:prstGeom prst="rect">
            <a:avLst/>
          </a:prstGeom>
        </p:spPr>
      </p:pic>
      <p:pic>
        <p:nvPicPr>
          <p:cNvPr id="15" name="图片 14">
            <a:extLst>
              <a:ext uri="{FF2B5EF4-FFF2-40B4-BE49-F238E27FC236}">
                <a16:creationId xmlns:a16="http://schemas.microsoft.com/office/drawing/2014/main" id="{7DDC26E8-7BCB-4646-9ED3-5117E69A421E}"/>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072640" y="3429000"/>
            <a:ext cx="1237408" cy="1237408"/>
          </a:xfrm>
          <a:prstGeom prst="rect">
            <a:avLst/>
          </a:prstGeom>
        </p:spPr>
      </p:pic>
      <p:grpSp>
        <p:nvGrpSpPr>
          <p:cNvPr id="2" name="Group 1">
            <a:extLst>
              <a:ext uri="{FF2B5EF4-FFF2-40B4-BE49-F238E27FC236}">
                <a16:creationId xmlns:a16="http://schemas.microsoft.com/office/drawing/2014/main" id="{F29CAE40-5DEE-104E-80C4-BE7979F94FE2}"/>
              </a:ext>
            </a:extLst>
          </p:cNvPr>
          <p:cNvGrpSpPr/>
          <p:nvPr/>
        </p:nvGrpSpPr>
        <p:grpSpPr>
          <a:xfrm>
            <a:off x="3691344" y="-1244799"/>
            <a:ext cx="4666228" cy="4666228"/>
            <a:chOff x="3585900" y="-1335941"/>
            <a:chExt cx="4666228" cy="4666228"/>
          </a:xfrm>
        </p:grpSpPr>
        <p:pic>
          <p:nvPicPr>
            <p:cNvPr id="17" name="图片 16">
              <a:extLst>
                <a:ext uri="{FF2B5EF4-FFF2-40B4-BE49-F238E27FC236}">
                  <a16:creationId xmlns:a16="http://schemas.microsoft.com/office/drawing/2014/main" id="{604B2C9A-CB67-344A-A7E6-0A9997AC7A26}"/>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flipH="1">
              <a:off x="3585900" y="-1335941"/>
              <a:ext cx="4666228" cy="4666228"/>
            </a:xfrm>
            <a:prstGeom prst="rect">
              <a:avLst/>
            </a:prstGeom>
          </p:spPr>
        </p:pic>
        <p:sp>
          <p:nvSpPr>
            <p:cNvPr id="18" name="文本框 17">
              <a:extLst>
                <a:ext uri="{FF2B5EF4-FFF2-40B4-BE49-F238E27FC236}">
                  <a16:creationId xmlns:a16="http://schemas.microsoft.com/office/drawing/2014/main" id="{32EC89F8-8CC5-6242-913D-4899F9D04970}"/>
                </a:ext>
              </a:extLst>
            </p:cNvPr>
            <p:cNvSpPr txBox="1"/>
            <p:nvPr/>
          </p:nvSpPr>
          <p:spPr>
            <a:xfrm rot="203423">
              <a:off x="5352761" y="914097"/>
              <a:ext cx="1953778" cy="857691"/>
            </a:xfrm>
            <a:prstGeom prst="rect">
              <a:avLst/>
            </a:prstGeom>
            <a:noFill/>
          </p:spPr>
          <p:txBody>
            <a:bodyPr wrap="square" rtlCol="0">
              <a:prstTxWarp prst="textArchUp">
                <a:avLst/>
              </a:prstTxWarp>
              <a:spAutoFit/>
            </a:bodyPr>
            <a:lstStyle/>
            <a:p>
              <a:pPr algn="ctr"/>
              <a:r>
                <a:rPr kumimoji="1" lang="en-US" altLang="zh-CN" sz="2400" dirty="0" err="1">
                  <a:solidFill>
                    <a:srgbClr val="FCF7DA"/>
                  </a:solidFill>
                  <a:latin typeface="#9SLIDE07 ICIELKONI BLACK" pitchFamily="2" charset="77"/>
                </a:rPr>
                <a:t>Tạm</a:t>
              </a:r>
              <a:r>
                <a:rPr kumimoji="1" lang="en-US" altLang="zh-CN" sz="2400" dirty="0">
                  <a:solidFill>
                    <a:srgbClr val="FCF7DA"/>
                  </a:solidFill>
                  <a:latin typeface="#9SLIDE07 ICIELKONI BLACK" pitchFamily="2" charset="77"/>
                </a:rPr>
                <a:t> </a:t>
              </a:r>
              <a:r>
                <a:rPr kumimoji="1" lang="en-US" altLang="zh-CN" sz="2400" dirty="0" err="1">
                  <a:solidFill>
                    <a:srgbClr val="FCF7DA"/>
                  </a:solidFill>
                  <a:latin typeface="#9SLIDE07 ICIELKONI BLACK" pitchFamily="2" charset="77"/>
                </a:rPr>
                <a:t>biệt</a:t>
              </a:r>
              <a:endParaRPr kumimoji="1" lang="zh-CN" altLang="en-US" sz="2400" dirty="0">
                <a:solidFill>
                  <a:srgbClr val="FCF7DA"/>
                </a:solidFill>
                <a:latin typeface="#9SLIDE07 ICIELKONI BLACK" pitchFamily="2" charset="77"/>
              </a:endParaRPr>
            </a:p>
          </p:txBody>
        </p:sp>
      </p:grpSp>
      <p:pic>
        <p:nvPicPr>
          <p:cNvPr id="12" name="Picture 11">
            <a:extLst>
              <a:ext uri="{FF2B5EF4-FFF2-40B4-BE49-F238E27FC236}">
                <a16:creationId xmlns:a16="http://schemas.microsoft.com/office/drawing/2014/main" id="{5D5E53E3-4B79-634A-8C69-354A1624498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586123" y="1193211"/>
            <a:ext cx="6876670" cy="3233275"/>
          </a:xfrm>
          <a:prstGeom prst="rect">
            <a:avLst/>
          </a:prstGeom>
        </p:spPr>
      </p:pic>
    </p:spTree>
    <p:extLst>
      <p:ext uri="{BB962C8B-B14F-4D97-AF65-F5344CB8AC3E}">
        <p14:creationId xmlns:p14="http://schemas.microsoft.com/office/powerpoint/2010/main" val="3957996369"/>
      </p:ext>
    </p:extLst>
  </p:cSld>
  <p:clrMapOvr>
    <a:masterClrMapping/>
  </p:clrMapOvr>
  <mc:AlternateContent xmlns:mc="http://schemas.openxmlformats.org/markup-compatibility/2006" xmlns:p14="http://schemas.microsoft.com/office/powerpoint/2010/main">
    <mc:Choice Requires="p14">
      <p:transition spd="med" p14:dur="700" advTm="3000">
        <p:fade/>
      </p:transition>
    </mc:Choice>
    <mc:Fallback xmlns="">
      <p:transition spd="med"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ppt_w</p:attrName>
                                        </p:attrNameLst>
                                      </p:cBhvr>
                                      <p:tavLst>
                                        <p:tav tm="0">
                                          <p:val>
                                            <p:fltVal val="0"/>
                                          </p:val>
                                        </p:tav>
                                        <p:tav tm="100000">
                                          <p:val>
                                            <p:strVal val="#ppt_w"/>
                                          </p:val>
                                        </p:tav>
                                      </p:tavLst>
                                    </p:anim>
                                    <p:anim calcmode="lin" valueType="num">
                                      <p:cBhvr>
                                        <p:cTn id="8" dur="1000" fill="hold"/>
                                        <p:tgtEl>
                                          <p:spTgt spid="12"/>
                                        </p:tgtEl>
                                        <p:attrNameLst>
                                          <p:attrName>ppt_h</p:attrName>
                                        </p:attrNameLst>
                                      </p:cBhvr>
                                      <p:tavLst>
                                        <p:tav tm="0">
                                          <p:val>
                                            <p:fltVal val="0"/>
                                          </p:val>
                                        </p:tav>
                                        <p:tav tm="100000">
                                          <p:val>
                                            <p:strVal val="#ppt_h"/>
                                          </p:val>
                                        </p:tav>
                                      </p:tavLst>
                                    </p:anim>
                                    <p:anim calcmode="lin" valueType="num">
                                      <p:cBhvr>
                                        <p:cTn id="9" dur="1000" fill="hold"/>
                                        <p:tgtEl>
                                          <p:spTgt spid="12"/>
                                        </p:tgtEl>
                                        <p:attrNameLst>
                                          <p:attrName>style.rotation</p:attrName>
                                        </p:attrNameLst>
                                      </p:cBhvr>
                                      <p:tavLst>
                                        <p:tav tm="0">
                                          <p:val>
                                            <p:fltVal val="90"/>
                                          </p:val>
                                        </p:tav>
                                        <p:tav tm="100000">
                                          <p:val>
                                            <p:fltVal val="0"/>
                                          </p:val>
                                        </p:tav>
                                      </p:tavLst>
                                    </p:anim>
                                    <p:animEffect transition="in" filter="fade">
                                      <p:cBhvr>
                                        <p:cTn id="10"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67830C88-0954-AE4B-943D-54C6042F4A0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687815" y="1405891"/>
            <a:ext cx="1364623" cy="1364623"/>
          </a:xfrm>
          <a:prstGeom prst="rect">
            <a:avLst/>
          </a:prstGeom>
        </p:spPr>
      </p:pic>
      <p:pic>
        <p:nvPicPr>
          <p:cNvPr id="4" name="Picture 3">
            <a:extLst>
              <a:ext uri="{FF2B5EF4-FFF2-40B4-BE49-F238E27FC236}">
                <a16:creationId xmlns:a16="http://schemas.microsoft.com/office/drawing/2014/main" id="{94C3C569-1310-CA47-9401-0794B31EB542}"/>
              </a:ext>
            </a:extLst>
          </p:cNvPr>
          <p:cNvPicPr>
            <a:picLocks noChangeAspect="1"/>
          </p:cNvPicPr>
          <p:nvPr/>
        </p:nvPicPr>
        <p:blipFill>
          <a:blip r:embed="rId4"/>
          <a:stretch>
            <a:fillRect/>
          </a:stretch>
        </p:blipFill>
        <p:spPr>
          <a:xfrm>
            <a:off x="2120900" y="349827"/>
            <a:ext cx="7950200" cy="4191000"/>
          </a:xfrm>
          <a:prstGeom prst="rect">
            <a:avLst/>
          </a:prstGeom>
        </p:spPr>
      </p:pic>
    </p:spTree>
    <p:extLst>
      <p:ext uri="{BB962C8B-B14F-4D97-AF65-F5344CB8AC3E}">
        <p14:creationId xmlns:p14="http://schemas.microsoft.com/office/powerpoint/2010/main" val="4146469529"/>
      </p:ext>
    </p:extLst>
  </p:cSld>
  <p:clrMapOvr>
    <a:masterClrMapping/>
  </p:clrMapOvr>
  <mc:AlternateContent xmlns:mc="http://schemas.openxmlformats.org/markup-compatibility/2006" xmlns:p14="http://schemas.microsoft.com/office/powerpoint/2010/main">
    <mc:Choice Requires="p14">
      <p:transition spd="med" p14:dur="700" advTm="3000">
        <p:fade/>
      </p:transition>
    </mc:Choice>
    <mc:Fallback xmlns="">
      <p:transition spd="med"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A455A776-801D-3A46-9FD5-26D24B56AFEF}"/>
              </a:ext>
            </a:extLst>
          </p:cNvPr>
          <p:cNvSpPr txBox="1"/>
          <p:nvPr/>
        </p:nvSpPr>
        <p:spPr>
          <a:xfrm>
            <a:off x="2370126" y="2122003"/>
            <a:ext cx="7414681" cy="1297022"/>
          </a:xfrm>
          <a:prstGeom prst="rect">
            <a:avLst/>
          </a:prstGeom>
          <a:solidFill>
            <a:schemeClr val="bg1">
              <a:alpha val="91000"/>
            </a:schemeClr>
          </a:solidFill>
        </p:spPr>
        <p:txBody>
          <a:bodyPr wrap="square" rtlCol="0">
            <a:spAutoFit/>
          </a:bodyPr>
          <a:lstStyle/>
          <a:p>
            <a:pPr marL="342900" indent="-342900" algn="ctr">
              <a:lnSpc>
                <a:spcPct val="150000"/>
              </a:lnSpc>
              <a:buFont typeface="+mj-lt"/>
              <a:buAutoNum type="arabicPeriod"/>
            </a:pPr>
            <a:r>
              <a:rPr lang="en-US" sz="2800" b="1" dirty="0">
                <a:latin typeface="#9Slide04 Faustina Bold" pitchFamily="2" charset="77"/>
              </a:rPr>
              <a:t> </a:t>
            </a:r>
            <a:r>
              <a:rPr lang="en-US" sz="2800" b="1" dirty="0" err="1">
                <a:latin typeface="#9Slide04 Faustina Bold" pitchFamily="2" charset="77"/>
              </a:rPr>
              <a:t>Nêu</a:t>
            </a:r>
            <a:r>
              <a:rPr lang="en-US" sz="2800" b="1" dirty="0">
                <a:latin typeface="#9Slide04 Faustina Bold" pitchFamily="2" charset="77"/>
              </a:rPr>
              <a:t> </a:t>
            </a:r>
            <a:r>
              <a:rPr lang="en-US" sz="2800" b="1" dirty="0" err="1">
                <a:latin typeface="#9Slide04 Faustina Bold" pitchFamily="2" charset="77"/>
              </a:rPr>
              <a:t>cách</a:t>
            </a:r>
            <a:r>
              <a:rPr lang="en-US" sz="2800" b="1" dirty="0">
                <a:latin typeface="#9Slide04 Faustina Bold" pitchFamily="2" charset="77"/>
              </a:rPr>
              <a:t> </a:t>
            </a:r>
            <a:r>
              <a:rPr lang="en-US" sz="2800" b="1" dirty="0" err="1">
                <a:latin typeface="#9Slide04 Faustina Bold" pitchFamily="2" charset="77"/>
              </a:rPr>
              <a:t>em</a:t>
            </a:r>
            <a:r>
              <a:rPr lang="en-US" sz="2800" b="1" dirty="0">
                <a:latin typeface="#9Slide04 Faustina Bold" pitchFamily="2" charset="77"/>
              </a:rPr>
              <a:t> </a:t>
            </a:r>
            <a:r>
              <a:rPr lang="en-US" sz="2800" b="1" dirty="0" err="1">
                <a:latin typeface="#9Slide04 Faustina Bold" pitchFamily="2" charset="77"/>
              </a:rPr>
              <a:t>đã</a:t>
            </a:r>
            <a:r>
              <a:rPr lang="en-US" sz="2800" b="1" dirty="0">
                <a:latin typeface="#9Slide04 Faustina Bold" pitchFamily="2" charset="77"/>
              </a:rPr>
              <a:t> </a:t>
            </a:r>
            <a:r>
              <a:rPr lang="en-US" sz="2800" b="1" dirty="0" err="1">
                <a:latin typeface="#9Slide04 Faustina Bold" pitchFamily="2" charset="77"/>
              </a:rPr>
              <a:t>bảo</a:t>
            </a:r>
            <a:r>
              <a:rPr lang="en-US" sz="2800" b="1" dirty="0">
                <a:latin typeface="#9Slide04 Faustina Bold" pitchFamily="2" charset="77"/>
              </a:rPr>
              <a:t> </a:t>
            </a:r>
            <a:r>
              <a:rPr lang="en-US" sz="2800" b="1" dirty="0" err="1">
                <a:latin typeface="#9Slide04 Faustina Bold" pitchFamily="2" charset="77"/>
              </a:rPr>
              <a:t>quản</a:t>
            </a:r>
            <a:r>
              <a:rPr lang="en-US" sz="2800" b="1" dirty="0">
                <a:latin typeface="#9Slide04 Faustina Bold" pitchFamily="2" charset="77"/>
              </a:rPr>
              <a:t> </a:t>
            </a:r>
            <a:r>
              <a:rPr lang="en-US" sz="2800" b="1" dirty="0" err="1">
                <a:latin typeface="#9Slide04 Faustina Bold" pitchFamily="2" charset="77"/>
              </a:rPr>
              <a:t>đồ</a:t>
            </a:r>
            <a:r>
              <a:rPr lang="en-US" sz="2800" b="1" dirty="0">
                <a:latin typeface="#9Slide04 Faustina Bold" pitchFamily="2" charset="77"/>
              </a:rPr>
              <a:t> </a:t>
            </a:r>
            <a:r>
              <a:rPr lang="en-US" sz="2800" b="1" dirty="0" err="1">
                <a:latin typeface="#9Slide04 Faustina Bold" pitchFamily="2" charset="77"/>
              </a:rPr>
              <a:t>dùng</a:t>
            </a:r>
            <a:r>
              <a:rPr lang="en-US" sz="2800" b="1" dirty="0">
                <a:latin typeface="#9Slide04 Faustina Bold" pitchFamily="2" charset="77"/>
              </a:rPr>
              <a:t> </a:t>
            </a:r>
            <a:r>
              <a:rPr lang="en-US" sz="2800" b="1" dirty="0" err="1">
                <a:latin typeface="#9Slide04 Faustina Bold" pitchFamily="2" charset="77"/>
              </a:rPr>
              <a:t>quần</a:t>
            </a:r>
            <a:r>
              <a:rPr lang="en-US" sz="2800" b="1" dirty="0">
                <a:latin typeface="#9Slide04 Faustina Bold" pitchFamily="2" charset="77"/>
              </a:rPr>
              <a:t> </a:t>
            </a:r>
            <a:r>
              <a:rPr lang="en-US" sz="2800" b="1" dirty="0" err="1">
                <a:latin typeface="#9Slide04 Faustina Bold" pitchFamily="2" charset="77"/>
              </a:rPr>
              <a:t>áo</a:t>
            </a:r>
            <a:r>
              <a:rPr lang="en-US" sz="2800" b="1" dirty="0">
                <a:latin typeface="#9Slide04 Faustina Bold" pitchFamily="2" charset="77"/>
              </a:rPr>
              <a:t> </a:t>
            </a:r>
            <a:r>
              <a:rPr lang="en-US" sz="2800" b="1" dirty="0" err="1">
                <a:latin typeface="#9Slide04 Faustina Bold" pitchFamily="2" charset="77"/>
              </a:rPr>
              <a:t>của</a:t>
            </a:r>
            <a:r>
              <a:rPr lang="en-US" sz="2800" b="1" dirty="0">
                <a:latin typeface="#9Slide04 Faustina Bold" pitchFamily="2" charset="77"/>
              </a:rPr>
              <a:t> </a:t>
            </a:r>
            <a:r>
              <a:rPr lang="en-US" sz="2800" b="1" dirty="0" err="1">
                <a:latin typeface="#9Slide04 Faustina Bold" pitchFamily="2" charset="77"/>
              </a:rPr>
              <a:t>em</a:t>
            </a:r>
            <a:r>
              <a:rPr lang="en-US" sz="2800" b="1" dirty="0">
                <a:latin typeface="#9Slide04 Faustina Bold" pitchFamily="2" charset="77"/>
              </a:rPr>
              <a:t> </a:t>
            </a:r>
            <a:r>
              <a:rPr lang="en-US" sz="2800" b="1" dirty="0" err="1">
                <a:latin typeface="#9Slide04 Faustina Bold" pitchFamily="2" charset="77"/>
              </a:rPr>
              <a:t>ở</a:t>
            </a:r>
            <a:r>
              <a:rPr lang="en-US" sz="2800" b="1" dirty="0">
                <a:latin typeface="#9Slide04 Faustina Bold" pitchFamily="2" charset="77"/>
              </a:rPr>
              <a:t> </a:t>
            </a:r>
            <a:r>
              <a:rPr lang="en-US" sz="2800" b="1" dirty="0" err="1">
                <a:latin typeface="#9Slide04 Faustina Bold" pitchFamily="2" charset="77"/>
              </a:rPr>
              <a:t>nhà</a:t>
            </a:r>
            <a:r>
              <a:rPr lang="en-US" sz="2800" b="1" dirty="0">
                <a:latin typeface="#9Slide04 Faustina Bold" pitchFamily="2" charset="77"/>
              </a:rPr>
              <a:t> </a:t>
            </a:r>
            <a:r>
              <a:rPr lang="en-US" sz="2800" b="1" dirty="0" err="1">
                <a:latin typeface="#9Slide04 Faustina Bold" pitchFamily="2" charset="77"/>
              </a:rPr>
              <a:t>như</a:t>
            </a:r>
            <a:r>
              <a:rPr lang="en-US" sz="2800" b="1" dirty="0">
                <a:latin typeface="#9Slide04 Faustina Bold" pitchFamily="2" charset="77"/>
              </a:rPr>
              <a:t> </a:t>
            </a:r>
            <a:r>
              <a:rPr lang="en-US" sz="2800" b="1" dirty="0" err="1">
                <a:latin typeface="#9Slide04 Faustina Bold" pitchFamily="2" charset="77"/>
              </a:rPr>
              <a:t>thế</a:t>
            </a:r>
            <a:r>
              <a:rPr lang="en-US" sz="2800" b="1" dirty="0">
                <a:latin typeface="#9Slide04 Faustina Bold" pitchFamily="2" charset="77"/>
              </a:rPr>
              <a:t> </a:t>
            </a:r>
            <a:r>
              <a:rPr lang="en-US" sz="2800" b="1" dirty="0" err="1">
                <a:latin typeface="#9Slide04 Faustina Bold" pitchFamily="2" charset="77"/>
              </a:rPr>
              <a:t>nào</a:t>
            </a:r>
            <a:r>
              <a:rPr lang="en-US" sz="2800" b="1" dirty="0">
                <a:latin typeface="#9Slide04 Faustina Bold" pitchFamily="2" charset="77"/>
              </a:rPr>
              <a:t> ?</a:t>
            </a:r>
            <a:endParaRPr lang="en-VN" sz="2800" b="1" dirty="0">
              <a:latin typeface="#9Slide04 Faustina Bold" pitchFamily="2" charset="77"/>
            </a:endParaRPr>
          </a:p>
        </p:txBody>
      </p:sp>
      <p:pic>
        <p:nvPicPr>
          <p:cNvPr id="6" name="图片 5">
            <a:extLst>
              <a:ext uri="{FF2B5EF4-FFF2-40B4-BE49-F238E27FC236}">
                <a16:creationId xmlns:a16="http://schemas.microsoft.com/office/drawing/2014/main" id="{67830C88-0954-AE4B-943D-54C6042F4A0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687815" y="1405891"/>
            <a:ext cx="1364623" cy="1364623"/>
          </a:xfrm>
          <a:prstGeom prst="rect">
            <a:avLst/>
          </a:prstGeom>
        </p:spPr>
      </p:pic>
      <p:sp>
        <p:nvSpPr>
          <p:cNvPr id="8" name="文本框 3">
            <a:extLst>
              <a:ext uri="{FF2B5EF4-FFF2-40B4-BE49-F238E27FC236}">
                <a16:creationId xmlns:a16="http://schemas.microsoft.com/office/drawing/2014/main" id="{CC2FD852-D355-AD49-8BAE-16457B2360C2}"/>
              </a:ext>
            </a:extLst>
          </p:cNvPr>
          <p:cNvSpPr txBox="1"/>
          <p:nvPr/>
        </p:nvSpPr>
        <p:spPr>
          <a:xfrm>
            <a:off x="2388659" y="3797362"/>
            <a:ext cx="7414681" cy="954107"/>
          </a:xfrm>
          <a:prstGeom prst="rect">
            <a:avLst/>
          </a:prstGeom>
          <a:solidFill>
            <a:schemeClr val="bg1">
              <a:alpha val="91000"/>
            </a:schemeClr>
          </a:solidFill>
        </p:spPr>
        <p:txBody>
          <a:bodyPr wrap="square" rtlCol="0">
            <a:spAutoFit/>
          </a:bodyPr>
          <a:lstStyle/>
          <a:p>
            <a:pPr algn="ctr"/>
            <a:r>
              <a:rPr lang="en-US" sz="2800" b="1" dirty="0">
                <a:latin typeface="#9Slide04 Faustina Bold" pitchFamily="2" charset="77"/>
              </a:rPr>
              <a:t>2. </a:t>
            </a:r>
            <a:r>
              <a:rPr lang="en-US" sz="2800" b="1" dirty="0" err="1">
                <a:latin typeface="#9Slide04 Faustina Bold" pitchFamily="2" charset="77"/>
              </a:rPr>
              <a:t>Để</a:t>
            </a:r>
            <a:r>
              <a:rPr lang="en-US" sz="2800" b="1" dirty="0">
                <a:latin typeface="#9Slide04 Faustina Bold" pitchFamily="2" charset="77"/>
              </a:rPr>
              <a:t> </a:t>
            </a:r>
            <a:r>
              <a:rPr lang="en-US" sz="2800" b="1" dirty="0" err="1">
                <a:latin typeface="#9Slide04 Faustina Bold" pitchFamily="2" charset="77"/>
              </a:rPr>
              <a:t>sách</a:t>
            </a:r>
            <a:r>
              <a:rPr lang="en-US" sz="2800" b="1" dirty="0">
                <a:latin typeface="#9Slide04 Faustina Bold" pitchFamily="2" charset="77"/>
              </a:rPr>
              <a:t> </a:t>
            </a:r>
            <a:r>
              <a:rPr lang="en-US" sz="2800" b="1" dirty="0" err="1">
                <a:latin typeface="#9Slide04 Faustina Bold" pitchFamily="2" charset="77"/>
              </a:rPr>
              <a:t>vở</a:t>
            </a:r>
            <a:r>
              <a:rPr lang="en-US" sz="2800" b="1" dirty="0">
                <a:latin typeface="#9Slide04 Faustina Bold" pitchFamily="2" charset="77"/>
              </a:rPr>
              <a:t> </a:t>
            </a:r>
            <a:r>
              <a:rPr lang="en-US" sz="2800" b="1" dirty="0" err="1">
                <a:latin typeface="#9Slide04 Faustina Bold" pitchFamily="2" charset="77"/>
              </a:rPr>
              <a:t>của</a:t>
            </a:r>
            <a:r>
              <a:rPr lang="en-US" sz="2800" b="1" dirty="0">
                <a:latin typeface="#9Slide04 Faustina Bold" pitchFamily="2" charset="77"/>
              </a:rPr>
              <a:t> </a:t>
            </a:r>
            <a:r>
              <a:rPr lang="en-US" sz="2800" b="1" dirty="0" err="1">
                <a:latin typeface="#9Slide04 Faustina Bold" pitchFamily="2" charset="77"/>
              </a:rPr>
              <a:t>em</a:t>
            </a:r>
            <a:r>
              <a:rPr lang="en-US" sz="2800" b="1" dirty="0">
                <a:latin typeface="#9Slide04 Faustina Bold" pitchFamily="2" charset="77"/>
              </a:rPr>
              <a:t> </a:t>
            </a:r>
            <a:r>
              <a:rPr lang="en-US" sz="2800" b="1" dirty="0" err="1">
                <a:latin typeface="#9Slide04 Faustina Bold" pitchFamily="2" charset="77"/>
              </a:rPr>
              <a:t>được</a:t>
            </a:r>
            <a:r>
              <a:rPr lang="en-US" sz="2800" b="1" dirty="0">
                <a:latin typeface="#9Slide04 Faustina Bold" pitchFamily="2" charset="77"/>
              </a:rPr>
              <a:t> </a:t>
            </a:r>
            <a:r>
              <a:rPr lang="en-US" sz="2800" b="1" dirty="0" err="1">
                <a:latin typeface="#9Slide04 Faustina Bold" pitchFamily="2" charset="77"/>
              </a:rPr>
              <a:t>bền</a:t>
            </a:r>
            <a:r>
              <a:rPr lang="en-US" sz="2800" b="1" dirty="0">
                <a:latin typeface="#9Slide04 Faustina Bold" pitchFamily="2" charset="77"/>
              </a:rPr>
              <a:t>, </a:t>
            </a:r>
            <a:r>
              <a:rPr lang="en-US" sz="2800" b="1" dirty="0" err="1">
                <a:latin typeface="#9Slide04 Faustina Bold" pitchFamily="2" charset="77"/>
              </a:rPr>
              <a:t>đẹp</a:t>
            </a:r>
            <a:r>
              <a:rPr lang="en-US" sz="2800" b="1" dirty="0">
                <a:latin typeface="#9Slide04 Faustina Bold" pitchFamily="2" charset="77"/>
              </a:rPr>
              <a:t> </a:t>
            </a:r>
            <a:r>
              <a:rPr lang="en-US" sz="2800" b="1" dirty="0" err="1">
                <a:latin typeface="#9Slide04 Faustina Bold" pitchFamily="2" charset="77"/>
              </a:rPr>
              <a:t>em</a:t>
            </a:r>
            <a:r>
              <a:rPr lang="en-US" sz="2800" b="1" dirty="0">
                <a:latin typeface="#9Slide04 Faustina Bold" pitchFamily="2" charset="77"/>
              </a:rPr>
              <a:t> </a:t>
            </a:r>
            <a:r>
              <a:rPr lang="en-US" sz="2800" b="1" dirty="0" err="1">
                <a:latin typeface="#9Slide04 Faustina Bold" pitchFamily="2" charset="77"/>
              </a:rPr>
              <a:t>đã</a:t>
            </a:r>
            <a:r>
              <a:rPr lang="en-US" sz="2800" b="1" dirty="0">
                <a:latin typeface="#9Slide04 Faustina Bold" pitchFamily="2" charset="77"/>
              </a:rPr>
              <a:t> </a:t>
            </a:r>
            <a:r>
              <a:rPr lang="en-US" sz="2800" b="1" dirty="0" err="1">
                <a:latin typeface="#9Slide04 Faustina Bold" pitchFamily="2" charset="77"/>
              </a:rPr>
              <a:t>làm</a:t>
            </a:r>
            <a:r>
              <a:rPr lang="en-US" sz="2800" b="1" dirty="0">
                <a:latin typeface="#9Slide04 Faustina Bold" pitchFamily="2" charset="77"/>
              </a:rPr>
              <a:t> </a:t>
            </a:r>
            <a:r>
              <a:rPr lang="en-US" sz="2800" b="1" dirty="0" err="1">
                <a:latin typeface="#9Slide04 Faustina Bold" pitchFamily="2" charset="77"/>
              </a:rPr>
              <a:t>như</a:t>
            </a:r>
            <a:r>
              <a:rPr lang="en-US" sz="2800" b="1" dirty="0">
                <a:latin typeface="#9Slide04 Faustina Bold" pitchFamily="2" charset="77"/>
              </a:rPr>
              <a:t> </a:t>
            </a:r>
            <a:r>
              <a:rPr lang="en-US" sz="2800" b="1" dirty="0" err="1">
                <a:latin typeface="#9Slide04 Faustina Bold" pitchFamily="2" charset="77"/>
              </a:rPr>
              <a:t>thế</a:t>
            </a:r>
            <a:r>
              <a:rPr lang="en-US" sz="2800" b="1" dirty="0">
                <a:latin typeface="#9Slide04 Faustina Bold" pitchFamily="2" charset="77"/>
              </a:rPr>
              <a:t> </a:t>
            </a:r>
            <a:r>
              <a:rPr lang="en-US" sz="2800" b="1" dirty="0" err="1">
                <a:latin typeface="#9Slide04 Faustina Bold" pitchFamily="2" charset="77"/>
              </a:rPr>
              <a:t>nào</a:t>
            </a:r>
            <a:r>
              <a:rPr lang="en-US" sz="2800" b="1" dirty="0">
                <a:latin typeface="#9Slide04 Faustina Bold" pitchFamily="2" charset="77"/>
              </a:rPr>
              <a:t> ?</a:t>
            </a:r>
            <a:endParaRPr lang="en-VN" sz="2800" b="1" dirty="0">
              <a:latin typeface="#9Slide04 Faustina Bold" pitchFamily="2" charset="77"/>
            </a:endParaRPr>
          </a:p>
        </p:txBody>
      </p:sp>
    </p:spTree>
    <p:extLst>
      <p:ext uri="{BB962C8B-B14F-4D97-AF65-F5344CB8AC3E}">
        <p14:creationId xmlns:p14="http://schemas.microsoft.com/office/powerpoint/2010/main" val="2621129029"/>
      </p:ext>
    </p:extLst>
  </p:cSld>
  <p:clrMapOvr>
    <a:masterClrMapping/>
  </p:clrMapOvr>
  <mc:AlternateContent xmlns:mc="http://schemas.openxmlformats.org/markup-compatibility/2006" xmlns:p14="http://schemas.microsoft.com/office/powerpoint/2010/main">
    <mc:Choice Requires="p14">
      <p:transition spd="med" p14:dur="700" advTm="3000">
        <p:fade/>
      </p:transition>
    </mc:Choice>
    <mc:Fallback xmlns="">
      <p:transition spd="med"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checkerboard(across)">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A455A776-801D-3A46-9FD5-26D24B56AFEF}"/>
              </a:ext>
            </a:extLst>
          </p:cNvPr>
          <p:cNvSpPr txBox="1"/>
          <p:nvPr/>
        </p:nvSpPr>
        <p:spPr>
          <a:xfrm>
            <a:off x="2388659" y="1095555"/>
            <a:ext cx="7414681" cy="2233432"/>
          </a:xfrm>
          <a:prstGeom prst="rect">
            <a:avLst/>
          </a:prstGeom>
          <a:solidFill>
            <a:schemeClr val="bg1">
              <a:alpha val="91000"/>
            </a:schemeClr>
          </a:solidFill>
        </p:spPr>
        <p:txBody>
          <a:bodyPr wrap="square" rtlCol="0">
            <a:spAutoFit/>
          </a:bodyPr>
          <a:lstStyle/>
          <a:p>
            <a:pPr algn="ctr">
              <a:lnSpc>
                <a:spcPct val="150000"/>
              </a:lnSpc>
            </a:pPr>
            <a:r>
              <a:rPr lang="en-US" sz="2400" u="sng" dirty="0" err="1">
                <a:latin typeface="#9Slide04 Faustina" pitchFamily="2" charset="77"/>
              </a:rPr>
              <a:t>Cách</a:t>
            </a:r>
            <a:r>
              <a:rPr lang="en-US" sz="2400" u="sng" dirty="0">
                <a:latin typeface="#9Slide04 Faustina" pitchFamily="2" charset="77"/>
              </a:rPr>
              <a:t> </a:t>
            </a:r>
            <a:r>
              <a:rPr lang="en-US" sz="2400" u="sng" dirty="0" err="1">
                <a:latin typeface="#9Slide04 Faustina" pitchFamily="2" charset="77"/>
              </a:rPr>
              <a:t>bảo</a:t>
            </a:r>
            <a:r>
              <a:rPr lang="en-US" sz="2400" u="sng" dirty="0">
                <a:latin typeface="#9Slide04 Faustina" pitchFamily="2" charset="77"/>
              </a:rPr>
              <a:t> </a:t>
            </a:r>
            <a:r>
              <a:rPr lang="en-US" sz="2400" u="sng" dirty="0" err="1">
                <a:latin typeface="#9Slide04 Faustina" pitchFamily="2" charset="77"/>
              </a:rPr>
              <a:t>quản</a:t>
            </a:r>
            <a:r>
              <a:rPr lang="en-US" sz="2400" u="sng" dirty="0">
                <a:latin typeface="#9Slide04 Faustina" pitchFamily="2" charset="77"/>
              </a:rPr>
              <a:t> </a:t>
            </a:r>
            <a:r>
              <a:rPr lang="en-US" sz="2400" u="sng" dirty="0" err="1">
                <a:latin typeface="#9Slide04 Faustina" pitchFamily="2" charset="77"/>
              </a:rPr>
              <a:t>quần</a:t>
            </a:r>
            <a:r>
              <a:rPr lang="en-US" sz="2400" u="sng" dirty="0">
                <a:latin typeface="#9Slide04 Faustina" pitchFamily="2" charset="77"/>
              </a:rPr>
              <a:t> </a:t>
            </a:r>
            <a:r>
              <a:rPr lang="en-US" sz="2400" u="sng" dirty="0" err="1">
                <a:latin typeface="#9Slide04 Faustina" pitchFamily="2" charset="77"/>
              </a:rPr>
              <a:t>áo</a:t>
            </a:r>
            <a:r>
              <a:rPr lang="en-US" sz="2400" u="sng" dirty="0">
                <a:latin typeface="#9Slide04 Faustina" pitchFamily="2" charset="77"/>
              </a:rPr>
              <a:t> </a:t>
            </a:r>
            <a:endParaRPr lang="en-VN" sz="2400" u="sng" dirty="0">
              <a:latin typeface="#9Slide04 Faustina" pitchFamily="2" charset="77"/>
            </a:endParaRPr>
          </a:p>
          <a:p>
            <a:pPr marL="342900" indent="-342900" algn="just">
              <a:lnSpc>
                <a:spcPct val="150000"/>
              </a:lnSpc>
              <a:buFont typeface="Arial" panose="020B0604020202020204" pitchFamily="34" charset="0"/>
              <a:buChar char="•"/>
            </a:pPr>
            <a:r>
              <a:rPr lang="en-US" sz="2400" dirty="0" err="1">
                <a:latin typeface="#9Slide04 Faustina" pitchFamily="2" charset="77"/>
              </a:rPr>
              <a:t>Nên</a:t>
            </a:r>
            <a:r>
              <a:rPr lang="en-US" sz="2400" dirty="0">
                <a:latin typeface="#9Slide04 Faustina" pitchFamily="2" charset="77"/>
              </a:rPr>
              <a:t> : </a:t>
            </a:r>
            <a:r>
              <a:rPr lang="en-US" sz="2400" dirty="0" err="1">
                <a:latin typeface="#9Slide04 Faustina" pitchFamily="2" charset="77"/>
              </a:rPr>
              <a:t>Giữ</a:t>
            </a:r>
            <a:r>
              <a:rPr lang="en-US" sz="2400" dirty="0">
                <a:latin typeface="#9Slide04 Faustina" pitchFamily="2" charset="77"/>
              </a:rPr>
              <a:t> </a:t>
            </a:r>
            <a:r>
              <a:rPr lang="en-US" sz="2400" dirty="0" err="1">
                <a:latin typeface="#9Slide04 Faustina" pitchFamily="2" charset="77"/>
              </a:rPr>
              <a:t>gìn</a:t>
            </a:r>
            <a:r>
              <a:rPr lang="en-US" sz="2400" dirty="0">
                <a:latin typeface="#9Slide04 Faustina" pitchFamily="2" charset="77"/>
              </a:rPr>
              <a:t> </a:t>
            </a:r>
            <a:r>
              <a:rPr lang="en-US" sz="2400" dirty="0" err="1">
                <a:latin typeface="#9Slide04 Faustina" pitchFamily="2" charset="77"/>
              </a:rPr>
              <a:t>quần</a:t>
            </a:r>
            <a:r>
              <a:rPr lang="en-US" sz="2400" dirty="0">
                <a:latin typeface="#9Slide04 Faustina" pitchFamily="2" charset="77"/>
              </a:rPr>
              <a:t> </a:t>
            </a:r>
            <a:r>
              <a:rPr lang="en-US" sz="2400" dirty="0" err="1">
                <a:latin typeface="#9Slide04 Faustina" pitchFamily="2" charset="77"/>
              </a:rPr>
              <a:t>áo</a:t>
            </a:r>
            <a:r>
              <a:rPr lang="en-US" sz="2400" dirty="0">
                <a:latin typeface="#9Slide04 Faustina" pitchFamily="2" charset="77"/>
              </a:rPr>
              <a:t> </a:t>
            </a:r>
            <a:r>
              <a:rPr lang="en-US" sz="2400" dirty="0" err="1">
                <a:latin typeface="#9Slide04 Faustina" pitchFamily="2" charset="77"/>
              </a:rPr>
              <a:t>sạch</a:t>
            </a:r>
            <a:r>
              <a:rPr lang="en-US" sz="2400" dirty="0">
                <a:latin typeface="#9Slide04 Faustina" pitchFamily="2" charset="77"/>
              </a:rPr>
              <a:t> </a:t>
            </a:r>
            <a:r>
              <a:rPr lang="en-US" sz="2400" dirty="0" err="1">
                <a:latin typeface="#9Slide04 Faustina" pitchFamily="2" charset="77"/>
              </a:rPr>
              <a:t>sẽ</a:t>
            </a:r>
            <a:r>
              <a:rPr lang="en-US" sz="2400" dirty="0">
                <a:latin typeface="#9Slide04 Faustina" pitchFamily="2" charset="77"/>
              </a:rPr>
              <a:t>, </a:t>
            </a:r>
            <a:r>
              <a:rPr lang="en-US" sz="2400" dirty="0" err="1">
                <a:latin typeface="#9Slide04 Faustina" pitchFamily="2" charset="77"/>
              </a:rPr>
              <a:t>sắp</a:t>
            </a:r>
            <a:r>
              <a:rPr lang="en-US" sz="2400" dirty="0">
                <a:latin typeface="#9Slide04 Faustina" pitchFamily="2" charset="77"/>
              </a:rPr>
              <a:t> </a:t>
            </a:r>
            <a:r>
              <a:rPr lang="en-US" sz="2400" dirty="0" err="1">
                <a:latin typeface="#9Slide04 Faustina" pitchFamily="2" charset="77"/>
              </a:rPr>
              <a:t>xếp</a:t>
            </a:r>
            <a:r>
              <a:rPr lang="en-US" sz="2400" dirty="0">
                <a:latin typeface="#9Slide04 Faustina" pitchFamily="2" charset="77"/>
              </a:rPr>
              <a:t> </a:t>
            </a:r>
            <a:r>
              <a:rPr lang="en-US" sz="2400" dirty="0" err="1">
                <a:latin typeface="#9Slide04 Faustina" pitchFamily="2" charset="77"/>
              </a:rPr>
              <a:t>ngay</a:t>
            </a:r>
            <a:r>
              <a:rPr lang="en-US" sz="2400" dirty="0">
                <a:latin typeface="#9Slide04 Faustina" pitchFamily="2" charset="77"/>
              </a:rPr>
              <a:t> </a:t>
            </a:r>
            <a:r>
              <a:rPr lang="en-US" sz="2400" dirty="0" err="1">
                <a:latin typeface="#9Slide04 Faustina" pitchFamily="2" charset="77"/>
              </a:rPr>
              <a:t>ngắn</a:t>
            </a:r>
            <a:r>
              <a:rPr lang="en-US" sz="2400" dirty="0">
                <a:latin typeface="#9Slide04 Faustina" pitchFamily="2" charset="77"/>
              </a:rPr>
              <a:t> </a:t>
            </a:r>
            <a:r>
              <a:rPr lang="en-US" sz="2400" dirty="0" err="1">
                <a:latin typeface="#9Slide04 Faustina" pitchFamily="2" charset="77"/>
              </a:rPr>
              <a:t>treo</a:t>
            </a:r>
            <a:r>
              <a:rPr lang="en-US" sz="2400" dirty="0">
                <a:latin typeface="#9Slide04 Faustina" pitchFamily="2" charset="77"/>
              </a:rPr>
              <a:t> </a:t>
            </a:r>
            <a:r>
              <a:rPr lang="en-US" sz="2400" dirty="0" err="1">
                <a:latin typeface="#9Slide04 Faustina" pitchFamily="2" charset="77"/>
              </a:rPr>
              <a:t>đúng</a:t>
            </a:r>
            <a:r>
              <a:rPr lang="en-US" sz="2400" dirty="0">
                <a:latin typeface="#9Slide04 Faustina" pitchFamily="2" charset="77"/>
              </a:rPr>
              <a:t> </a:t>
            </a:r>
            <a:r>
              <a:rPr lang="en-US" sz="2400" dirty="0" err="1">
                <a:latin typeface="#9Slide04 Faustina" pitchFamily="2" charset="77"/>
              </a:rPr>
              <a:t>nơi</a:t>
            </a:r>
            <a:r>
              <a:rPr lang="en-US" sz="2400" dirty="0">
                <a:latin typeface="#9Slide04 Faustina" pitchFamily="2" charset="77"/>
              </a:rPr>
              <a:t> </a:t>
            </a:r>
            <a:r>
              <a:rPr lang="en-US" sz="2400" dirty="0" err="1">
                <a:latin typeface="#9Slide04 Faustina" pitchFamily="2" charset="77"/>
              </a:rPr>
              <a:t>quy</a:t>
            </a:r>
            <a:r>
              <a:rPr lang="en-US" sz="2400" dirty="0">
                <a:latin typeface="#9Slide04 Faustina" pitchFamily="2" charset="77"/>
              </a:rPr>
              <a:t> </a:t>
            </a:r>
            <a:r>
              <a:rPr lang="en-US" sz="2400" dirty="0" err="1">
                <a:latin typeface="#9Slide04 Faustina" pitchFamily="2" charset="77"/>
              </a:rPr>
              <a:t>định</a:t>
            </a:r>
            <a:r>
              <a:rPr lang="en-US" sz="2400" dirty="0">
                <a:latin typeface="#9Slide04 Faustina" pitchFamily="2" charset="77"/>
              </a:rPr>
              <a:t>…</a:t>
            </a:r>
            <a:endParaRPr lang="en-VN" sz="2400" dirty="0">
              <a:latin typeface="#9Slide04 Faustina" pitchFamily="2" charset="77"/>
            </a:endParaRPr>
          </a:p>
          <a:p>
            <a:pPr marL="342900" indent="-342900" algn="just">
              <a:lnSpc>
                <a:spcPct val="150000"/>
              </a:lnSpc>
              <a:buFont typeface="Arial" panose="020B0604020202020204" pitchFamily="34" charset="0"/>
              <a:buChar char="•"/>
            </a:pPr>
            <a:r>
              <a:rPr lang="en-US" sz="2400" dirty="0" err="1">
                <a:latin typeface="#9Slide04 Faustina" pitchFamily="2" charset="77"/>
              </a:rPr>
              <a:t>Không</a:t>
            </a:r>
            <a:r>
              <a:rPr lang="en-US" sz="2400" dirty="0">
                <a:latin typeface="#9Slide04 Faustina" pitchFamily="2" charset="77"/>
              </a:rPr>
              <a:t> </a:t>
            </a:r>
            <a:r>
              <a:rPr lang="en-US" sz="2400" dirty="0" err="1">
                <a:latin typeface="#9Slide04 Faustina" pitchFamily="2" charset="77"/>
              </a:rPr>
              <a:t>nên</a:t>
            </a:r>
            <a:r>
              <a:rPr lang="en-US" sz="2400" dirty="0">
                <a:latin typeface="#9Slide04 Faustina" pitchFamily="2" charset="77"/>
              </a:rPr>
              <a:t>: </a:t>
            </a:r>
            <a:r>
              <a:rPr lang="en-US" sz="2400" dirty="0" err="1">
                <a:latin typeface="#9Slide04 Faustina" pitchFamily="2" charset="77"/>
              </a:rPr>
              <a:t>Để</a:t>
            </a:r>
            <a:r>
              <a:rPr lang="en-US" sz="2400" dirty="0">
                <a:latin typeface="#9Slide04 Faustina" pitchFamily="2" charset="77"/>
              </a:rPr>
              <a:t> </a:t>
            </a:r>
            <a:r>
              <a:rPr lang="en-US" sz="2400" dirty="0" err="1">
                <a:latin typeface="#9Slide04 Faustina" pitchFamily="2" charset="77"/>
              </a:rPr>
              <a:t>quần</a:t>
            </a:r>
            <a:r>
              <a:rPr lang="en-US" sz="2400" dirty="0">
                <a:latin typeface="#9Slide04 Faustina" pitchFamily="2" charset="77"/>
              </a:rPr>
              <a:t> </a:t>
            </a:r>
            <a:r>
              <a:rPr lang="en-US" sz="2400" dirty="0" err="1">
                <a:latin typeface="#9Slide04 Faustina" pitchFamily="2" charset="77"/>
              </a:rPr>
              <a:t>áo</a:t>
            </a:r>
            <a:r>
              <a:rPr lang="en-US" sz="2400" dirty="0">
                <a:latin typeface="#9Slide04 Faustina" pitchFamily="2" charset="77"/>
              </a:rPr>
              <a:t> </a:t>
            </a:r>
            <a:r>
              <a:rPr lang="en-US" sz="2400" dirty="0" err="1">
                <a:latin typeface="#9Slide04 Faustina" pitchFamily="2" charset="77"/>
              </a:rPr>
              <a:t>nhàu</a:t>
            </a:r>
            <a:r>
              <a:rPr lang="en-US" sz="2400" dirty="0">
                <a:latin typeface="#9Slide04 Faustina" pitchFamily="2" charset="77"/>
              </a:rPr>
              <a:t> </a:t>
            </a:r>
            <a:r>
              <a:rPr lang="en-US" sz="2400" dirty="0" err="1">
                <a:latin typeface="#9Slide04 Faustina" pitchFamily="2" charset="77"/>
              </a:rPr>
              <a:t>nát</a:t>
            </a:r>
            <a:r>
              <a:rPr lang="en-US" sz="2400" dirty="0">
                <a:latin typeface="#9Slide04 Faustina" pitchFamily="2" charset="77"/>
              </a:rPr>
              <a:t>, </a:t>
            </a:r>
            <a:r>
              <a:rPr lang="en-US" sz="2400" dirty="0" err="1">
                <a:latin typeface="#9Slide04 Faustina" pitchFamily="2" charset="77"/>
              </a:rPr>
              <a:t>không</a:t>
            </a:r>
            <a:r>
              <a:rPr lang="en-US" sz="2400" dirty="0">
                <a:latin typeface="#9Slide04 Faustina" pitchFamily="2" charset="77"/>
              </a:rPr>
              <a:t> </a:t>
            </a:r>
            <a:r>
              <a:rPr lang="en-US" sz="2400" dirty="0" err="1">
                <a:latin typeface="#9Slide04 Faustina" pitchFamily="2" charset="77"/>
              </a:rPr>
              <a:t>gấp</a:t>
            </a:r>
            <a:r>
              <a:rPr lang="en-US" sz="2400" dirty="0">
                <a:latin typeface="#9Slide04 Faustina" pitchFamily="2" charset="77"/>
              </a:rPr>
              <a:t> </a:t>
            </a:r>
            <a:r>
              <a:rPr lang="en-US" sz="2400" dirty="0" err="1">
                <a:latin typeface="#9Slide04 Faustina" pitchFamily="2" charset="77"/>
              </a:rPr>
              <a:t>sếp</a:t>
            </a:r>
            <a:r>
              <a:rPr lang="en-US" sz="2400" dirty="0">
                <a:latin typeface="#9Slide04 Faustina" pitchFamily="2" charset="77"/>
              </a:rPr>
              <a:t> …</a:t>
            </a:r>
            <a:endParaRPr lang="en-VN" sz="2400" dirty="0">
              <a:latin typeface="#9Slide04 Faustina" pitchFamily="2" charset="77"/>
            </a:endParaRPr>
          </a:p>
        </p:txBody>
      </p:sp>
      <p:sp>
        <p:nvSpPr>
          <p:cNvPr id="8" name="文本框 3">
            <a:extLst>
              <a:ext uri="{FF2B5EF4-FFF2-40B4-BE49-F238E27FC236}">
                <a16:creationId xmlns:a16="http://schemas.microsoft.com/office/drawing/2014/main" id="{CC2FD852-D355-AD49-8BAE-16457B2360C2}"/>
              </a:ext>
            </a:extLst>
          </p:cNvPr>
          <p:cNvSpPr txBox="1"/>
          <p:nvPr/>
        </p:nvSpPr>
        <p:spPr>
          <a:xfrm>
            <a:off x="2388659" y="3640200"/>
            <a:ext cx="7414681" cy="2233432"/>
          </a:xfrm>
          <a:prstGeom prst="rect">
            <a:avLst/>
          </a:prstGeom>
          <a:solidFill>
            <a:schemeClr val="bg1">
              <a:alpha val="91000"/>
            </a:schemeClr>
          </a:solidFill>
        </p:spPr>
        <p:txBody>
          <a:bodyPr wrap="square" rtlCol="0">
            <a:spAutoFit/>
          </a:bodyPr>
          <a:lstStyle/>
          <a:p>
            <a:pPr algn="ctr">
              <a:lnSpc>
                <a:spcPct val="150000"/>
              </a:lnSpc>
            </a:pPr>
            <a:r>
              <a:rPr lang="en-US" sz="2400" u="sng" dirty="0" err="1">
                <a:latin typeface="#9Slide04 Faustina" pitchFamily="2" charset="77"/>
              </a:rPr>
              <a:t>Cách</a:t>
            </a:r>
            <a:r>
              <a:rPr lang="en-US" sz="2400" u="sng" dirty="0">
                <a:latin typeface="#9Slide04 Faustina" pitchFamily="2" charset="77"/>
              </a:rPr>
              <a:t> </a:t>
            </a:r>
            <a:r>
              <a:rPr lang="en-US" sz="2400" u="sng" dirty="0" err="1">
                <a:latin typeface="#9Slide04 Faustina" pitchFamily="2" charset="77"/>
              </a:rPr>
              <a:t>bảo</a:t>
            </a:r>
            <a:r>
              <a:rPr lang="en-US" sz="2400" u="sng" dirty="0">
                <a:latin typeface="#9Slide04 Faustina" pitchFamily="2" charset="77"/>
              </a:rPr>
              <a:t> </a:t>
            </a:r>
            <a:r>
              <a:rPr lang="en-US" sz="2400" u="sng" dirty="0" err="1">
                <a:latin typeface="#9Slide04 Faustina" pitchFamily="2" charset="77"/>
              </a:rPr>
              <a:t>quản</a:t>
            </a:r>
            <a:r>
              <a:rPr lang="en-US" sz="2400" u="sng" dirty="0">
                <a:latin typeface="#9Slide04 Faustina" pitchFamily="2" charset="77"/>
              </a:rPr>
              <a:t> </a:t>
            </a:r>
            <a:r>
              <a:rPr lang="en-US" sz="2400" u="sng" dirty="0" err="1">
                <a:latin typeface="#9Slide04 Faustina" pitchFamily="2" charset="77"/>
              </a:rPr>
              <a:t>sách</a:t>
            </a:r>
            <a:r>
              <a:rPr lang="en-US" sz="2400" u="sng" dirty="0">
                <a:latin typeface="#9Slide04 Faustina" pitchFamily="2" charset="77"/>
              </a:rPr>
              <a:t> </a:t>
            </a:r>
            <a:r>
              <a:rPr lang="en-US" sz="2400" u="sng" dirty="0" err="1">
                <a:latin typeface="#9Slide04 Faustina" pitchFamily="2" charset="77"/>
              </a:rPr>
              <a:t>vở</a:t>
            </a:r>
            <a:endParaRPr lang="en-VN" sz="2400" u="sng" dirty="0">
              <a:latin typeface="#9Slide04 Faustina" pitchFamily="2" charset="77"/>
            </a:endParaRPr>
          </a:p>
          <a:p>
            <a:pPr marL="285750" indent="-285750">
              <a:lnSpc>
                <a:spcPct val="150000"/>
              </a:lnSpc>
              <a:buFont typeface="Arial" panose="020B0604020202020204" pitchFamily="34" charset="0"/>
              <a:buChar char="•"/>
            </a:pPr>
            <a:r>
              <a:rPr lang="en-US" sz="2400" dirty="0" err="1">
                <a:latin typeface="#9Slide04 Faustina" pitchFamily="2" charset="77"/>
              </a:rPr>
              <a:t>Nên</a:t>
            </a:r>
            <a:r>
              <a:rPr lang="en-US" sz="2400" dirty="0">
                <a:latin typeface="#9Slide04 Faustina" pitchFamily="2" charset="77"/>
              </a:rPr>
              <a:t> : </a:t>
            </a:r>
            <a:r>
              <a:rPr lang="en-US" sz="2400" dirty="0" err="1">
                <a:latin typeface="#9Slide04 Faustina" pitchFamily="2" charset="77"/>
              </a:rPr>
              <a:t>Sắp</a:t>
            </a:r>
            <a:r>
              <a:rPr lang="en-US" sz="2400" dirty="0">
                <a:latin typeface="#9Slide04 Faustina" pitchFamily="2" charset="77"/>
              </a:rPr>
              <a:t> </a:t>
            </a:r>
            <a:r>
              <a:rPr lang="en-US" sz="2400" dirty="0" err="1">
                <a:latin typeface="#9Slide04 Faustina" pitchFamily="2" charset="77"/>
              </a:rPr>
              <a:t>xếp</a:t>
            </a:r>
            <a:r>
              <a:rPr lang="en-US" sz="2400" dirty="0">
                <a:latin typeface="#9Slide04 Faustina" pitchFamily="2" charset="77"/>
              </a:rPr>
              <a:t> </a:t>
            </a:r>
            <a:r>
              <a:rPr lang="en-US" sz="2400" dirty="0" err="1">
                <a:latin typeface="#9Slide04 Faustina" pitchFamily="2" charset="77"/>
              </a:rPr>
              <a:t>theo</a:t>
            </a:r>
            <a:r>
              <a:rPr lang="en-US" sz="2400" dirty="0">
                <a:latin typeface="#9Slide04 Faustina" pitchFamily="2" charset="77"/>
              </a:rPr>
              <a:t> </a:t>
            </a:r>
            <a:r>
              <a:rPr lang="en-US" sz="2400" dirty="0" err="1">
                <a:latin typeface="#9Slide04 Faustina" pitchFamily="2" charset="77"/>
              </a:rPr>
              <a:t>từng</a:t>
            </a:r>
            <a:r>
              <a:rPr lang="en-US" sz="2400" dirty="0">
                <a:latin typeface="#9Slide04 Faustina" pitchFamily="2" charset="77"/>
              </a:rPr>
              <a:t> </a:t>
            </a:r>
            <a:r>
              <a:rPr lang="en-US" sz="2400" dirty="0" err="1">
                <a:latin typeface="#9Slide04 Faustina" pitchFamily="2" charset="77"/>
              </a:rPr>
              <a:t>loại</a:t>
            </a:r>
            <a:r>
              <a:rPr lang="en-US" sz="2400" dirty="0">
                <a:latin typeface="#9Slide04 Faustina" pitchFamily="2" charset="77"/>
              </a:rPr>
              <a:t>, </a:t>
            </a:r>
            <a:r>
              <a:rPr lang="en-US" sz="2400" dirty="0" err="1">
                <a:latin typeface="#9Slide04 Faustina" pitchFamily="2" charset="77"/>
              </a:rPr>
              <a:t>từng</a:t>
            </a:r>
            <a:r>
              <a:rPr lang="en-US" sz="2400" dirty="0">
                <a:latin typeface="#9Slide04 Faustina" pitchFamily="2" charset="77"/>
              </a:rPr>
              <a:t> </a:t>
            </a:r>
            <a:r>
              <a:rPr lang="en-US" sz="2400" dirty="0" err="1">
                <a:latin typeface="#9Slide04 Faustina" pitchFamily="2" charset="77"/>
              </a:rPr>
              <a:t>ngăn</a:t>
            </a:r>
            <a:r>
              <a:rPr lang="en-US" sz="2400" dirty="0">
                <a:latin typeface="#9Slide04 Faustina" pitchFamily="2" charset="77"/>
              </a:rPr>
              <a:t> </a:t>
            </a:r>
            <a:r>
              <a:rPr lang="en-US" sz="2400" dirty="0" err="1">
                <a:latin typeface="#9Slide04 Faustina" pitchFamily="2" charset="77"/>
              </a:rPr>
              <a:t>theo</a:t>
            </a:r>
            <a:r>
              <a:rPr lang="en-US" sz="2400" dirty="0">
                <a:latin typeface="#9Slide04 Faustina" pitchFamily="2" charset="77"/>
              </a:rPr>
              <a:t> </a:t>
            </a:r>
            <a:r>
              <a:rPr lang="en-US" sz="2400" dirty="0" err="1">
                <a:latin typeface="#9Slide04 Faustina" pitchFamily="2" charset="77"/>
              </a:rPr>
              <a:t>từng</a:t>
            </a:r>
            <a:r>
              <a:rPr lang="en-US" sz="2400" dirty="0">
                <a:latin typeface="#9Slide04 Faustina" pitchFamily="2" charset="77"/>
              </a:rPr>
              <a:t> </a:t>
            </a:r>
            <a:r>
              <a:rPr lang="en-US" sz="2400" dirty="0" err="1">
                <a:latin typeface="#9Slide04 Faustina" pitchFamily="2" charset="77"/>
              </a:rPr>
              <a:t>vị</a:t>
            </a:r>
            <a:r>
              <a:rPr lang="en-US" sz="2400" dirty="0">
                <a:latin typeface="#9Slide04 Faustina" pitchFamily="2" charset="77"/>
              </a:rPr>
              <a:t> </a:t>
            </a:r>
            <a:r>
              <a:rPr lang="en-US" sz="2400" dirty="0" err="1">
                <a:latin typeface="#9Slide04 Faustina" pitchFamily="2" charset="77"/>
              </a:rPr>
              <a:t>trí</a:t>
            </a:r>
            <a:r>
              <a:rPr lang="en-US" sz="2400" dirty="0">
                <a:latin typeface="#9Slide04 Faustina" pitchFamily="2" charset="77"/>
              </a:rPr>
              <a:t> </a:t>
            </a:r>
            <a:r>
              <a:rPr lang="en-US" sz="2400" dirty="0" err="1">
                <a:latin typeface="#9Slide04 Faustina" pitchFamily="2" charset="77"/>
              </a:rPr>
              <a:t>và</a:t>
            </a:r>
            <a:r>
              <a:rPr lang="en-US" sz="2400" dirty="0">
                <a:latin typeface="#9Slide04 Faustina" pitchFamily="2" charset="77"/>
              </a:rPr>
              <a:t> </a:t>
            </a:r>
            <a:r>
              <a:rPr lang="en-US" sz="2400" dirty="0" err="1">
                <a:latin typeface="#9Slide04 Faustina" pitchFamily="2" charset="77"/>
              </a:rPr>
              <a:t>để</a:t>
            </a:r>
            <a:r>
              <a:rPr lang="en-US" sz="2400" dirty="0">
                <a:latin typeface="#9Slide04 Faustina" pitchFamily="2" charset="77"/>
              </a:rPr>
              <a:t> </a:t>
            </a:r>
            <a:r>
              <a:rPr lang="en-US" sz="2400" dirty="0" err="1">
                <a:latin typeface="#9Slide04 Faustina" pitchFamily="2" charset="77"/>
              </a:rPr>
              <a:t>đúng</a:t>
            </a:r>
            <a:r>
              <a:rPr lang="en-US" sz="2400" dirty="0">
                <a:latin typeface="#9Slide04 Faustina" pitchFamily="2" charset="77"/>
              </a:rPr>
              <a:t> </a:t>
            </a:r>
            <a:r>
              <a:rPr lang="en-US" sz="2400" dirty="0" err="1">
                <a:latin typeface="#9Slide04 Faustina" pitchFamily="2" charset="77"/>
              </a:rPr>
              <a:t>nơi</a:t>
            </a:r>
            <a:r>
              <a:rPr lang="en-US" sz="2400" dirty="0">
                <a:latin typeface="#9Slide04 Faustina" pitchFamily="2" charset="77"/>
              </a:rPr>
              <a:t>, </a:t>
            </a:r>
            <a:r>
              <a:rPr lang="en-US" sz="2400" dirty="0" err="1">
                <a:latin typeface="#9Slide04 Faustina" pitchFamily="2" charset="77"/>
              </a:rPr>
              <a:t>đúng</a:t>
            </a:r>
            <a:r>
              <a:rPr lang="en-US" sz="2400" dirty="0">
                <a:latin typeface="#9Slide04 Faustina" pitchFamily="2" charset="77"/>
              </a:rPr>
              <a:t> </a:t>
            </a:r>
            <a:r>
              <a:rPr lang="en-US" sz="2400" dirty="0" err="1">
                <a:latin typeface="#9Slide04 Faustina" pitchFamily="2" charset="77"/>
              </a:rPr>
              <a:t>chổ</a:t>
            </a:r>
            <a:r>
              <a:rPr lang="en-US" sz="2400" dirty="0">
                <a:latin typeface="#9Slide04 Faustina" pitchFamily="2" charset="77"/>
              </a:rPr>
              <a:t> </a:t>
            </a:r>
            <a:r>
              <a:rPr lang="en-US" sz="2400" dirty="0" err="1">
                <a:latin typeface="#9Slide04 Faustina" pitchFamily="2" charset="77"/>
              </a:rPr>
              <a:t>sau</a:t>
            </a:r>
            <a:r>
              <a:rPr lang="en-US" sz="2400" dirty="0">
                <a:latin typeface="#9Slide04 Faustina" pitchFamily="2" charset="77"/>
              </a:rPr>
              <a:t> </a:t>
            </a:r>
            <a:r>
              <a:rPr lang="en-US" sz="2400" dirty="0" err="1">
                <a:latin typeface="#9Slide04 Faustina" pitchFamily="2" charset="77"/>
              </a:rPr>
              <a:t>mỗi</a:t>
            </a:r>
            <a:r>
              <a:rPr lang="en-US" sz="2400" dirty="0">
                <a:latin typeface="#9Slide04 Faustina" pitchFamily="2" charset="77"/>
              </a:rPr>
              <a:t> </a:t>
            </a:r>
            <a:r>
              <a:rPr lang="en-US" sz="2400" dirty="0" err="1">
                <a:latin typeface="#9Slide04 Faustina" pitchFamily="2" charset="77"/>
              </a:rPr>
              <a:t>lần</a:t>
            </a:r>
            <a:r>
              <a:rPr lang="en-US" sz="2400" dirty="0">
                <a:latin typeface="#9Slide04 Faustina" pitchFamily="2" charset="77"/>
              </a:rPr>
              <a:t> </a:t>
            </a:r>
            <a:r>
              <a:rPr lang="en-US" sz="2400" dirty="0" err="1">
                <a:latin typeface="#9Slide04 Faustina" pitchFamily="2" charset="77"/>
              </a:rPr>
              <a:t>sử</a:t>
            </a:r>
            <a:r>
              <a:rPr lang="en-US" sz="2400" dirty="0">
                <a:latin typeface="#9Slide04 Faustina" pitchFamily="2" charset="77"/>
              </a:rPr>
              <a:t> </a:t>
            </a:r>
            <a:r>
              <a:rPr lang="en-US" sz="2400" dirty="0" err="1">
                <a:latin typeface="#9Slide04 Faustina" pitchFamily="2" charset="77"/>
              </a:rPr>
              <a:t>dụng</a:t>
            </a:r>
            <a:r>
              <a:rPr lang="en-US" sz="2400" dirty="0">
                <a:latin typeface="#9Slide04 Faustina" pitchFamily="2" charset="77"/>
              </a:rPr>
              <a:t> </a:t>
            </a:r>
            <a:r>
              <a:rPr lang="en-US" sz="2400" dirty="0" err="1">
                <a:latin typeface="#9Slide04 Faustina" pitchFamily="2" charset="77"/>
              </a:rPr>
              <a:t>và</a:t>
            </a:r>
            <a:r>
              <a:rPr lang="en-US" sz="2400" dirty="0">
                <a:latin typeface="#9Slide04 Faustina" pitchFamily="2" charset="77"/>
              </a:rPr>
              <a:t> </a:t>
            </a:r>
          </a:p>
          <a:p>
            <a:pPr marL="285750" indent="-285750">
              <a:lnSpc>
                <a:spcPct val="150000"/>
              </a:lnSpc>
              <a:buFont typeface="Arial" panose="020B0604020202020204" pitchFamily="34" charset="0"/>
              <a:buChar char="•"/>
            </a:pPr>
            <a:r>
              <a:rPr lang="en-US" sz="2400" dirty="0" err="1">
                <a:latin typeface="#9Slide04 Faustina" pitchFamily="2" charset="77"/>
              </a:rPr>
              <a:t>Không</a:t>
            </a:r>
            <a:r>
              <a:rPr lang="en-US" sz="2400" dirty="0">
                <a:latin typeface="#9Slide04 Faustina" pitchFamily="2" charset="77"/>
              </a:rPr>
              <a:t> </a:t>
            </a:r>
            <a:r>
              <a:rPr lang="en-US" sz="2400" dirty="0" err="1">
                <a:latin typeface="#9Slide04 Faustina" pitchFamily="2" charset="77"/>
              </a:rPr>
              <a:t>nên</a:t>
            </a:r>
            <a:r>
              <a:rPr lang="en-US" sz="2400" dirty="0">
                <a:latin typeface="#9Slide04 Faustina" pitchFamily="2" charset="77"/>
              </a:rPr>
              <a:t> : </a:t>
            </a:r>
            <a:r>
              <a:rPr lang="en-US" sz="2400" dirty="0" err="1">
                <a:latin typeface="#9Slide04 Faustina" pitchFamily="2" charset="77"/>
              </a:rPr>
              <a:t>vẽ</a:t>
            </a:r>
            <a:r>
              <a:rPr lang="en-US" sz="2400" dirty="0">
                <a:latin typeface="#9Slide04 Faustina" pitchFamily="2" charset="77"/>
              </a:rPr>
              <a:t> </a:t>
            </a:r>
            <a:r>
              <a:rPr lang="en-US" sz="2400" dirty="0" err="1">
                <a:latin typeface="#9Slide04 Faustina" pitchFamily="2" charset="77"/>
              </a:rPr>
              <a:t>bẩn</a:t>
            </a:r>
            <a:r>
              <a:rPr lang="en-US" sz="2400" dirty="0">
                <a:latin typeface="#9Slide04 Faustina" pitchFamily="2" charset="77"/>
              </a:rPr>
              <a:t> , </a:t>
            </a:r>
            <a:r>
              <a:rPr lang="en-US" sz="2400" dirty="0" err="1">
                <a:latin typeface="#9Slide04 Faustina" pitchFamily="2" charset="77"/>
              </a:rPr>
              <a:t>tẩy</a:t>
            </a:r>
            <a:r>
              <a:rPr lang="en-US" sz="2400" dirty="0">
                <a:latin typeface="#9Slide04 Faustina" pitchFamily="2" charset="77"/>
              </a:rPr>
              <a:t> </a:t>
            </a:r>
            <a:r>
              <a:rPr lang="en-US" sz="2400" dirty="0" err="1">
                <a:latin typeface="#9Slide04 Faustina" pitchFamily="2" charset="77"/>
              </a:rPr>
              <a:t>xóa</a:t>
            </a:r>
            <a:r>
              <a:rPr lang="en-US" sz="2400" dirty="0">
                <a:latin typeface="#9Slide04 Faustina" pitchFamily="2" charset="77"/>
              </a:rPr>
              <a:t> </a:t>
            </a:r>
            <a:r>
              <a:rPr lang="en-US" sz="2400" dirty="0" err="1">
                <a:latin typeface="#9Slide04 Faustina" pitchFamily="2" charset="77"/>
              </a:rPr>
              <a:t>xé</a:t>
            </a:r>
            <a:r>
              <a:rPr lang="en-US" sz="2400" dirty="0">
                <a:latin typeface="#9Slide04 Faustina" pitchFamily="2" charset="77"/>
              </a:rPr>
              <a:t> </a:t>
            </a:r>
            <a:r>
              <a:rPr lang="en-US" sz="2400" dirty="0" err="1">
                <a:latin typeface="#9Slide04 Faustina" pitchFamily="2" charset="77"/>
              </a:rPr>
              <a:t>vở</a:t>
            </a:r>
            <a:r>
              <a:rPr lang="en-US" sz="2400" dirty="0">
                <a:latin typeface="#9Slide04 Faustina" pitchFamily="2" charset="77"/>
              </a:rPr>
              <a:t> </a:t>
            </a:r>
            <a:r>
              <a:rPr lang="en-US" sz="2400" dirty="0" err="1">
                <a:latin typeface="#9Slide04 Faustina" pitchFamily="2" charset="77"/>
              </a:rPr>
              <a:t>tùy</a:t>
            </a:r>
            <a:r>
              <a:rPr lang="en-US" sz="2400" dirty="0">
                <a:latin typeface="#9Slide04 Faustina" pitchFamily="2" charset="77"/>
              </a:rPr>
              <a:t> </a:t>
            </a:r>
            <a:r>
              <a:rPr lang="en-US" sz="2400" dirty="0" err="1">
                <a:latin typeface="#9Slide04 Faustina" pitchFamily="2" charset="77"/>
              </a:rPr>
              <a:t>tiện</a:t>
            </a:r>
            <a:r>
              <a:rPr lang="en-US" sz="2400" dirty="0">
                <a:latin typeface="#9Slide04 Faustina" pitchFamily="2" charset="77"/>
              </a:rPr>
              <a:t> …</a:t>
            </a:r>
            <a:r>
              <a:rPr lang="en-VN" sz="2400" dirty="0">
                <a:latin typeface="#9Slide04 Faustina" pitchFamily="2" charset="77"/>
              </a:rPr>
              <a:t> </a:t>
            </a:r>
            <a:endParaRPr lang="en-VN" sz="2400" b="1" dirty="0">
              <a:latin typeface="#9Slide04 Faustina Bold" pitchFamily="2" charset="77"/>
            </a:endParaRPr>
          </a:p>
        </p:txBody>
      </p:sp>
    </p:spTree>
    <p:extLst>
      <p:ext uri="{BB962C8B-B14F-4D97-AF65-F5344CB8AC3E}">
        <p14:creationId xmlns:p14="http://schemas.microsoft.com/office/powerpoint/2010/main" val="453928831"/>
      </p:ext>
    </p:extLst>
  </p:cSld>
  <p:clrMapOvr>
    <a:masterClrMapping/>
  </p:clrMapOvr>
  <mc:AlternateContent xmlns:mc="http://schemas.openxmlformats.org/markup-compatibility/2006" xmlns:p14="http://schemas.microsoft.com/office/powerpoint/2010/main">
    <mc:Choice Requires="p14">
      <p:transition spd="med" p14:dur="700" advTm="3000">
        <p:fade/>
      </p:transition>
    </mc:Choice>
    <mc:Fallback xmlns="">
      <p:transition spd="med"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par>
                          <p:cTn id="8" fill="hold">
                            <p:stCondLst>
                              <p:cond delay="500"/>
                            </p:stCondLst>
                            <p:childTnLst>
                              <p:par>
                                <p:cTn id="9" presetID="5" presetClass="entr" presetSubtype="1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checkerboard(across)">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350F3F5F-4BAE-634B-BBDA-D2D894E3E38C}"/>
              </a:ext>
            </a:extLst>
          </p:cNvPr>
          <p:cNvGrpSpPr/>
          <p:nvPr/>
        </p:nvGrpSpPr>
        <p:grpSpPr>
          <a:xfrm>
            <a:off x="1574006" y="814389"/>
            <a:ext cx="9043988" cy="5472112"/>
            <a:chOff x="1574006" y="814389"/>
            <a:chExt cx="9043988" cy="5472112"/>
          </a:xfrm>
        </p:grpSpPr>
        <p:sp>
          <p:nvSpPr>
            <p:cNvPr id="2" name="Cloud 1">
              <a:extLst>
                <a:ext uri="{FF2B5EF4-FFF2-40B4-BE49-F238E27FC236}">
                  <a16:creationId xmlns:a16="http://schemas.microsoft.com/office/drawing/2014/main" id="{63B15EDF-45B2-E84D-A4BF-37ADCB030ED1}"/>
                </a:ext>
              </a:extLst>
            </p:cNvPr>
            <p:cNvSpPr/>
            <p:nvPr/>
          </p:nvSpPr>
          <p:spPr>
            <a:xfrm rot="290894">
              <a:off x="1574006" y="814389"/>
              <a:ext cx="9043988" cy="5472112"/>
            </a:xfrm>
            <a:prstGeom prst="cloud">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4" name="文本框 3">
              <a:extLst>
                <a:ext uri="{FF2B5EF4-FFF2-40B4-BE49-F238E27FC236}">
                  <a16:creationId xmlns:a16="http://schemas.microsoft.com/office/drawing/2014/main" id="{A455A776-801D-3A46-9FD5-26D24B56AFEF}"/>
                </a:ext>
              </a:extLst>
            </p:cNvPr>
            <p:cNvSpPr txBox="1"/>
            <p:nvPr/>
          </p:nvSpPr>
          <p:spPr>
            <a:xfrm>
              <a:off x="2643848" y="1473251"/>
              <a:ext cx="6675703" cy="3882922"/>
            </a:xfrm>
            <a:prstGeom prst="rect">
              <a:avLst/>
            </a:prstGeom>
            <a:noFill/>
          </p:spPr>
          <p:txBody>
            <a:bodyPr wrap="square" rtlCol="0">
              <a:spAutoFit/>
            </a:bodyPr>
            <a:lstStyle/>
            <a:p>
              <a:pPr algn="ctr">
                <a:lnSpc>
                  <a:spcPct val="150000"/>
                </a:lnSpc>
              </a:pPr>
              <a:r>
                <a:rPr lang="en-US" sz="2800" b="1" dirty="0" err="1">
                  <a:solidFill>
                    <a:srgbClr val="FF0000"/>
                  </a:solidFill>
                  <a:latin typeface="#9Slide04 Faustina Bold" pitchFamily="2" charset="77"/>
                </a:rPr>
                <a:t>Biết</a:t>
              </a:r>
              <a:r>
                <a:rPr lang="en-US" sz="2800" b="1" dirty="0">
                  <a:solidFill>
                    <a:srgbClr val="FF0000"/>
                  </a:solidFill>
                  <a:latin typeface="#9Slide04 Faustina Bold" pitchFamily="2" charset="77"/>
                </a:rPr>
                <a:t> </a:t>
              </a:r>
              <a:r>
                <a:rPr lang="en-US" sz="2800" b="1" dirty="0" err="1">
                  <a:solidFill>
                    <a:srgbClr val="FF0000"/>
                  </a:solidFill>
                  <a:latin typeface="#9Slide04 Faustina Bold" pitchFamily="2" charset="77"/>
                </a:rPr>
                <a:t>bảo</a:t>
              </a:r>
              <a:r>
                <a:rPr lang="en-US" sz="2800" b="1" dirty="0">
                  <a:solidFill>
                    <a:srgbClr val="FF0000"/>
                  </a:solidFill>
                  <a:latin typeface="#9Slide04 Faustina Bold" pitchFamily="2" charset="77"/>
                </a:rPr>
                <a:t> </a:t>
              </a:r>
              <a:r>
                <a:rPr lang="en-US" sz="2800" b="1" dirty="0" err="1">
                  <a:solidFill>
                    <a:srgbClr val="FF0000"/>
                  </a:solidFill>
                  <a:latin typeface="#9Slide04 Faustina Bold" pitchFamily="2" charset="77"/>
                </a:rPr>
                <a:t>quản</a:t>
              </a:r>
              <a:r>
                <a:rPr lang="en-US" sz="2800" b="1" dirty="0">
                  <a:solidFill>
                    <a:srgbClr val="FF0000"/>
                  </a:solidFill>
                  <a:latin typeface="#9Slide04 Faustina Bold" pitchFamily="2" charset="77"/>
                </a:rPr>
                <a:t> </a:t>
              </a:r>
              <a:r>
                <a:rPr lang="en-US" sz="2800" b="1" dirty="0" err="1">
                  <a:solidFill>
                    <a:srgbClr val="FF0000"/>
                  </a:solidFill>
                  <a:latin typeface="#9Slide04 Faustina Bold" pitchFamily="2" charset="77"/>
                </a:rPr>
                <a:t>đồ</a:t>
              </a:r>
              <a:r>
                <a:rPr lang="en-US" sz="2800" b="1" dirty="0">
                  <a:solidFill>
                    <a:srgbClr val="FF0000"/>
                  </a:solidFill>
                  <a:latin typeface="#9Slide04 Faustina Bold" pitchFamily="2" charset="77"/>
                </a:rPr>
                <a:t> </a:t>
              </a:r>
              <a:r>
                <a:rPr lang="en-US" sz="2800" b="1" dirty="0" err="1">
                  <a:solidFill>
                    <a:srgbClr val="FF0000"/>
                  </a:solidFill>
                  <a:latin typeface="#9Slide04 Faustina Bold" pitchFamily="2" charset="77"/>
                </a:rPr>
                <a:t>dùng</a:t>
              </a:r>
              <a:r>
                <a:rPr lang="en-US" sz="2800" b="1" dirty="0">
                  <a:solidFill>
                    <a:srgbClr val="FF0000"/>
                  </a:solidFill>
                  <a:latin typeface="#9Slide04 Faustina Bold" pitchFamily="2" charset="77"/>
                </a:rPr>
                <a:t> </a:t>
              </a:r>
              <a:r>
                <a:rPr lang="en-US" sz="2800" b="1" dirty="0" err="1">
                  <a:solidFill>
                    <a:srgbClr val="FF0000"/>
                  </a:solidFill>
                  <a:latin typeface="#9Slide04 Faustina Bold" pitchFamily="2" charset="77"/>
                </a:rPr>
                <a:t>cá</a:t>
              </a:r>
              <a:r>
                <a:rPr lang="en-US" sz="2800" b="1" dirty="0">
                  <a:solidFill>
                    <a:srgbClr val="FF0000"/>
                  </a:solidFill>
                  <a:latin typeface="#9Slide04 Faustina Bold" pitchFamily="2" charset="77"/>
                </a:rPr>
                <a:t> </a:t>
              </a:r>
              <a:r>
                <a:rPr lang="en-US" sz="2800" b="1" dirty="0" err="1">
                  <a:solidFill>
                    <a:srgbClr val="FF0000"/>
                  </a:solidFill>
                  <a:latin typeface="#9Slide04 Faustina Bold" pitchFamily="2" charset="77"/>
                </a:rPr>
                <a:t>nhân</a:t>
              </a:r>
              <a:r>
                <a:rPr lang="en-US" sz="2800" b="1" dirty="0">
                  <a:solidFill>
                    <a:srgbClr val="FF0000"/>
                  </a:solidFill>
                  <a:latin typeface="#9Slide04 Faustina Bold" pitchFamily="2" charset="77"/>
                </a:rPr>
                <a:t>, </a:t>
              </a:r>
              <a:r>
                <a:rPr lang="en-US" sz="2800" b="1" dirty="0" err="1">
                  <a:solidFill>
                    <a:srgbClr val="FF0000"/>
                  </a:solidFill>
                  <a:latin typeface="#9Slide04 Faustina Bold" pitchFamily="2" charset="77"/>
                </a:rPr>
                <a:t>giúp</a:t>
              </a:r>
              <a:endParaRPr lang="en-US" sz="2800" b="1" dirty="0">
                <a:solidFill>
                  <a:srgbClr val="FF0000"/>
                </a:solidFill>
                <a:latin typeface="#9Slide04 Faustina Bold" pitchFamily="2" charset="77"/>
              </a:endParaRPr>
            </a:p>
            <a:p>
              <a:pPr algn="ctr">
                <a:lnSpc>
                  <a:spcPct val="150000"/>
                </a:lnSpc>
              </a:pPr>
              <a:r>
                <a:rPr lang="en-US" sz="2800" b="1" dirty="0">
                  <a:solidFill>
                    <a:srgbClr val="FF0000"/>
                  </a:solidFill>
                  <a:latin typeface="#9Slide04 Faustina Bold" pitchFamily="2" charset="77"/>
                </a:rPr>
                <a:t> </a:t>
              </a:r>
              <a:r>
                <a:rPr lang="en-US" sz="2800" b="1" dirty="0" err="1">
                  <a:solidFill>
                    <a:srgbClr val="FF0000"/>
                  </a:solidFill>
                  <a:latin typeface="#9Slide04 Faustina Bold" pitchFamily="2" charset="77"/>
                </a:rPr>
                <a:t>đồ</a:t>
              </a:r>
              <a:r>
                <a:rPr lang="en-US" sz="2800" b="1" dirty="0">
                  <a:solidFill>
                    <a:srgbClr val="FF0000"/>
                  </a:solidFill>
                  <a:latin typeface="#9Slide04 Faustina Bold" pitchFamily="2" charset="77"/>
                </a:rPr>
                <a:t> </a:t>
              </a:r>
              <a:r>
                <a:rPr lang="en-US" sz="2800" b="1" dirty="0" err="1">
                  <a:solidFill>
                    <a:srgbClr val="FF0000"/>
                  </a:solidFill>
                  <a:latin typeface="#9Slide04 Faustina Bold" pitchFamily="2" charset="77"/>
                </a:rPr>
                <a:t>dùng</a:t>
              </a:r>
              <a:r>
                <a:rPr lang="en-US" sz="2800" b="1" dirty="0">
                  <a:solidFill>
                    <a:srgbClr val="FF0000"/>
                  </a:solidFill>
                  <a:latin typeface="#9Slide04 Faustina Bold" pitchFamily="2" charset="77"/>
                </a:rPr>
                <a:t> </a:t>
              </a:r>
              <a:r>
                <a:rPr lang="en-US" sz="2800" b="1" dirty="0" err="1">
                  <a:solidFill>
                    <a:srgbClr val="FF0000"/>
                  </a:solidFill>
                  <a:latin typeface="#9Slide04 Faustina Bold" pitchFamily="2" charset="77"/>
                </a:rPr>
                <a:t>luôn</a:t>
              </a:r>
              <a:r>
                <a:rPr lang="en-US" sz="2800" b="1" dirty="0">
                  <a:solidFill>
                    <a:srgbClr val="FF0000"/>
                  </a:solidFill>
                  <a:latin typeface="#9Slide04 Faustina Bold" pitchFamily="2" charset="77"/>
                </a:rPr>
                <a:t> </a:t>
              </a:r>
              <a:r>
                <a:rPr lang="en-US" sz="2800" b="1" dirty="0" err="1">
                  <a:solidFill>
                    <a:srgbClr val="FF0000"/>
                  </a:solidFill>
                  <a:latin typeface="#9Slide04 Faustina Bold" pitchFamily="2" charset="77"/>
                </a:rPr>
                <a:t>sạch</a:t>
              </a:r>
              <a:r>
                <a:rPr lang="en-US" sz="2800" b="1" dirty="0">
                  <a:solidFill>
                    <a:srgbClr val="FF0000"/>
                  </a:solidFill>
                  <a:latin typeface="#9Slide04 Faustina Bold" pitchFamily="2" charset="77"/>
                </a:rPr>
                <a:t> </a:t>
              </a:r>
              <a:r>
                <a:rPr lang="en-US" sz="2800" b="1" dirty="0" err="1">
                  <a:solidFill>
                    <a:srgbClr val="FF0000"/>
                  </a:solidFill>
                  <a:latin typeface="#9Slide04 Faustina Bold" pitchFamily="2" charset="77"/>
                </a:rPr>
                <a:t>đẹp</a:t>
              </a:r>
              <a:r>
                <a:rPr lang="en-US" sz="2800" b="1" dirty="0">
                  <a:solidFill>
                    <a:srgbClr val="FF0000"/>
                  </a:solidFill>
                  <a:latin typeface="#9Slide04 Faustina Bold" pitchFamily="2" charset="77"/>
                </a:rPr>
                <a:t>, </a:t>
              </a:r>
              <a:r>
                <a:rPr lang="en-US" sz="2800" b="1" dirty="0" err="1">
                  <a:solidFill>
                    <a:srgbClr val="FF0000"/>
                  </a:solidFill>
                  <a:latin typeface="#9Slide04 Faustina Bold" pitchFamily="2" charset="77"/>
                </a:rPr>
                <a:t>bền</a:t>
              </a:r>
              <a:r>
                <a:rPr lang="en-US" sz="2800" b="1" dirty="0">
                  <a:solidFill>
                    <a:srgbClr val="FF0000"/>
                  </a:solidFill>
                  <a:latin typeface="#9Slide04 Faustina Bold" pitchFamily="2" charset="77"/>
                </a:rPr>
                <a:t> </a:t>
              </a:r>
              <a:r>
                <a:rPr lang="en-US" sz="2800" b="1" dirty="0" err="1">
                  <a:solidFill>
                    <a:srgbClr val="FF0000"/>
                  </a:solidFill>
                  <a:latin typeface="#9Slide04 Faustina Bold" pitchFamily="2" charset="77"/>
                </a:rPr>
                <a:t>sử</a:t>
              </a:r>
              <a:r>
                <a:rPr lang="en-US" sz="2800" b="1" dirty="0">
                  <a:solidFill>
                    <a:srgbClr val="FF0000"/>
                  </a:solidFill>
                  <a:latin typeface="#9Slide04 Faustina Bold" pitchFamily="2" charset="77"/>
                </a:rPr>
                <a:t> </a:t>
              </a:r>
              <a:r>
                <a:rPr lang="en-US" sz="2800" b="1" dirty="0" err="1">
                  <a:solidFill>
                    <a:srgbClr val="FF0000"/>
                  </a:solidFill>
                  <a:latin typeface="#9Slide04 Faustina Bold" pitchFamily="2" charset="77"/>
                </a:rPr>
                <a:t>dụng</a:t>
              </a:r>
              <a:r>
                <a:rPr lang="en-US" sz="2800" b="1" dirty="0">
                  <a:solidFill>
                    <a:srgbClr val="FF0000"/>
                  </a:solidFill>
                  <a:latin typeface="#9Slide04 Faustina Bold" pitchFamily="2" charset="77"/>
                </a:rPr>
                <a:t> </a:t>
              </a:r>
              <a:r>
                <a:rPr lang="en-US" sz="2800" b="1" dirty="0" err="1">
                  <a:solidFill>
                    <a:srgbClr val="FF0000"/>
                  </a:solidFill>
                  <a:latin typeface="#9Slide04 Faustina Bold" pitchFamily="2" charset="77"/>
                </a:rPr>
                <a:t>lâu</a:t>
              </a:r>
              <a:r>
                <a:rPr lang="en-US" sz="2800" b="1" dirty="0">
                  <a:solidFill>
                    <a:srgbClr val="FF0000"/>
                  </a:solidFill>
                  <a:latin typeface="#9Slide04 Faustina Bold" pitchFamily="2" charset="77"/>
                </a:rPr>
                <a:t> </a:t>
              </a:r>
              <a:r>
                <a:rPr lang="en-US" sz="2800" b="1" dirty="0" err="1">
                  <a:solidFill>
                    <a:srgbClr val="FF0000"/>
                  </a:solidFill>
                  <a:latin typeface="#9Slide04 Faustina Bold" pitchFamily="2" charset="77"/>
                </a:rPr>
                <a:t>dài</a:t>
              </a:r>
              <a:r>
                <a:rPr lang="en-US" sz="2800" b="1" dirty="0">
                  <a:solidFill>
                    <a:srgbClr val="FF0000"/>
                  </a:solidFill>
                  <a:latin typeface="#9Slide04 Faustina Bold" pitchFamily="2" charset="77"/>
                </a:rPr>
                <a:t>; </a:t>
              </a:r>
              <a:r>
                <a:rPr lang="en-US" sz="2800" b="1" dirty="0" err="1">
                  <a:solidFill>
                    <a:srgbClr val="FF0000"/>
                  </a:solidFill>
                  <a:latin typeface="#9Slide04 Faustina Bold" pitchFamily="2" charset="77"/>
                </a:rPr>
                <a:t>tiết</a:t>
              </a:r>
              <a:r>
                <a:rPr lang="en-US" sz="2800" b="1" dirty="0">
                  <a:solidFill>
                    <a:srgbClr val="FF0000"/>
                  </a:solidFill>
                  <a:latin typeface="#9Slide04 Faustina Bold" pitchFamily="2" charset="77"/>
                </a:rPr>
                <a:t> </a:t>
              </a:r>
              <a:r>
                <a:rPr lang="en-US" sz="2800" b="1" dirty="0" err="1">
                  <a:solidFill>
                    <a:srgbClr val="FF0000"/>
                  </a:solidFill>
                  <a:latin typeface="#9Slide04 Faustina Bold" pitchFamily="2" charset="77"/>
                </a:rPr>
                <a:t>kiệm</a:t>
              </a:r>
              <a:r>
                <a:rPr lang="en-US" sz="2800" b="1" dirty="0">
                  <a:solidFill>
                    <a:srgbClr val="FF0000"/>
                  </a:solidFill>
                  <a:latin typeface="#9Slide04 Faustina Bold" pitchFamily="2" charset="77"/>
                </a:rPr>
                <a:t> </a:t>
              </a:r>
              <a:r>
                <a:rPr lang="en-US" sz="2800" b="1" dirty="0" err="1">
                  <a:solidFill>
                    <a:srgbClr val="FF0000"/>
                  </a:solidFill>
                  <a:latin typeface="#9Slide04 Faustina Bold" pitchFamily="2" charset="77"/>
                </a:rPr>
                <a:t>tiền</a:t>
              </a:r>
              <a:r>
                <a:rPr lang="en-US" sz="2800" b="1" dirty="0">
                  <a:solidFill>
                    <a:srgbClr val="FF0000"/>
                  </a:solidFill>
                  <a:latin typeface="#9Slide04 Faustina Bold" pitchFamily="2" charset="77"/>
                </a:rPr>
                <a:t> , </a:t>
              </a:r>
              <a:r>
                <a:rPr lang="en-US" sz="2800" b="1" dirty="0" err="1">
                  <a:solidFill>
                    <a:srgbClr val="FF0000"/>
                  </a:solidFill>
                  <a:latin typeface="#9Slide04 Faustina Bold" pitchFamily="2" charset="77"/>
                </a:rPr>
                <a:t>công</a:t>
              </a:r>
              <a:r>
                <a:rPr lang="en-US" sz="2800" b="1" dirty="0">
                  <a:solidFill>
                    <a:srgbClr val="FF0000"/>
                  </a:solidFill>
                  <a:latin typeface="#9Slide04 Faustina Bold" pitchFamily="2" charset="77"/>
                </a:rPr>
                <a:t> </a:t>
              </a:r>
              <a:r>
                <a:rPr lang="en-US" sz="2800" b="1" dirty="0" err="1">
                  <a:solidFill>
                    <a:srgbClr val="FF0000"/>
                  </a:solidFill>
                  <a:latin typeface="#9Slide04 Faustina Bold" pitchFamily="2" charset="77"/>
                </a:rPr>
                <a:t>sức</a:t>
              </a:r>
              <a:r>
                <a:rPr lang="en-US" sz="2800" b="1" dirty="0">
                  <a:solidFill>
                    <a:srgbClr val="FF0000"/>
                  </a:solidFill>
                  <a:latin typeface="#9Slide04 Faustina Bold" pitchFamily="2" charset="77"/>
                </a:rPr>
                <a:t> </a:t>
              </a:r>
              <a:r>
                <a:rPr lang="en-US" sz="2800" b="1" dirty="0" err="1">
                  <a:solidFill>
                    <a:srgbClr val="FF0000"/>
                  </a:solidFill>
                  <a:latin typeface="#9Slide04 Faustina Bold" pitchFamily="2" charset="77"/>
                </a:rPr>
                <a:t>của</a:t>
              </a:r>
              <a:r>
                <a:rPr lang="en-US" sz="2800" b="1" dirty="0">
                  <a:solidFill>
                    <a:srgbClr val="FF0000"/>
                  </a:solidFill>
                  <a:latin typeface="#9Slide04 Faustina Bold" pitchFamily="2" charset="77"/>
                </a:rPr>
                <a:t> </a:t>
              </a:r>
              <a:r>
                <a:rPr lang="en-US" sz="2800" b="1" dirty="0" err="1">
                  <a:solidFill>
                    <a:srgbClr val="FF0000"/>
                  </a:solidFill>
                  <a:latin typeface="#9Slide04 Faustina Bold" pitchFamily="2" charset="77"/>
                </a:rPr>
                <a:t>bố</a:t>
              </a:r>
              <a:r>
                <a:rPr lang="en-US" sz="2800" b="1" dirty="0">
                  <a:solidFill>
                    <a:srgbClr val="FF0000"/>
                  </a:solidFill>
                  <a:latin typeface="#9Slide04 Faustina Bold" pitchFamily="2" charset="77"/>
                </a:rPr>
                <a:t> </a:t>
              </a:r>
              <a:r>
                <a:rPr lang="en-US" sz="2800" b="1" dirty="0" err="1">
                  <a:solidFill>
                    <a:srgbClr val="FF0000"/>
                  </a:solidFill>
                  <a:latin typeface="#9Slide04 Faustina Bold" pitchFamily="2" charset="77"/>
                </a:rPr>
                <a:t>mẹ</a:t>
              </a:r>
              <a:r>
                <a:rPr lang="en-US" sz="2800" b="1" dirty="0">
                  <a:solidFill>
                    <a:srgbClr val="FF0000"/>
                  </a:solidFill>
                  <a:latin typeface="#9Slide04 Faustina Bold" pitchFamily="2" charset="77"/>
                </a:rPr>
                <a:t>, </a:t>
              </a:r>
              <a:r>
                <a:rPr lang="en-US" sz="2800" b="1" dirty="0" err="1">
                  <a:solidFill>
                    <a:srgbClr val="FF0000"/>
                  </a:solidFill>
                  <a:latin typeface="#9Slide04 Faustina Bold" pitchFamily="2" charset="77"/>
                </a:rPr>
                <a:t>người</a:t>
              </a:r>
              <a:r>
                <a:rPr lang="en-US" sz="2800" b="1" dirty="0">
                  <a:solidFill>
                    <a:srgbClr val="FF0000"/>
                  </a:solidFill>
                  <a:latin typeface="#9Slide04 Faustina Bold" pitchFamily="2" charset="77"/>
                </a:rPr>
                <a:t> </a:t>
              </a:r>
              <a:r>
                <a:rPr lang="en-US" sz="2800" b="1" dirty="0" err="1">
                  <a:solidFill>
                    <a:srgbClr val="FF0000"/>
                  </a:solidFill>
                  <a:latin typeface="#9Slide04 Faustina Bold" pitchFamily="2" charset="77"/>
                </a:rPr>
                <a:t>thân</a:t>
              </a:r>
              <a:r>
                <a:rPr lang="en-US" sz="2800" b="1" dirty="0">
                  <a:solidFill>
                    <a:srgbClr val="FF0000"/>
                  </a:solidFill>
                  <a:latin typeface="#9Slide04 Faustina Bold" pitchFamily="2" charset="77"/>
                </a:rPr>
                <a:t>. </a:t>
              </a:r>
              <a:r>
                <a:rPr lang="en-US" sz="2800" b="1" dirty="0" err="1">
                  <a:solidFill>
                    <a:srgbClr val="FF0000"/>
                  </a:solidFill>
                  <a:latin typeface="#9Slide04 Faustina Bold" pitchFamily="2" charset="77"/>
                </a:rPr>
                <a:t>Rèn</a:t>
              </a:r>
              <a:r>
                <a:rPr lang="en-US" sz="2800" b="1" dirty="0">
                  <a:solidFill>
                    <a:srgbClr val="FF0000"/>
                  </a:solidFill>
                  <a:latin typeface="#9Slide04 Faustina Bold" pitchFamily="2" charset="77"/>
                </a:rPr>
                <a:t> </a:t>
              </a:r>
              <a:r>
                <a:rPr lang="en-US" sz="2800" b="1" dirty="0" err="1">
                  <a:solidFill>
                    <a:srgbClr val="FF0000"/>
                  </a:solidFill>
                  <a:latin typeface="#9Slide04 Faustina Bold" pitchFamily="2" charset="77"/>
                </a:rPr>
                <a:t>luyện</a:t>
              </a:r>
              <a:r>
                <a:rPr lang="en-US" sz="2800" b="1" dirty="0">
                  <a:solidFill>
                    <a:srgbClr val="FF0000"/>
                  </a:solidFill>
                  <a:latin typeface="#9Slide04 Faustina Bold" pitchFamily="2" charset="77"/>
                </a:rPr>
                <a:t> </a:t>
              </a:r>
              <a:r>
                <a:rPr lang="en-US" sz="2800" b="1" dirty="0" err="1">
                  <a:solidFill>
                    <a:srgbClr val="FF0000"/>
                  </a:solidFill>
                  <a:latin typeface="#9Slide04 Faustina Bold" pitchFamily="2" charset="77"/>
                </a:rPr>
                <a:t>tính</a:t>
              </a:r>
              <a:r>
                <a:rPr lang="en-US" sz="2800" b="1" dirty="0">
                  <a:solidFill>
                    <a:srgbClr val="FF0000"/>
                  </a:solidFill>
                  <a:latin typeface="#9Slide04 Faustina Bold" pitchFamily="2" charset="77"/>
                </a:rPr>
                <a:t> </a:t>
              </a:r>
              <a:r>
                <a:rPr lang="en-US" sz="2800" b="1" dirty="0" err="1">
                  <a:solidFill>
                    <a:srgbClr val="FF0000"/>
                  </a:solidFill>
                  <a:latin typeface="#9Slide04 Faustina Bold" pitchFamily="2" charset="77"/>
                </a:rPr>
                <a:t>ngăn</a:t>
              </a:r>
              <a:r>
                <a:rPr lang="en-US" sz="2800" b="1" dirty="0">
                  <a:solidFill>
                    <a:srgbClr val="FF0000"/>
                  </a:solidFill>
                  <a:latin typeface="#9Slide04 Faustina Bold" pitchFamily="2" charset="77"/>
                </a:rPr>
                <a:t> </a:t>
              </a:r>
              <a:r>
                <a:rPr lang="en-US" sz="2800" b="1" dirty="0" err="1">
                  <a:solidFill>
                    <a:srgbClr val="FF0000"/>
                  </a:solidFill>
                  <a:latin typeface="#9Slide04 Faustina Bold" pitchFamily="2" charset="77"/>
                </a:rPr>
                <a:t>nắp</a:t>
              </a:r>
              <a:r>
                <a:rPr lang="en-US" sz="2800" b="1" dirty="0">
                  <a:solidFill>
                    <a:srgbClr val="FF0000"/>
                  </a:solidFill>
                  <a:latin typeface="#9Slide04 Faustina Bold" pitchFamily="2" charset="77"/>
                </a:rPr>
                <a:t>, </a:t>
              </a:r>
            </a:p>
            <a:p>
              <a:pPr algn="ctr">
                <a:lnSpc>
                  <a:spcPct val="150000"/>
                </a:lnSpc>
              </a:pPr>
              <a:r>
                <a:rPr lang="en-US" sz="2800" b="1" dirty="0" err="1">
                  <a:solidFill>
                    <a:srgbClr val="FF0000"/>
                  </a:solidFill>
                  <a:latin typeface="#9Slide04 Faustina Bold" pitchFamily="2" charset="77"/>
                </a:rPr>
                <a:t>gọn</a:t>
              </a:r>
              <a:r>
                <a:rPr lang="en-US" sz="2800" b="1" dirty="0">
                  <a:solidFill>
                    <a:srgbClr val="FF0000"/>
                  </a:solidFill>
                  <a:latin typeface="#9Slide04 Faustina Bold" pitchFamily="2" charset="77"/>
                </a:rPr>
                <a:t> </a:t>
              </a:r>
              <a:r>
                <a:rPr lang="en-US" sz="2800" b="1" dirty="0" err="1">
                  <a:solidFill>
                    <a:srgbClr val="FF0000"/>
                  </a:solidFill>
                  <a:latin typeface="#9Slide04 Faustina Bold" pitchFamily="2" charset="77"/>
                </a:rPr>
                <a:t>gàng</a:t>
              </a:r>
              <a:r>
                <a:rPr lang="en-US" sz="2800" b="1" dirty="0">
                  <a:solidFill>
                    <a:srgbClr val="FF0000"/>
                  </a:solidFill>
                  <a:latin typeface="#9Slide04 Faustina Bold" pitchFamily="2" charset="77"/>
                </a:rPr>
                <a:t> </a:t>
              </a:r>
              <a:r>
                <a:rPr lang="en-US" sz="2800" b="1" dirty="0" err="1">
                  <a:solidFill>
                    <a:srgbClr val="FF0000"/>
                  </a:solidFill>
                  <a:latin typeface="#9Slide04 Faustina Bold" pitchFamily="2" charset="77"/>
                </a:rPr>
                <a:t>và</a:t>
              </a:r>
              <a:r>
                <a:rPr lang="en-US" sz="2800" b="1" dirty="0">
                  <a:solidFill>
                    <a:srgbClr val="FF0000"/>
                  </a:solidFill>
                  <a:latin typeface="#9Slide04 Faustina Bold" pitchFamily="2" charset="77"/>
                </a:rPr>
                <a:t> </a:t>
              </a:r>
              <a:r>
                <a:rPr lang="en-US" sz="2800" b="1" dirty="0" err="1">
                  <a:solidFill>
                    <a:srgbClr val="FF0000"/>
                  </a:solidFill>
                  <a:latin typeface="#9Slide04 Faustina Bold" pitchFamily="2" charset="77"/>
                </a:rPr>
                <a:t>ý</a:t>
              </a:r>
              <a:r>
                <a:rPr lang="en-US" sz="2800" b="1" dirty="0">
                  <a:solidFill>
                    <a:srgbClr val="FF0000"/>
                  </a:solidFill>
                  <a:latin typeface="#9Slide04 Faustina Bold" pitchFamily="2" charset="77"/>
                </a:rPr>
                <a:t> </a:t>
              </a:r>
              <a:r>
                <a:rPr lang="en-US" sz="2800" b="1" dirty="0" err="1">
                  <a:solidFill>
                    <a:srgbClr val="FF0000"/>
                  </a:solidFill>
                  <a:latin typeface="#9Slide04 Faustina Bold" pitchFamily="2" charset="77"/>
                </a:rPr>
                <a:t>thức</a:t>
              </a:r>
              <a:r>
                <a:rPr lang="en-US" sz="2800" b="1" dirty="0">
                  <a:solidFill>
                    <a:srgbClr val="FF0000"/>
                  </a:solidFill>
                  <a:latin typeface="#9Slide04 Faustina Bold" pitchFamily="2" charset="77"/>
                </a:rPr>
                <a:t> </a:t>
              </a:r>
              <a:r>
                <a:rPr lang="en-US" sz="2800" b="1" dirty="0" err="1">
                  <a:solidFill>
                    <a:srgbClr val="FF0000"/>
                  </a:solidFill>
                  <a:latin typeface="#9Slide04 Faustina Bold" pitchFamily="2" charset="77"/>
                </a:rPr>
                <a:t>trách</a:t>
              </a:r>
              <a:r>
                <a:rPr lang="en-US" sz="2800" b="1" dirty="0">
                  <a:solidFill>
                    <a:srgbClr val="FF0000"/>
                  </a:solidFill>
                  <a:latin typeface="#9Slide04 Faustina Bold" pitchFamily="2" charset="77"/>
                </a:rPr>
                <a:t> </a:t>
              </a:r>
              <a:r>
                <a:rPr lang="en-US" sz="2800" b="1" dirty="0" err="1">
                  <a:solidFill>
                    <a:srgbClr val="FF0000"/>
                  </a:solidFill>
                  <a:latin typeface="#9Slide04 Faustina Bold" pitchFamily="2" charset="77"/>
                </a:rPr>
                <a:t>nhiệm</a:t>
              </a:r>
              <a:r>
                <a:rPr lang="en-US" sz="2800" b="1" dirty="0">
                  <a:solidFill>
                    <a:srgbClr val="FF0000"/>
                  </a:solidFill>
                  <a:latin typeface="#9Slide04 Faustina Bold" pitchFamily="2" charset="77"/>
                </a:rPr>
                <a:t> </a:t>
              </a:r>
              <a:r>
                <a:rPr lang="en-US" sz="2800" b="1" dirty="0" err="1">
                  <a:solidFill>
                    <a:srgbClr val="FF0000"/>
                  </a:solidFill>
                  <a:latin typeface="#9Slide04 Faustina Bold" pitchFamily="2" charset="77"/>
                </a:rPr>
                <a:t>trong</a:t>
              </a:r>
              <a:r>
                <a:rPr lang="en-US" sz="2800" b="1" dirty="0">
                  <a:solidFill>
                    <a:srgbClr val="FF0000"/>
                  </a:solidFill>
                  <a:latin typeface="#9Slide04 Faustina Bold" pitchFamily="2" charset="77"/>
                </a:rPr>
                <a:t> </a:t>
              </a:r>
              <a:r>
                <a:rPr lang="en-US" sz="2800" b="1" dirty="0" err="1">
                  <a:solidFill>
                    <a:srgbClr val="FF0000"/>
                  </a:solidFill>
                  <a:latin typeface="#9Slide04 Faustina Bold" pitchFamily="2" charset="77"/>
                </a:rPr>
                <a:t>việc</a:t>
              </a:r>
              <a:r>
                <a:rPr lang="en-US" sz="2800" b="1" dirty="0">
                  <a:solidFill>
                    <a:srgbClr val="FF0000"/>
                  </a:solidFill>
                  <a:latin typeface="#9Slide04 Faustina Bold" pitchFamily="2" charset="77"/>
                </a:rPr>
                <a:t> </a:t>
              </a:r>
            </a:p>
            <a:p>
              <a:pPr algn="ctr">
                <a:lnSpc>
                  <a:spcPct val="150000"/>
                </a:lnSpc>
              </a:pPr>
              <a:r>
                <a:rPr lang="en-US" sz="2800" b="1" dirty="0" err="1">
                  <a:solidFill>
                    <a:srgbClr val="FF0000"/>
                  </a:solidFill>
                  <a:latin typeface="#9Slide04 Faustina Bold" pitchFamily="2" charset="77"/>
                </a:rPr>
                <a:t>bảo</a:t>
              </a:r>
              <a:r>
                <a:rPr lang="en-US" sz="2800" b="1" dirty="0">
                  <a:solidFill>
                    <a:srgbClr val="FF0000"/>
                  </a:solidFill>
                  <a:latin typeface="#9Slide04 Faustina Bold" pitchFamily="2" charset="77"/>
                </a:rPr>
                <a:t> </a:t>
              </a:r>
              <a:r>
                <a:rPr lang="en-US" sz="2800" b="1" dirty="0" err="1">
                  <a:solidFill>
                    <a:srgbClr val="FF0000"/>
                  </a:solidFill>
                  <a:latin typeface="#9Slide04 Faustina Bold" pitchFamily="2" charset="77"/>
                </a:rPr>
                <a:t>quản</a:t>
              </a:r>
              <a:r>
                <a:rPr lang="en-US" sz="2800" b="1" dirty="0">
                  <a:solidFill>
                    <a:srgbClr val="FF0000"/>
                  </a:solidFill>
                  <a:latin typeface="#9Slide04 Faustina Bold" pitchFamily="2" charset="77"/>
                </a:rPr>
                <a:t> </a:t>
              </a:r>
              <a:r>
                <a:rPr lang="en-US" sz="2800" b="1" dirty="0" err="1">
                  <a:solidFill>
                    <a:srgbClr val="FF0000"/>
                  </a:solidFill>
                  <a:latin typeface="#9Slide04 Faustina Bold" pitchFamily="2" charset="77"/>
                </a:rPr>
                <a:t>và</a:t>
              </a:r>
              <a:r>
                <a:rPr lang="en-US" sz="2800" b="1" dirty="0">
                  <a:solidFill>
                    <a:srgbClr val="FF0000"/>
                  </a:solidFill>
                  <a:latin typeface="#9Slide04 Faustina Bold" pitchFamily="2" charset="77"/>
                </a:rPr>
                <a:t> </a:t>
              </a:r>
              <a:r>
                <a:rPr lang="en-US" sz="2800" b="1" dirty="0" err="1">
                  <a:solidFill>
                    <a:srgbClr val="FF0000"/>
                  </a:solidFill>
                  <a:latin typeface="#9Slide04 Faustina Bold" pitchFamily="2" charset="77"/>
                </a:rPr>
                <a:t>sử</a:t>
              </a:r>
              <a:r>
                <a:rPr lang="en-US" sz="2800" b="1" dirty="0">
                  <a:solidFill>
                    <a:srgbClr val="FF0000"/>
                  </a:solidFill>
                  <a:latin typeface="#9Slide04 Faustina Bold" pitchFamily="2" charset="77"/>
                </a:rPr>
                <a:t> </a:t>
              </a:r>
              <a:r>
                <a:rPr lang="en-US" sz="2800" b="1" dirty="0" err="1">
                  <a:solidFill>
                    <a:srgbClr val="FF0000"/>
                  </a:solidFill>
                  <a:latin typeface="#9Slide04 Faustina Bold" pitchFamily="2" charset="77"/>
                </a:rPr>
                <a:t>dụng</a:t>
              </a:r>
              <a:r>
                <a:rPr lang="en-US" sz="2800" b="1" dirty="0">
                  <a:solidFill>
                    <a:srgbClr val="FF0000"/>
                  </a:solidFill>
                  <a:latin typeface="#9Slide04 Faustina Bold" pitchFamily="2" charset="77"/>
                </a:rPr>
                <a:t> </a:t>
              </a:r>
              <a:r>
                <a:rPr lang="en-US" sz="2800" b="1" dirty="0" err="1">
                  <a:solidFill>
                    <a:srgbClr val="FF0000"/>
                  </a:solidFill>
                  <a:latin typeface="#9Slide04 Faustina Bold" pitchFamily="2" charset="77"/>
                </a:rPr>
                <a:t>đồ</a:t>
              </a:r>
              <a:r>
                <a:rPr lang="en-US" sz="2800" b="1" dirty="0">
                  <a:solidFill>
                    <a:srgbClr val="FF0000"/>
                  </a:solidFill>
                  <a:latin typeface="#9Slide04 Faustina Bold" pitchFamily="2" charset="77"/>
                </a:rPr>
                <a:t> </a:t>
              </a:r>
              <a:r>
                <a:rPr lang="en-US" sz="2800" b="1" dirty="0" err="1">
                  <a:solidFill>
                    <a:srgbClr val="FF0000"/>
                  </a:solidFill>
                  <a:latin typeface="#9Slide04 Faustina Bold" pitchFamily="2" charset="77"/>
                </a:rPr>
                <a:t>dùng</a:t>
              </a:r>
              <a:r>
                <a:rPr lang="en-US" sz="2800" b="1" dirty="0">
                  <a:solidFill>
                    <a:srgbClr val="FF0000"/>
                  </a:solidFill>
                  <a:latin typeface="#9Slide04 Faustina Bold" pitchFamily="2" charset="77"/>
                </a:rPr>
                <a:t> </a:t>
              </a:r>
              <a:r>
                <a:rPr lang="en-US" sz="2800" b="1" dirty="0" err="1">
                  <a:solidFill>
                    <a:srgbClr val="FF0000"/>
                  </a:solidFill>
                  <a:latin typeface="#9Slide04 Faustina Bold" pitchFamily="2" charset="77"/>
                </a:rPr>
                <a:t>cá</a:t>
              </a:r>
              <a:r>
                <a:rPr lang="en-US" sz="2800" b="1" dirty="0">
                  <a:solidFill>
                    <a:srgbClr val="FF0000"/>
                  </a:solidFill>
                  <a:latin typeface="#9Slide04 Faustina Bold" pitchFamily="2" charset="77"/>
                </a:rPr>
                <a:t> </a:t>
              </a:r>
              <a:r>
                <a:rPr lang="en-US" sz="2800" b="1" dirty="0" err="1">
                  <a:solidFill>
                    <a:srgbClr val="FF0000"/>
                  </a:solidFill>
                  <a:latin typeface="#9Slide04 Faustina Bold" pitchFamily="2" charset="77"/>
                </a:rPr>
                <a:t>nhân</a:t>
              </a:r>
              <a:r>
                <a:rPr lang="en-US" sz="2800" b="1" dirty="0">
                  <a:solidFill>
                    <a:srgbClr val="FF0000"/>
                  </a:solidFill>
                  <a:latin typeface="#9Slide04 Faustina Bold" pitchFamily="2" charset="77"/>
                </a:rPr>
                <a:t>.</a:t>
              </a:r>
              <a:endParaRPr lang="en-VN" sz="2800" b="1" dirty="0">
                <a:solidFill>
                  <a:srgbClr val="FF0000"/>
                </a:solidFill>
                <a:latin typeface="#9Slide04 Faustina Bold" pitchFamily="2" charset="77"/>
              </a:endParaRPr>
            </a:p>
          </p:txBody>
        </p:sp>
      </p:grpSp>
    </p:spTree>
    <p:extLst>
      <p:ext uri="{BB962C8B-B14F-4D97-AF65-F5344CB8AC3E}">
        <p14:creationId xmlns:p14="http://schemas.microsoft.com/office/powerpoint/2010/main" val="196626102"/>
      </p:ext>
    </p:extLst>
  </p:cSld>
  <p:clrMapOvr>
    <a:masterClrMapping/>
  </p:clrMapOvr>
  <mc:AlternateContent xmlns:mc="http://schemas.openxmlformats.org/markup-compatibility/2006" xmlns:p14="http://schemas.microsoft.com/office/powerpoint/2010/main">
    <mc:Choice Requires="p14">
      <p:transition spd="med" p14:dur="700" advTm="3000">
        <p:fade/>
      </p:transition>
    </mc:Choice>
    <mc:Fallback xmlns="">
      <p:transition spd="med"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a:extLst>
              <a:ext uri="{FF2B5EF4-FFF2-40B4-BE49-F238E27FC236}">
                <a16:creationId xmlns:a16="http://schemas.microsoft.com/office/drawing/2014/main" id="{C17EA578-DCC2-DE4F-A1D4-21735E47B870}"/>
              </a:ext>
            </a:extLst>
          </p:cNvPr>
          <p:cNvSpPr/>
          <p:nvPr/>
        </p:nvSpPr>
        <p:spPr>
          <a:xfrm>
            <a:off x="2690949" y="2102489"/>
            <a:ext cx="6767234" cy="4191505"/>
          </a:xfrm>
          <a:prstGeom prst="round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2" name="文本框 1">
            <a:extLst>
              <a:ext uri="{FF2B5EF4-FFF2-40B4-BE49-F238E27FC236}">
                <a16:creationId xmlns:a16="http://schemas.microsoft.com/office/drawing/2014/main" id="{CC655FF5-F5F5-484C-A869-6507D26E6F6F}"/>
              </a:ext>
            </a:extLst>
          </p:cNvPr>
          <p:cNvSpPr txBox="1"/>
          <p:nvPr/>
        </p:nvSpPr>
        <p:spPr>
          <a:xfrm>
            <a:off x="4997989" y="384364"/>
            <a:ext cx="2153154" cy="1862048"/>
          </a:xfrm>
          <a:prstGeom prst="rect">
            <a:avLst/>
          </a:prstGeom>
          <a:noFill/>
        </p:spPr>
        <p:txBody>
          <a:bodyPr wrap="none" rtlCol="0">
            <a:spAutoFit/>
          </a:bodyPr>
          <a:lstStyle/>
          <a:p>
            <a:r>
              <a:rPr kumimoji="1" lang="en-US" altLang="zh-CN" sz="11500" dirty="0">
                <a:solidFill>
                  <a:schemeClr val="accent2"/>
                </a:solidFill>
                <a:latin typeface="+mj-lt"/>
              </a:rPr>
              <a:t>01</a:t>
            </a:r>
            <a:endParaRPr kumimoji="1" lang="zh-CN" altLang="en-US" sz="9600" dirty="0">
              <a:solidFill>
                <a:schemeClr val="accent2"/>
              </a:solidFill>
              <a:latin typeface="+mj-lt"/>
            </a:endParaRPr>
          </a:p>
        </p:txBody>
      </p:sp>
      <p:pic>
        <p:nvPicPr>
          <p:cNvPr id="5" name="图片 4">
            <a:extLst>
              <a:ext uri="{FF2B5EF4-FFF2-40B4-BE49-F238E27FC236}">
                <a16:creationId xmlns:a16="http://schemas.microsoft.com/office/drawing/2014/main" id="{283E0524-6755-3342-A238-1EB1C02B152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478450" y="633077"/>
            <a:ext cx="1364623" cy="1364623"/>
          </a:xfrm>
          <a:prstGeom prst="rect">
            <a:avLst/>
          </a:prstGeom>
        </p:spPr>
      </p:pic>
      <p:pic>
        <p:nvPicPr>
          <p:cNvPr id="4" name="Picture 3">
            <a:extLst>
              <a:ext uri="{FF2B5EF4-FFF2-40B4-BE49-F238E27FC236}">
                <a16:creationId xmlns:a16="http://schemas.microsoft.com/office/drawing/2014/main" id="{B213A8E9-805D-AF46-83AA-3A98E0B298DC}"/>
              </a:ext>
            </a:extLst>
          </p:cNvPr>
          <p:cNvPicPr>
            <a:picLocks noChangeAspect="1"/>
          </p:cNvPicPr>
          <p:nvPr/>
        </p:nvPicPr>
        <p:blipFill>
          <a:blip r:embed="rId4"/>
          <a:stretch>
            <a:fillRect/>
          </a:stretch>
        </p:blipFill>
        <p:spPr>
          <a:xfrm>
            <a:off x="2207416" y="1953495"/>
            <a:ext cx="7734300" cy="5029200"/>
          </a:xfrm>
          <a:prstGeom prst="rect">
            <a:avLst/>
          </a:prstGeom>
        </p:spPr>
      </p:pic>
    </p:spTree>
    <p:extLst>
      <p:ext uri="{BB962C8B-B14F-4D97-AF65-F5344CB8AC3E}">
        <p14:creationId xmlns:p14="http://schemas.microsoft.com/office/powerpoint/2010/main" val="345120385"/>
      </p:ext>
    </p:extLst>
  </p:cSld>
  <p:clrMapOvr>
    <a:masterClrMapping/>
  </p:clrMapOvr>
  <mc:AlternateContent xmlns:mc="http://schemas.openxmlformats.org/markup-compatibility/2006" xmlns:p14="http://schemas.microsoft.com/office/powerpoint/2010/main">
    <mc:Choice Requires="p14">
      <p:transition spd="med" p14:dur="700" advTm="3000">
        <p:fade/>
      </p:transition>
    </mc:Choice>
    <mc:Fallback xmlns="">
      <p:transition spd="med"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ounded Rectangle 18">
            <a:extLst>
              <a:ext uri="{FF2B5EF4-FFF2-40B4-BE49-F238E27FC236}">
                <a16:creationId xmlns:a16="http://schemas.microsoft.com/office/drawing/2014/main" id="{D31EFDE3-201A-7E42-88DA-826F43670F87}"/>
              </a:ext>
            </a:extLst>
          </p:cNvPr>
          <p:cNvSpPr/>
          <p:nvPr/>
        </p:nvSpPr>
        <p:spPr>
          <a:xfrm>
            <a:off x="1266543" y="399425"/>
            <a:ext cx="10458832" cy="1484640"/>
          </a:xfrm>
          <a:prstGeom prst="roundRect">
            <a:avLst/>
          </a:prstGeom>
          <a:solidFill>
            <a:schemeClr val="accent2">
              <a:lumMod val="60000"/>
              <a:lumOff val="40000"/>
            </a:schemeClr>
          </a:solidFill>
          <a:ln>
            <a:solidFill>
              <a:schemeClr val="tx1"/>
            </a:solidFill>
            <a:prstDash val="dashDot"/>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400" dirty="0" err="1">
                <a:solidFill>
                  <a:schemeClr val="tx1">
                    <a:lumMod val="50000"/>
                  </a:schemeClr>
                </a:solidFill>
                <a:latin typeface="#9Slide07 SVNDessert Menu Scrip" panose="00000500000000000000" pitchFamily="2" charset="0"/>
              </a:rPr>
              <a:t>Em</a:t>
            </a:r>
            <a:r>
              <a:rPr lang="en-US" sz="4400" dirty="0">
                <a:solidFill>
                  <a:schemeClr val="tx1">
                    <a:lumMod val="50000"/>
                  </a:schemeClr>
                </a:solidFill>
                <a:latin typeface="#9Slide07 SVNDessert Menu Scrip" panose="00000500000000000000" pitchFamily="2" charset="0"/>
              </a:rPr>
              <a:t> </a:t>
            </a:r>
            <a:r>
              <a:rPr lang="en-US" sz="4400" dirty="0" err="1">
                <a:solidFill>
                  <a:schemeClr val="tx1">
                    <a:lumMod val="50000"/>
                  </a:schemeClr>
                </a:solidFill>
                <a:latin typeface="#9Slide07 SVNDessert Menu Scrip" panose="00000500000000000000" pitchFamily="2" charset="0"/>
              </a:rPr>
              <a:t>đồng</a:t>
            </a:r>
            <a:r>
              <a:rPr lang="en-US" sz="4400" dirty="0">
                <a:solidFill>
                  <a:schemeClr val="tx1">
                    <a:lumMod val="50000"/>
                  </a:schemeClr>
                </a:solidFill>
                <a:latin typeface="#9Slide07 SVNDessert Menu Scrip" panose="00000500000000000000" pitchFamily="2" charset="0"/>
              </a:rPr>
              <a:t> </a:t>
            </a:r>
            <a:r>
              <a:rPr lang="en-US" sz="4400" dirty="0" err="1">
                <a:solidFill>
                  <a:schemeClr val="tx1">
                    <a:lumMod val="50000"/>
                  </a:schemeClr>
                </a:solidFill>
                <a:latin typeface="#9Slide07 SVNDessert Menu Scrip" panose="00000500000000000000" pitchFamily="2" charset="0"/>
              </a:rPr>
              <a:t>tình</a:t>
            </a:r>
            <a:r>
              <a:rPr lang="en-US" sz="4400" dirty="0">
                <a:solidFill>
                  <a:schemeClr val="tx1">
                    <a:lumMod val="50000"/>
                  </a:schemeClr>
                </a:solidFill>
                <a:latin typeface="#9Slide07 SVNDessert Menu Scrip" panose="00000500000000000000" pitchFamily="2" charset="0"/>
              </a:rPr>
              <a:t> </a:t>
            </a:r>
            <a:r>
              <a:rPr lang="en-US" sz="4400" dirty="0" err="1">
                <a:solidFill>
                  <a:schemeClr val="tx1">
                    <a:lumMod val="50000"/>
                  </a:schemeClr>
                </a:solidFill>
                <a:latin typeface="#9Slide07 SVNDessert Menu Scrip" panose="00000500000000000000" pitchFamily="2" charset="0"/>
              </a:rPr>
              <a:t>hoặc</a:t>
            </a:r>
            <a:r>
              <a:rPr lang="en-US" sz="4400" dirty="0">
                <a:solidFill>
                  <a:schemeClr val="tx1">
                    <a:lumMod val="50000"/>
                  </a:schemeClr>
                </a:solidFill>
                <a:latin typeface="#9Slide07 SVNDessert Menu Scrip" panose="00000500000000000000" pitchFamily="2" charset="0"/>
              </a:rPr>
              <a:t> </a:t>
            </a:r>
            <a:r>
              <a:rPr lang="en-US" sz="4400" dirty="0" err="1">
                <a:solidFill>
                  <a:schemeClr val="tx1">
                    <a:lumMod val="50000"/>
                  </a:schemeClr>
                </a:solidFill>
                <a:latin typeface="#9Slide07 SVNDessert Menu Scrip" panose="00000500000000000000" pitchFamily="2" charset="0"/>
              </a:rPr>
              <a:t>không</a:t>
            </a:r>
            <a:r>
              <a:rPr lang="en-US" sz="4400" dirty="0">
                <a:solidFill>
                  <a:schemeClr val="tx1">
                    <a:lumMod val="50000"/>
                  </a:schemeClr>
                </a:solidFill>
                <a:latin typeface="#9Slide07 SVNDessert Menu Scrip" panose="00000500000000000000" pitchFamily="2" charset="0"/>
              </a:rPr>
              <a:t> </a:t>
            </a:r>
            <a:r>
              <a:rPr lang="en-US" sz="4400" dirty="0" err="1">
                <a:solidFill>
                  <a:schemeClr val="tx1">
                    <a:lumMod val="50000"/>
                  </a:schemeClr>
                </a:solidFill>
                <a:latin typeface="#9Slide07 SVNDessert Menu Scrip" panose="00000500000000000000" pitchFamily="2" charset="0"/>
              </a:rPr>
              <a:t>đồng</a:t>
            </a:r>
            <a:r>
              <a:rPr lang="en-US" sz="4400" dirty="0">
                <a:solidFill>
                  <a:schemeClr val="tx1">
                    <a:lumMod val="50000"/>
                  </a:schemeClr>
                </a:solidFill>
                <a:latin typeface="#9Slide07 SVNDessert Menu Scrip" panose="00000500000000000000" pitchFamily="2" charset="0"/>
              </a:rPr>
              <a:t> </a:t>
            </a:r>
            <a:r>
              <a:rPr lang="en-US" sz="4400" dirty="0" err="1">
                <a:solidFill>
                  <a:schemeClr val="tx1">
                    <a:lumMod val="50000"/>
                  </a:schemeClr>
                </a:solidFill>
                <a:latin typeface="#9Slide07 SVNDessert Menu Scrip" panose="00000500000000000000" pitchFamily="2" charset="0"/>
              </a:rPr>
              <a:t>tình</a:t>
            </a:r>
            <a:r>
              <a:rPr lang="en-US" sz="4400" dirty="0">
                <a:solidFill>
                  <a:schemeClr val="tx1">
                    <a:lumMod val="50000"/>
                  </a:schemeClr>
                </a:solidFill>
                <a:latin typeface="#9Slide07 SVNDessert Menu Scrip" panose="00000500000000000000" pitchFamily="2" charset="0"/>
              </a:rPr>
              <a:t> </a:t>
            </a:r>
            <a:r>
              <a:rPr lang="en-US" sz="4400" dirty="0" err="1">
                <a:solidFill>
                  <a:schemeClr val="tx1">
                    <a:lumMod val="50000"/>
                  </a:schemeClr>
                </a:solidFill>
                <a:latin typeface="#9Slide07 SVNDessert Menu Scrip" panose="00000500000000000000" pitchFamily="2" charset="0"/>
              </a:rPr>
              <a:t>với</a:t>
            </a:r>
            <a:r>
              <a:rPr lang="en-US" sz="4400" dirty="0">
                <a:solidFill>
                  <a:schemeClr val="tx1">
                    <a:lumMod val="50000"/>
                  </a:schemeClr>
                </a:solidFill>
                <a:latin typeface="#9Slide07 SVNDessert Menu Scrip" panose="00000500000000000000" pitchFamily="2" charset="0"/>
              </a:rPr>
              <a:t> </a:t>
            </a:r>
            <a:r>
              <a:rPr lang="en-US" sz="4400" dirty="0" err="1">
                <a:solidFill>
                  <a:schemeClr val="tx1">
                    <a:lumMod val="50000"/>
                  </a:schemeClr>
                </a:solidFill>
                <a:latin typeface="#9Slide07 SVNDessert Menu Scrip" panose="00000500000000000000" pitchFamily="2" charset="0"/>
              </a:rPr>
              <a:t>việc</a:t>
            </a:r>
            <a:r>
              <a:rPr lang="en-US" sz="4400" dirty="0">
                <a:solidFill>
                  <a:schemeClr val="tx1">
                    <a:lumMod val="50000"/>
                  </a:schemeClr>
                </a:solidFill>
                <a:latin typeface="#9Slide07 SVNDessert Menu Scrip" panose="00000500000000000000" pitchFamily="2" charset="0"/>
              </a:rPr>
              <a:t> </a:t>
            </a:r>
            <a:r>
              <a:rPr lang="en-US" sz="4400" dirty="0" err="1">
                <a:solidFill>
                  <a:schemeClr val="tx1">
                    <a:lumMod val="50000"/>
                  </a:schemeClr>
                </a:solidFill>
                <a:latin typeface="#9Slide07 SVNDessert Menu Scrip" panose="00000500000000000000" pitchFamily="2" charset="0"/>
              </a:rPr>
              <a:t>làm</a:t>
            </a:r>
            <a:r>
              <a:rPr lang="en-US" sz="4400" dirty="0">
                <a:solidFill>
                  <a:schemeClr val="tx1">
                    <a:lumMod val="50000"/>
                  </a:schemeClr>
                </a:solidFill>
                <a:latin typeface="#9Slide07 SVNDessert Menu Scrip" panose="00000500000000000000" pitchFamily="2" charset="0"/>
              </a:rPr>
              <a:t> </a:t>
            </a:r>
            <a:r>
              <a:rPr lang="en-US" sz="4400" dirty="0" err="1">
                <a:solidFill>
                  <a:schemeClr val="tx1">
                    <a:lumMod val="50000"/>
                  </a:schemeClr>
                </a:solidFill>
                <a:latin typeface="#9Slide07 SVNDessert Menu Scrip" panose="00000500000000000000" pitchFamily="2" charset="0"/>
              </a:rPr>
              <a:t>nào</a:t>
            </a:r>
            <a:r>
              <a:rPr lang="en-US" sz="4400" dirty="0">
                <a:solidFill>
                  <a:schemeClr val="tx1">
                    <a:lumMod val="50000"/>
                  </a:schemeClr>
                </a:solidFill>
                <a:latin typeface="#9Slide07 SVNDessert Menu Scrip" panose="00000500000000000000" pitchFamily="2" charset="0"/>
              </a:rPr>
              <a:t>? </a:t>
            </a:r>
            <a:r>
              <a:rPr lang="en-US" sz="4400" dirty="0" err="1">
                <a:solidFill>
                  <a:schemeClr val="tx1">
                    <a:lumMod val="50000"/>
                  </a:schemeClr>
                </a:solidFill>
                <a:latin typeface="#9Slide07 SVNDessert Menu Scrip" panose="00000500000000000000" pitchFamily="2" charset="0"/>
              </a:rPr>
              <a:t>Vì</a:t>
            </a:r>
            <a:r>
              <a:rPr lang="en-US" sz="4400" dirty="0">
                <a:solidFill>
                  <a:schemeClr val="tx1">
                    <a:lumMod val="50000"/>
                  </a:schemeClr>
                </a:solidFill>
                <a:latin typeface="#9Slide07 SVNDessert Menu Scrip" panose="00000500000000000000" pitchFamily="2" charset="0"/>
              </a:rPr>
              <a:t> </a:t>
            </a:r>
            <a:r>
              <a:rPr lang="en-US" sz="4400" dirty="0" err="1">
                <a:solidFill>
                  <a:schemeClr val="tx1">
                    <a:lumMod val="50000"/>
                  </a:schemeClr>
                </a:solidFill>
                <a:latin typeface="#9Slide07 SVNDessert Menu Scrip" panose="00000500000000000000" pitchFamily="2" charset="0"/>
              </a:rPr>
              <a:t>sao</a:t>
            </a:r>
            <a:r>
              <a:rPr lang="en-US" sz="4400" dirty="0">
                <a:solidFill>
                  <a:schemeClr val="tx1">
                    <a:lumMod val="50000"/>
                  </a:schemeClr>
                </a:solidFill>
                <a:latin typeface="#9Slide07 SVNDessert Menu Scrip" panose="00000500000000000000" pitchFamily="2" charset="0"/>
              </a:rPr>
              <a:t>?</a:t>
            </a:r>
          </a:p>
        </p:txBody>
      </p:sp>
      <p:sp>
        <p:nvSpPr>
          <p:cNvPr id="18" name="TextBox 17">
            <a:extLst>
              <a:ext uri="{FF2B5EF4-FFF2-40B4-BE49-F238E27FC236}">
                <a16:creationId xmlns:a16="http://schemas.microsoft.com/office/drawing/2014/main" id="{01B416CE-1348-5443-AA3F-8A28FC3B3F82}"/>
              </a:ext>
            </a:extLst>
          </p:cNvPr>
          <p:cNvSpPr txBox="1"/>
          <p:nvPr/>
        </p:nvSpPr>
        <p:spPr>
          <a:xfrm>
            <a:off x="699099" y="644034"/>
            <a:ext cx="1005840" cy="995422"/>
          </a:xfrm>
          <a:prstGeom prst="ellipse">
            <a:avLst/>
          </a:prstGeom>
          <a:solidFill>
            <a:schemeClr val="accent2">
              <a:lumMod val="75000"/>
            </a:schemeClr>
          </a:solidFill>
          <a:ln w="38100">
            <a:solidFill>
              <a:schemeClr val="tx1"/>
            </a:solidFill>
            <a:prstDash val="dashDot"/>
          </a:ln>
        </p:spPr>
        <p:txBody>
          <a:bodyPr wrap="square" rtlCol="0">
            <a:spAutoFit/>
          </a:bodyPr>
          <a:lstStyle/>
          <a:p>
            <a:pPr algn="ctr"/>
            <a:r>
              <a:rPr lang="en-US" sz="4000" dirty="0">
                <a:solidFill>
                  <a:schemeClr val="bg1"/>
                </a:solidFill>
                <a:latin typeface="#9Slide07 SVNDessert Menu Scrip" panose="00000500000000000000" pitchFamily="2" charset="0"/>
              </a:rPr>
              <a:t>1</a:t>
            </a:r>
          </a:p>
        </p:txBody>
      </p:sp>
      <p:pic>
        <p:nvPicPr>
          <p:cNvPr id="8" name="Picture 7">
            <a:extLst>
              <a:ext uri="{FF2B5EF4-FFF2-40B4-BE49-F238E27FC236}">
                <a16:creationId xmlns:a16="http://schemas.microsoft.com/office/drawing/2014/main" id="{21D9837D-DDC2-C141-90C5-3572EA14DCC4}"/>
              </a:ext>
            </a:extLst>
          </p:cNvPr>
          <p:cNvPicPr>
            <a:picLocks noChangeAspect="1"/>
          </p:cNvPicPr>
          <p:nvPr/>
        </p:nvPicPr>
        <p:blipFill>
          <a:blip r:embed="rId3"/>
          <a:stretch>
            <a:fillRect/>
          </a:stretch>
        </p:blipFill>
        <p:spPr>
          <a:xfrm>
            <a:off x="699099" y="2117333"/>
            <a:ext cx="3203510" cy="2449195"/>
          </a:xfrm>
          <a:prstGeom prst="rect">
            <a:avLst/>
          </a:prstGeom>
        </p:spPr>
      </p:pic>
      <p:pic>
        <p:nvPicPr>
          <p:cNvPr id="11" name="Picture 10">
            <a:extLst>
              <a:ext uri="{FF2B5EF4-FFF2-40B4-BE49-F238E27FC236}">
                <a16:creationId xmlns:a16="http://schemas.microsoft.com/office/drawing/2014/main" id="{08F5E986-A32A-1646-8F23-7445258EC98B}"/>
              </a:ext>
            </a:extLst>
          </p:cNvPr>
          <p:cNvPicPr>
            <a:picLocks noChangeAspect="1"/>
          </p:cNvPicPr>
          <p:nvPr/>
        </p:nvPicPr>
        <p:blipFill>
          <a:blip r:embed="rId4"/>
          <a:stretch>
            <a:fillRect/>
          </a:stretch>
        </p:blipFill>
        <p:spPr>
          <a:xfrm>
            <a:off x="4331022" y="2119558"/>
            <a:ext cx="3300335" cy="2449196"/>
          </a:xfrm>
          <a:prstGeom prst="rect">
            <a:avLst/>
          </a:prstGeom>
        </p:spPr>
      </p:pic>
      <p:pic>
        <p:nvPicPr>
          <p:cNvPr id="12" name="Picture 11">
            <a:extLst>
              <a:ext uri="{FF2B5EF4-FFF2-40B4-BE49-F238E27FC236}">
                <a16:creationId xmlns:a16="http://schemas.microsoft.com/office/drawing/2014/main" id="{90024860-2355-5C4D-A414-1A84283F386D}"/>
              </a:ext>
            </a:extLst>
          </p:cNvPr>
          <p:cNvPicPr>
            <a:picLocks noChangeAspect="1"/>
          </p:cNvPicPr>
          <p:nvPr/>
        </p:nvPicPr>
        <p:blipFill>
          <a:blip r:embed="rId5"/>
          <a:stretch>
            <a:fillRect/>
          </a:stretch>
        </p:blipFill>
        <p:spPr>
          <a:xfrm>
            <a:off x="8059770" y="2137605"/>
            <a:ext cx="3590852" cy="2445943"/>
          </a:xfrm>
          <a:prstGeom prst="rect">
            <a:avLst/>
          </a:prstGeom>
        </p:spPr>
      </p:pic>
      <p:sp>
        <p:nvSpPr>
          <p:cNvPr id="14" name="TextBox 13">
            <a:extLst>
              <a:ext uri="{FF2B5EF4-FFF2-40B4-BE49-F238E27FC236}">
                <a16:creationId xmlns:a16="http://schemas.microsoft.com/office/drawing/2014/main" id="{9260E502-B427-2A48-B259-4083CB978D3F}"/>
              </a:ext>
            </a:extLst>
          </p:cNvPr>
          <p:cNvSpPr txBox="1"/>
          <p:nvPr/>
        </p:nvSpPr>
        <p:spPr>
          <a:xfrm>
            <a:off x="499942" y="4814006"/>
            <a:ext cx="6214820" cy="523220"/>
          </a:xfrm>
          <a:prstGeom prst="rect">
            <a:avLst/>
          </a:prstGeom>
          <a:noFill/>
        </p:spPr>
        <p:txBody>
          <a:bodyPr wrap="square">
            <a:spAutoFit/>
          </a:bodyPr>
          <a:lstStyle/>
          <a:p>
            <a:r>
              <a:rPr lang="en-VN" sz="2800" dirty="0">
                <a:latin typeface="#9Slide05 SVNHaptic Script" pitchFamily="2" charset="77"/>
              </a:rPr>
              <a:t>1. Lan bọc sách, vở cẩn thận</a:t>
            </a:r>
          </a:p>
        </p:txBody>
      </p:sp>
      <p:sp>
        <p:nvSpPr>
          <p:cNvPr id="15" name="TextBox 14">
            <a:extLst>
              <a:ext uri="{FF2B5EF4-FFF2-40B4-BE49-F238E27FC236}">
                <a16:creationId xmlns:a16="http://schemas.microsoft.com/office/drawing/2014/main" id="{AB913A01-9FF8-E84C-BF9B-8902AC1D53CE}"/>
              </a:ext>
            </a:extLst>
          </p:cNvPr>
          <p:cNvSpPr txBox="1"/>
          <p:nvPr/>
        </p:nvSpPr>
        <p:spPr>
          <a:xfrm>
            <a:off x="4132230" y="4705103"/>
            <a:ext cx="3927540" cy="1384995"/>
          </a:xfrm>
          <a:prstGeom prst="rect">
            <a:avLst/>
          </a:prstGeom>
          <a:noFill/>
        </p:spPr>
        <p:txBody>
          <a:bodyPr wrap="square">
            <a:spAutoFit/>
          </a:bodyPr>
          <a:lstStyle/>
          <a:p>
            <a:pPr algn="ctr"/>
            <a:r>
              <a:rPr lang="en-VN" sz="2800" dirty="0">
                <a:latin typeface="#9Slide05 SVNHaptic Script" pitchFamily="2" charset="77"/>
              </a:rPr>
              <a:t>2. </a:t>
            </a:r>
            <a:r>
              <a:rPr lang="en-US" sz="2800" dirty="0" err="1">
                <a:latin typeface="#9Slide05 SVNHaptic Script" pitchFamily="2" charset="77"/>
              </a:rPr>
              <a:t>Đ</a:t>
            </a:r>
            <a:r>
              <a:rPr lang="en-VN" sz="2800" dirty="0">
                <a:latin typeface="#9Slide05 SVNHaptic Script" pitchFamily="2" charset="77"/>
              </a:rPr>
              <a:t>ể kịp đá bóng cùng các bạn, Bình vội quẳng ngay cặp sách dưới sân trường </a:t>
            </a:r>
          </a:p>
        </p:txBody>
      </p:sp>
      <p:sp>
        <p:nvSpPr>
          <p:cNvPr id="17" name="TextBox 16">
            <a:extLst>
              <a:ext uri="{FF2B5EF4-FFF2-40B4-BE49-F238E27FC236}">
                <a16:creationId xmlns:a16="http://schemas.microsoft.com/office/drawing/2014/main" id="{5D37132E-0B8F-0A46-89FF-66580BE112B9}"/>
              </a:ext>
            </a:extLst>
          </p:cNvPr>
          <p:cNvSpPr txBox="1"/>
          <p:nvPr/>
        </p:nvSpPr>
        <p:spPr>
          <a:xfrm>
            <a:off x="8059770" y="4712326"/>
            <a:ext cx="6214820" cy="523220"/>
          </a:xfrm>
          <a:prstGeom prst="rect">
            <a:avLst/>
          </a:prstGeom>
          <a:noFill/>
        </p:spPr>
        <p:txBody>
          <a:bodyPr wrap="square">
            <a:spAutoFit/>
          </a:bodyPr>
          <a:lstStyle/>
          <a:p>
            <a:r>
              <a:rPr lang="en-VN" sz="2800" dirty="0">
                <a:latin typeface="#9Slide05 SVNHaptic Script" pitchFamily="2" charset="77"/>
              </a:rPr>
              <a:t>3. Hoa hay làm hỏng đồ chơi</a:t>
            </a:r>
          </a:p>
        </p:txBody>
      </p:sp>
      <p:sp>
        <p:nvSpPr>
          <p:cNvPr id="5" name="Rounded Rectangle 4">
            <a:extLst>
              <a:ext uri="{FF2B5EF4-FFF2-40B4-BE49-F238E27FC236}">
                <a16:creationId xmlns:a16="http://schemas.microsoft.com/office/drawing/2014/main" id="{9394AEDE-71B1-9147-8867-58929E88F00B}"/>
              </a:ext>
            </a:extLst>
          </p:cNvPr>
          <p:cNvSpPr/>
          <p:nvPr/>
        </p:nvSpPr>
        <p:spPr>
          <a:xfrm>
            <a:off x="8584648" y="5397601"/>
            <a:ext cx="3140727" cy="1233411"/>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4000" dirty="0">
                <a:latin typeface="#9Slide05 SVNKitten" pitchFamily="2" charset="77"/>
              </a:rPr>
              <a:t>Thảo luận nhóm đôi</a:t>
            </a:r>
          </a:p>
        </p:txBody>
      </p:sp>
      <p:sp>
        <p:nvSpPr>
          <p:cNvPr id="21" name="Rounded Rectangle 20">
            <a:extLst>
              <a:ext uri="{FF2B5EF4-FFF2-40B4-BE49-F238E27FC236}">
                <a16:creationId xmlns:a16="http://schemas.microsoft.com/office/drawing/2014/main" id="{01DA5283-903A-5947-9372-29B5E2F74481}"/>
              </a:ext>
            </a:extLst>
          </p:cNvPr>
          <p:cNvSpPr/>
          <p:nvPr/>
        </p:nvSpPr>
        <p:spPr>
          <a:xfrm>
            <a:off x="8284832" y="5310419"/>
            <a:ext cx="3140727" cy="1233411"/>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4000" dirty="0">
                <a:latin typeface="#9Slide05 SVNKitten" pitchFamily="2" charset="77"/>
              </a:rPr>
              <a:t>Chia sẻ </a:t>
            </a:r>
          </a:p>
          <a:p>
            <a:pPr algn="ctr"/>
            <a:r>
              <a:rPr lang="en-VN" sz="4000" dirty="0">
                <a:latin typeface="#9Slide05 SVNKitten" pitchFamily="2" charset="77"/>
              </a:rPr>
              <a:t>trước lớp</a:t>
            </a:r>
          </a:p>
        </p:txBody>
      </p:sp>
    </p:spTree>
    <p:extLst>
      <p:ext uri="{BB962C8B-B14F-4D97-AF65-F5344CB8AC3E}">
        <p14:creationId xmlns:p14="http://schemas.microsoft.com/office/powerpoint/2010/main" val="1115667826"/>
      </p:ext>
    </p:extLst>
  </p:cSld>
  <p:clrMapOvr>
    <a:masterClrMapping/>
  </p:clrMapOvr>
  <mc:AlternateContent xmlns:mc="http://schemas.openxmlformats.org/markup-compatibility/2006" xmlns:p14="http://schemas.microsoft.com/office/powerpoint/2010/main">
    <mc:Choice Requires="p14">
      <p:transition spd="med" p14:dur="700" advTm="3000">
        <p:fade/>
      </p:transition>
    </mc:Choice>
    <mc:Fallback xmlns="">
      <p:transition spd="med"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ppt_x"/>
                                          </p:val>
                                        </p:tav>
                                        <p:tav tm="100000">
                                          <p:val>
                                            <p:strVal val="#ppt_x"/>
                                          </p:val>
                                        </p:tav>
                                      </p:tavLst>
                                    </p:anim>
                                    <p:anim calcmode="lin" valueType="num">
                                      <p:cBhvr additive="base">
                                        <p:cTn id="12"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randombar(horizontal)">
                                      <p:cBhvr>
                                        <p:cTn id="17" dur="500"/>
                                        <p:tgtEl>
                                          <p:spTgt spid="8"/>
                                        </p:tgtEl>
                                      </p:cBhvr>
                                    </p:animEffect>
                                  </p:childTnLst>
                                </p:cTn>
                              </p:par>
                              <p:par>
                                <p:cTn id="18" presetID="9" presetClass="entr" presetSubtype="0" fill="hold" grpId="0"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dissolve">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randombar(horizontal)">
                                      <p:cBhvr>
                                        <p:cTn id="25" dur="500"/>
                                        <p:tgtEl>
                                          <p:spTgt spid="11"/>
                                        </p:tgtEl>
                                      </p:cBhvr>
                                    </p:animEffect>
                                  </p:childTnLst>
                                </p:cTn>
                              </p:par>
                              <p:par>
                                <p:cTn id="26" presetID="9" presetClass="entr" presetSubtype="0" fill="hold" grpId="0" nodeType="with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dissolve">
                                      <p:cBhvr>
                                        <p:cTn id="28" dur="500"/>
                                        <p:tgtEl>
                                          <p:spTgt spid="15"/>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randombar(horizontal)">
                                      <p:cBhvr>
                                        <p:cTn id="33" dur="500"/>
                                        <p:tgtEl>
                                          <p:spTgt spid="12"/>
                                        </p:tgtEl>
                                      </p:cBhvr>
                                    </p:animEffect>
                                  </p:childTnLst>
                                </p:cTn>
                              </p:par>
                              <p:par>
                                <p:cTn id="34" presetID="9" presetClass="entr" presetSubtype="0" fill="hold" grpId="0" nodeType="with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dissolve">
                                      <p:cBhvr>
                                        <p:cTn id="36" dur="500"/>
                                        <p:tgtEl>
                                          <p:spTgt spid="17"/>
                                        </p:tgtEl>
                                      </p:cBhvr>
                                    </p:animEffect>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5"/>
                                        </p:tgtEl>
                                        <p:attrNameLst>
                                          <p:attrName>style.visibility</p:attrName>
                                        </p:attrNameLst>
                                      </p:cBhvr>
                                      <p:to>
                                        <p:strVal val="visible"/>
                                      </p:to>
                                    </p:set>
                                    <p:anim calcmode="lin" valueType="num">
                                      <p:cBhvr additive="base">
                                        <p:cTn id="41" dur="500" fill="hold"/>
                                        <p:tgtEl>
                                          <p:spTgt spid="5"/>
                                        </p:tgtEl>
                                        <p:attrNameLst>
                                          <p:attrName>ppt_x</p:attrName>
                                        </p:attrNameLst>
                                      </p:cBhvr>
                                      <p:tavLst>
                                        <p:tav tm="0">
                                          <p:val>
                                            <p:strVal val="#ppt_x"/>
                                          </p:val>
                                        </p:tav>
                                        <p:tav tm="100000">
                                          <p:val>
                                            <p:strVal val="#ppt_x"/>
                                          </p:val>
                                        </p:tav>
                                      </p:tavLst>
                                    </p:anim>
                                    <p:anim calcmode="lin" valueType="num">
                                      <p:cBhvr additive="base">
                                        <p:cTn id="4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12" presetClass="exit" presetSubtype="4" fill="hold" grpId="1" nodeType="clickEffect">
                                  <p:stCondLst>
                                    <p:cond delay="0"/>
                                  </p:stCondLst>
                                  <p:childTnLst>
                                    <p:anim calcmode="lin" valueType="num">
                                      <p:cBhvr additive="base">
                                        <p:cTn id="46" dur="500"/>
                                        <p:tgtEl>
                                          <p:spTgt spid="5"/>
                                        </p:tgtEl>
                                        <p:attrNameLst>
                                          <p:attrName>ppt_y</p:attrName>
                                        </p:attrNameLst>
                                      </p:cBhvr>
                                      <p:tavLst>
                                        <p:tav tm="0">
                                          <p:val>
                                            <p:strVal val="#ppt_y"/>
                                          </p:val>
                                        </p:tav>
                                        <p:tav tm="100000">
                                          <p:val>
                                            <p:strVal val="#ppt_y+#ppt_h*1.125000"/>
                                          </p:val>
                                        </p:tav>
                                      </p:tavLst>
                                    </p:anim>
                                    <p:animEffect transition="out" filter="wipe(down)">
                                      <p:cBhvr>
                                        <p:cTn id="47" dur="500"/>
                                        <p:tgtEl>
                                          <p:spTgt spid="5"/>
                                        </p:tgtEl>
                                      </p:cBhvr>
                                    </p:animEffect>
                                    <p:set>
                                      <p:cBhvr>
                                        <p:cTn id="48" dur="1" fill="hold">
                                          <p:stCondLst>
                                            <p:cond delay="499"/>
                                          </p:stCondLst>
                                        </p:cTn>
                                        <p:tgtEl>
                                          <p:spTgt spid="5"/>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12" presetClass="entr" presetSubtype="4" fill="hold" grpId="0" nodeType="clickEffect">
                                  <p:stCondLst>
                                    <p:cond delay="0"/>
                                  </p:stCondLst>
                                  <p:childTnLst>
                                    <p:set>
                                      <p:cBhvr>
                                        <p:cTn id="52" dur="1" fill="hold">
                                          <p:stCondLst>
                                            <p:cond delay="0"/>
                                          </p:stCondLst>
                                        </p:cTn>
                                        <p:tgtEl>
                                          <p:spTgt spid="21"/>
                                        </p:tgtEl>
                                        <p:attrNameLst>
                                          <p:attrName>style.visibility</p:attrName>
                                        </p:attrNameLst>
                                      </p:cBhvr>
                                      <p:to>
                                        <p:strVal val="visible"/>
                                      </p:to>
                                    </p:set>
                                    <p:anim calcmode="lin" valueType="num">
                                      <p:cBhvr additive="base">
                                        <p:cTn id="53" dur="500"/>
                                        <p:tgtEl>
                                          <p:spTgt spid="21"/>
                                        </p:tgtEl>
                                        <p:attrNameLst>
                                          <p:attrName>ppt_y</p:attrName>
                                        </p:attrNameLst>
                                      </p:cBhvr>
                                      <p:tavLst>
                                        <p:tav tm="0">
                                          <p:val>
                                            <p:strVal val="#ppt_y+#ppt_h*1.125000"/>
                                          </p:val>
                                        </p:tav>
                                        <p:tav tm="100000">
                                          <p:val>
                                            <p:strVal val="#ppt_y"/>
                                          </p:val>
                                        </p:tav>
                                      </p:tavLst>
                                    </p:anim>
                                    <p:animEffect transition="in" filter="wipe(up)">
                                      <p:cBhvr>
                                        <p:cTn id="54"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8" grpId="0" animBg="1"/>
      <p:bldP spid="14" grpId="0"/>
      <p:bldP spid="15" grpId="0"/>
      <p:bldP spid="17" grpId="0"/>
      <p:bldP spid="5" grpId="0" animBg="1"/>
      <p:bldP spid="5" grpId="1" animBg="1"/>
      <p:bldP spid="2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ounded Rectangle 18">
            <a:extLst>
              <a:ext uri="{FF2B5EF4-FFF2-40B4-BE49-F238E27FC236}">
                <a16:creationId xmlns:a16="http://schemas.microsoft.com/office/drawing/2014/main" id="{D31EFDE3-201A-7E42-88DA-826F43670F87}"/>
              </a:ext>
            </a:extLst>
          </p:cNvPr>
          <p:cNvSpPr/>
          <p:nvPr/>
        </p:nvSpPr>
        <p:spPr>
          <a:xfrm>
            <a:off x="1314451" y="570312"/>
            <a:ext cx="10458832" cy="1484640"/>
          </a:xfrm>
          <a:prstGeom prst="roundRect">
            <a:avLst/>
          </a:prstGeom>
          <a:solidFill>
            <a:schemeClr val="accent2">
              <a:lumMod val="60000"/>
              <a:lumOff val="40000"/>
            </a:schemeClr>
          </a:solidFill>
          <a:ln>
            <a:solidFill>
              <a:schemeClr val="tx1"/>
            </a:solidFill>
            <a:prstDash val="dashDot"/>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400" dirty="0" err="1">
                <a:solidFill>
                  <a:schemeClr val="tx1">
                    <a:lumMod val="50000"/>
                  </a:schemeClr>
                </a:solidFill>
                <a:latin typeface="#9Slide07 SVNDessert Menu Scrip" panose="00000500000000000000" pitchFamily="2" charset="0"/>
              </a:rPr>
              <a:t>Em</a:t>
            </a:r>
            <a:r>
              <a:rPr lang="en-US" sz="4400" dirty="0">
                <a:solidFill>
                  <a:schemeClr val="tx1">
                    <a:lumMod val="50000"/>
                  </a:schemeClr>
                </a:solidFill>
                <a:latin typeface="#9Slide07 SVNDessert Menu Scrip" panose="00000500000000000000" pitchFamily="2" charset="0"/>
              </a:rPr>
              <a:t> </a:t>
            </a:r>
            <a:r>
              <a:rPr lang="en-US" sz="4400" dirty="0" err="1">
                <a:solidFill>
                  <a:schemeClr val="tx1">
                    <a:lumMod val="50000"/>
                  </a:schemeClr>
                </a:solidFill>
                <a:latin typeface="#9Slide07 SVNDessert Menu Scrip" panose="00000500000000000000" pitchFamily="2" charset="0"/>
              </a:rPr>
              <a:t>đồng</a:t>
            </a:r>
            <a:r>
              <a:rPr lang="en-US" sz="4400" dirty="0">
                <a:solidFill>
                  <a:schemeClr val="tx1">
                    <a:lumMod val="50000"/>
                  </a:schemeClr>
                </a:solidFill>
                <a:latin typeface="#9Slide07 SVNDessert Menu Scrip" panose="00000500000000000000" pitchFamily="2" charset="0"/>
              </a:rPr>
              <a:t> </a:t>
            </a:r>
            <a:r>
              <a:rPr lang="en-US" sz="4400" dirty="0" err="1">
                <a:solidFill>
                  <a:schemeClr val="tx1">
                    <a:lumMod val="50000"/>
                  </a:schemeClr>
                </a:solidFill>
                <a:latin typeface="#9Slide07 SVNDessert Menu Scrip" panose="00000500000000000000" pitchFamily="2" charset="0"/>
              </a:rPr>
              <a:t>tình</a:t>
            </a:r>
            <a:r>
              <a:rPr lang="en-US" sz="4400" dirty="0">
                <a:solidFill>
                  <a:schemeClr val="tx1">
                    <a:lumMod val="50000"/>
                  </a:schemeClr>
                </a:solidFill>
                <a:latin typeface="#9Slide07 SVNDessert Menu Scrip" panose="00000500000000000000" pitchFamily="2" charset="0"/>
              </a:rPr>
              <a:t> </a:t>
            </a:r>
            <a:r>
              <a:rPr lang="en-US" sz="4400" dirty="0" err="1">
                <a:solidFill>
                  <a:schemeClr val="tx1">
                    <a:lumMod val="50000"/>
                  </a:schemeClr>
                </a:solidFill>
                <a:latin typeface="#9Slide07 SVNDessert Menu Scrip" panose="00000500000000000000" pitchFamily="2" charset="0"/>
              </a:rPr>
              <a:t>hoặc</a:t>
            </a:r>
            <a:r>
              <a:rPr lang="en-US" sz="4400" dirty="0">
                <a:solidFill>
                  <a:schemeClr val="tx1">
                    <a:lumMod val="50000"/>
                  </a:schemeClr>
                </a:solidFill>
                <a:latin typeface="#9Slide07 SVNDessert Menu Scrip" panose="00000500000000000000" pitchFamily="2" charset="0"/>
              </a:rPr>
              <a:t> </a:t>
            </a:r>
            <a:r>
              <a:rPr lang="en-US" sz="4400" dirty="0" err="1">
                <a:solidFill>
                  <a:schemeClr val="tx1">
                    <a:lumMod val="50000"/>
                  </a:schemeClr>
                </a:solidFill>
                <a:latin typeface="#9Slide07 SVNDessert Menu Scrip" panose="00000500000000000000" pitchFamily="2" charset="0"/>
              </a:rPr>
              <a:t>không</a:t>
            </a:r>
            <a:r>
              <a:rPr lang="en-US" sz="4400" dirty="0">
                <a:solidFill>
                  <a:schemeClr val="tx1">
                    <a:lumMod val="50000"/>
                  </a:schemeClr>
                </a:solidFill>
                <a:latin typeface="#9Slide07 SVNDessert Menu Scrip" panose="00000500000000000000" pitchFamily="2" charset="0"/>
              </a:rPr>
              <a:t> </a:t>
            </a:r>
            <a:r>
              <a:rPr lang="en-US" sz="4400" dirty="0" err="1">
                <a:solidFill>
                  <a:schemeClr val="tx1">
                    <a:lumMod val="50000"/>
                  </a:schemeClr>
                </a:solidFill>
                <a:latin typeface="#9Slide07 SVNDessert Menu Scrip" panose="00000500000000000000" pitchFamily="2" charset="0"/>
              </a:rPr>
              <a:t>đồng</a:t>
            </a:r>
            <a:r>
              <a:rPr lang="en-US" sz="4400" dirty="0">
                <a:solidFill>
                  <a:schemeClr val="tx1">
                    <a:lumMod val="50000"/>
                  </a:schemeClr>
                </a:solidFill>
                <a:latin typeface="#9Slide07 SVNDessert Menu Scrip" panose="00000500000000000000" pitchFamily="2" charset="0"/>
              </a:rPr>
              <a:t> </a:t>
            </a:r>
            <a:r>
              <a:rPr lang="en-US" sz="4400" dirty="0" err="1">
                <a:solidFill>
                  <a:schemeClr val="tx1">
                    <a:lumMod val="50000"/>
                  </a:schemeClr>
                </a:solidFill>
                <a:latin typeface="#9Slide07 SVNDessert Menu Scrip" panose="00000500000000000000" pitchFamily="2" charset="0"/>
              </a:rPr>
              <a:t>tình</a:t>
            </a:r>
            <a:r>
              <a:rPr lang="en-US" sz="4400" dirty="0">
                <a:solidFill>
                  <a:schemeClr val="tx1">
                    <a:lumMod val="50000"/>
                  </a:schemeClr>
                </a:solidFill>
                <a:latin typeface="#9Slide07 SVNDessert Menu Scrip" panose="00000500000000000000" pitchFamily="2" charset="0"/>
              </a:rPr>
              <a:t> </a:t>
            </a:r>
            <a:r>
              <a:rPr lang="en-US" sz="4400" dirty="0" err="1">
                <a:solidFill>
                  <a:schemeClr val="tx1">
                    <a:lumMod val="50000"/>
                  </a:schemeClr>
                </a:solidFill>
                <a:latin typeface="#9Slide07 SVNDessert Menu Scrip" panose="00000500000000000000" pitchFamily="2" charset="0"/>
              </a:rPr>
              <a:t>với</a:t>
            </a:r>
            <a:r>
              <a:rPr lang="en-US" sz="4400" dirty="0">
                <a:solidFill>
                  <a:schemeClr val="tx1">
                    <a:lumMod val="50000"/>
                  </a:schemeClr>
                </a:solidFill>
                <a:latin typeface="#9Slide07 SVNDessert Menu Scrip" panose="00000500000000000000" pitchFamily="2" charset="0"/>
              </a:rPr>
              <a:t> </a:t>
            </a:r>
            <a:r>
              <a:rPr lang="en-US" sz="4400" dirty="0" err="1">
                <a:solidFill>
                  <a:schemeClr val="tx1">
                    <a:lumMod val="50000"/>
                  </a:schemeClr>
                </a:solidFill>
                <a:latin typeface="#9Slide07 SVNDessert Menu Scrip" panose="00000500000000000000" pitchFamily="2" charset="0"/>
              </a:rPr>
              <a:t>việc</a:t>
            </a:r>
            <a:r>
              <a:rPr lang="en-US" sz="4400" dirty="0">
                <a:solidFill>
                  <a:schemeClr val="tx1">
                    <a:lumMod val="50000"/>
                  </a:schemeClr>
                </a:solidFill>
                <a:latin typeface="#9Slide07 SVNDessert Menu Scrip" panose="00000500000000000000" pitchFamily="2" charset="0"/>
              </a:rPr>
              <a:t> </a:t>
            </a:r>
            <a:r>
              <a:rPr lang="en-US" sz="4400" dirty="0" err="1">
                <a:solidFill>
                  <a:schemeClr val="tx1">
                    <a:lumMod val="50000"/>
                  </a:schemeClr>
                </a:solidFill>
                <a:latin typeface="#9Slide07 SVNDessert Menu Scrip" panose="00000500000000000000" pitchFamily="2" charset="0"/>
              </a:rPr>
              <a:t>làm</a:t>
            </a:r>
            <a:r>
              <a:rPr lang="en-US" sz="4400" dirty="0">
                <a:solidFill>
                  <a:schemeClr val="tx1">
                    <a:lumMod val="50000"/>
                  </a:schemeClr>
                </a:solidFill>
                <a:latin typeface="#9Slide07 SVNDessert Menu Scrip" panose="00000500000000000000" pitchFamily="2" charset="0"/>
              </a:rPr>
              <a:t> </a:t>
            </a:r>
            <a:r>
              <a:rPr lang="en-US" sz="4400" dirty="0" err="1">
                <a:solidFill>
                  <a:schemeClr val="tx1">
                    <a:lumMod val="50000"/>
                  </a:schemeClr>
                </a:solidFill>
                <a:latin typeface="#9Slide07 SVNDessert Menu Scrip" panose="00000500000000000000" pitchFamily="2" charset="0"/>
              </a:rPr>
              <a:t>nào</a:t>
            </a:r>
            <a:r>
              <a:rPr lang="en-US" sz="4400" dirty="0">
                <a:solidFill>
                  <a:schemeClr val="tx1">
                    <a:lumMod val="50000"/>
                  </a:schemeClr>
                </a:solidFill>
                <a:latin typeface="#9Slide07 SVNDessert Menu Scrip" panose="00000500000000000000" pitchFamily="2" charset="0"/>
              </a:rPr>
              <a:t>? </a:t>
            </a:r>
            <a:r>
              <a:rPr lang="en-US" sz="4400" dirty="0" err="1">
                <a:solidFill>
                  <a:schemeClr val="tx1">
                    <a:lumMod val="50000"/>
                  </a:schemeClr>
                </a:solidFill>
                <a:latin typeface="#9Slide07 SVNDessert Menu Scrip" panose="00000500000000000000" pitchFamily="2" charset="0"/>
              </a:rPr>
              <a:t>Vì</a:t>
            </a:r>
            <a:r>
              <a:rPr lang="en-US" sz="4400" dirty="0">
                <a:solidFill>
                  <a:schemeClr val="tx1">
                    <a:lumMod val="50000"/>
                  </a:schemeClr>
                </a:solidFill>
                <a:latin typeface="#9Slide07 SVNDessert Menu Scrip" panose="00000500000000000000" pitchFamily="2" charset="0"/>
              </a:rPr>
              <a:t> </a:t>
            </a:r>
            <a:r>
              <a:rPr lang="en-US" sz="4400" dirty="0" err="1">
                <a:solidFill>
                  <a:schemeClr val="tx1">
                    <a:lumMod val="50000"/>
                  </a:schemeClr>
                </a:solidFill>
                <a:latin typeface="#9Slide07 SVNDessert Menu Scrip" panose="00000500000000000000" pitchFamily="2" charset="0"/>
              </a:rPr>
              <a:t>sao</a:t>
            </a:r>
            <a:r>
              <a:rPr lang="en-US" sz="4400" dirty="0">
                <a:solidFill>
                  <a:schemeClr val="tx1">
                    <a:lumMod val="50000"/>
                  </a:schemeClr>
                </a:solidFill>
                <a:latin typeface="#9Slide07 SVNDessert Menu Scrip" panose="00000500000000000000" pitchFamily="2" charset="0"/>
              </a:rPr>
              <a:t>?</a:t>
            </a:r>
          </a:p>
        </p:txBody>
      </p:sp>
      <p:pic>
        <p:nvPicPr>
          <p:cNvPr id="6" name="Picture 5">
            <a:extLst>
              <a:ext uri="{FF2B5EF4-FFF2-40B4-BE49-F238E27FC236}">
                <a16:creationId xmlns:a16="http://schemas.microsoft.com/office/drawing/2014/main" id="{D9333216-9CC9-A34D-8256-9DF3C8A3A739}"/>
              </a:ext>
            </a:extLst>
          </p:cNvPr>
          <p:cNvPicPr>
            <a:picLocks noChangeAspect="1"/>
          </p:cNvPicPr>
          <p:nvPr/>
        </p:nvPicPr>
        <p:blipFill>
          <a:blip r:embed="rId3"/>
          <a:stretch>
            <a:fillRect/>
          </a:stretch>
        </p:blipFill>
        <p:spPr>
          <a:xfrm>
            <a:off x="9829800" y="4627293"/>
            <a:ext cx="2186139" cy="1976241"/>
          </a:xfrm>
          <a:prstGeom prst="rect">
            <a:avLst/>
          </a:prstGeom>
        </p:spPr>
      </p:pic>
      <p:sp>
        <p:nvSpPr>
          <p:cNvPr id="18" name="TextBox 17">
            <a:extLst>
              <a:ext uri="{FF2B5EF4-FFF2-40B4-BE49-F238E27FC236}">
                <a16:creationId xmlns:a16="http://schemas.microsoft.com/office/drawing/2014/main" id="{01B416CE-1348-5443-AA3F-8A28FC3B3F82}"/>
              </a:ext>
            </a:extLst>
          </p:cNvPr>
          <p:cNvSpPr txBox="1"/>
          <p:nvPr/>
        </p:nvSpPr>
        <p:spPr>
          <a:xfrm>
            <a:off x="699099" y="888643"/>
            <a:ext cx="1005840" cy="995422"/>
          </a:xfrm>
          <a:prstGeom prst="ellipse">
            <a:avLst/>
          </a:prstGeom>
          <a:solidFill>
            <a:schemeClr val="accent2">
              <a:lumMod val="75000"/>
            </a:schemeClr>
          </a:solidFill>
          <a:ln w="38100">
            <a:solidFill>
              <a:schemeClr val="tx1"/>
            </a:solidFill>
            <a:prstDash val="dashDot"/>
          </a:ln>
        </p:spPr>
        <p:txBody>
          <a:bodyPr wrap="square" rtlCol="0">
            <a:spAutoFit/>
          </a:bodyPr>
          <a:lstStyle/>
          <a:p>
            <a:pPr algn="ctr"/>
            <a:r>
              <a:rPr lang="en-US" sz="4000" dirty="0">
                <a:solidFill>
                  <a:schemeClr val="bg1"/>
                </a:solidFill>
                <a:latin typeface="#9Slide07 SVNDessert Menu Scrip" panose="00000500000000000000" pitchFamily="2" charset="0"/>
              </a:rPr>
              <a:t>1</a:t>
            </a:r>
          </a:p>
        </p:txBody>
      </p:sp>
      <p:sp>
        <p:nvSpPr>
          <p:cNvPr id="20" name="TextBox 19">
            <a:extLst>
              <a:ext uri="{FF2B5EF4-FFF2-40B4-BE49-F238E27FC236}">
                <a16:creationId xmlns:a16="http://schemas.microsoft.com/office/drawing/2014/main" id="{E381A50A-26EF-3542-AC85-F7D4A7D989EC}"/>
              </a:ext>
            </a:extLst>
          </p:cNvPr>
          <p:cNvSpPr txBox="1"/>
          <p:nvPr/>
        </p:nvSpPr>
        <p:spPr>
          <a:xfrm>
            <a:off x="593231" y="5615414"/>
            <a:ext cx="5266007" cy="707886"/>
          </a:xfrm>
          <a:prstGeom prst="rect">
            <a:avLst/>
          </a:prstGeom>
          <a:noFill/>
          <a:ln w="28575">
            <a:solidFill>
              <a:schemeClr val="tx1"/>
            </a:solidFill>
            <a:prstDash val="dash"/>
          </a:ln>
        </p:spPr>
        <p:txBody>
          <a:bodyPr wrap="square" rtlCol="0">
            <a:spAutoFit/>
          </a:bodyPr>
          <a:lstStyle/>
          <a:p>
            <a:r>
              <a:rPr lang="en-VN" sz="4000" dirty="0">
                <a:latin typeface="#9Slide05 SVNHaptic Script" pitchFamily="2" charset="77"/>
              </a:rPr>
              <a:t>1. Lan bọc sách, vở cẩn thận</a:t>
            </a:r>
          </a:p>
        </p:txBody>
      </p:sp>
      <p:pic>
        <p:nvPicPr>
          <p:cNvPr id="8" name="Picture 7">
            <a:extLst>
              <a:ext uri="{FF2B5EF4-FFF2-40B4-BE49-F238E27FC236}">
                <a16:creationId xmlns:a16="http://schemas.microsoft.com/office/drawing/2014/main" id="{21D9837D-DDC2-C141-90C5-3572EA14DCC4}"/>
              </a:ext>
            </a:extLst>
          </p:cNvPr>
          <p:cNvPicPr>
            <a:picLocks noChangeAspect="1"/>
          </p:cNvPicPr>
          <p:nvPr/>
        </p:nvPicPr>
        <p:blipFill>
          <a:blip r:embed="rId4"/>
          <a:stretch>
            <a:fillRect/>
          </a:stretch>
        </p:blipFill>
        <p:spPr>
          <a:xfrm>
            <a:off x="988405" y="2234005"/>
            <a:ext cx="4051973" cy="3097875"/>
          </a:xfrm>
          <a:prstGeom prst="rect">
            <a:avLst/>
          </a:prstGeom>
        </p:spPr>
      </p:pic>
      <p:sp>
        <p:nvSpPr>
          <p:cNvPr id="9" name="Bevel 8">
            <a:extLst>
              <a:ext uri="{FF2B5EF4-FFF2-40B4-BE49-F238E27FC236}">
                <a16:creationId xmlns:a16="http://schemas.microsoft.com/office/drawing/2014/main" id="{D38328AD-824C-2141-B701-A8E35539A0AC}"/>
              </a:ext>
            </a:extLst>
          </p:cNvPr>
          <p:cNvSpPr/>
          <p:nvPr/>
        </p:nvSpPr>
        <p:spPr>
          <a:xfrm>
            <a:off x="6959797" y="5214882"/>
            <a:ext cx="2417735" cy="801061"/>
          </a:xfrm>
          <a:prstGeom prst="bevel">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3200" dirty="0">
                <a:latin typeface="#9Slide04 Faustina" pitchFamily="2" charset="77"/>
              </a:rPr>
              <a:t>Đồng tình</a:t>
            </a:r>
          </a:p>
        </p:txBody>
      </p:sp>
      <p:sp>
        <p:nvSpPr>
          <p:cNvPr id="10" name="TextBox 9">
            <a:extLst>
              <a:ext uri="{FF2B5EF4-FFF2-40B4-BE49-F238E27FC236}">
                <a16:creationId xmlns:a16="http://schemas.microsoft.com/office/drawing/2014/main" id="{B6834B2E-465D-3D4B-A9C5-E2857C2FA64A}"/>
              </a:ext>
            </a:extLst>
          </p:cNvPr>
          <p:cNvSpPr txBox="1"/>
          <p:nvPr/>
        </p:nvSpPr>
        <p:spPr>
          <a:xfrm>
            <a:off x="5492646" y="2665211"/>
            <a:ext cx="5710949" cy="2246769"/>
          </a:xfrm>
          <a:prstGeom prst="rect">
            <a:avLst/>
          </a:prstGeom>
          <a:noFill/>
        </p:spPr>
        <p:txBody>
          <a:bodyPr wrap="square" rtlCol="0">
            <a:spAutoFit/>
          </a:bodyPr>
          <a:lstStyle/>
          <a:p>
            <a:pPr algn="just"/>
            <a:r>
              <a:rPr lang="en-US" sz="2800" dirty="0">
                <a:solidFill>
                  <a:srgbClr val="000000"/>
                </a:solidFill>
                <a:latin typeface="#9Slide04 Faustina" pitchFamily="2" charset="77"/>
              </a:rPr>
              <a:t>La</a:t>
            </a:r>
            <a:r>
              <a:rPr lang="en-US" sz="2800" b="0" i="0" dirty="0">
                <a:solidFill>
                  <a:srgbClr val="000000"/>
                </a:solidFill>
                <a:effectLst/>
                <a:latin typeface="#9Slide04 Faustina" pitchFamily="2" charset="77"/>
              </a:rPr>
              <a:t>n </a:t>
            </a:r>
            <a:r>
              <a:rPr lang="en-US" sz="2800" b="0" i="0" dirty="0" err="1">
                <a:solidFill>
                  <a:srgbClr val="000000"/>
                </a:solidFill>
                <a:effectLst/>
                <a:latin typeface="#9Slide04 Faustina" pitchFamily="2" charset="77"/>
              </a:rPr>
              <a:t>đã</a:t>
            </a:r>
            <a:r>
              <a:rPr lang="en-US" sz="2800" b="0" i="0" dirty="0">
                <a:solidFill>
                  <a:srgbClr val="000000"/>
                </a:solidFill>
                <a:effectLst/>
                <a:latin typeface="#9Slide04 Faustina" pitchFamily="2" charset="77"/>
              </a:rPr>
              <a:t> </a:t>
            </a:r>
            <a:r>
              <a:rPr lang="en-US" sz="2800" b="0" i="0" dirty="0" err="1">
                <a:solidFill>
                  <a:srgbClr val="000000"/>
                </a:solidFill>
                <a:effectLst/>
                <a:latin typeface="#9Slide04 Faustina" pitchFamily="2" charset="77"/>
              </a:rPr>
              <a:t>biết</a:t>
            </a:r>
            <a:r>
              <a:rPr lang="en-US" sz="2800" b="0" i="0" dirty="0">
                <a:solidFill>
                  <a:srgbClr val="000000"/>
                </a:solidFill>
                <a:effectLst/>
                <a:latin typeface="#9Slide04 Faustina" pitchFamily="2" charset="77"/>
              </a:rPr>
              <a:t> </a:t>
            </a:r>
            <a:r>
              <a:rPr lang="en-US" sz="2800" b="0" i="0" dirty="0" err="1">
                <a:solidFill>
                  <a:srgbClr val="000000"/>
                </a:solidFill>
                <a:effectLst/>
                <a:latin typeface="#9Slide04 Faustina" pitchFamily="2" charset="77"/>
              </a:rPr>
              <a:t>cách</a:t>
            </a:r>
            <a:r>
              <a:rPr lang="en-US" sz="2800" b="0" i="0" dirty="0">
                <a:solidFill>
                  <a:srgbClr val="000000"/>
                </a:solidFill>
                <a:effectLst/>
                <a:latin typeface="#9Slide04 Faustina" pitchFamily="2" charset="77"/>
              </a:rPr>
              <a:t> </a:t>
            </a:r>
            <a:r>
              <a:rPr lang="en-US" sz="2800" b="0" i="0" dirty="0" err="1">
                <a:solidFill>
                  <a:srgbClr val="000000"/>
                </a:solidFill>
                <a:effectLst/>
                <a:latin typeface="#9Slide04 Faustina" pitchFamily="2" charset="77"/>
              </a:rPr>
              <a:t>bảo</a:t>
            </a:r>
            <a:r>
              <a:rPr lang="en-US" sz="2800" b="0" i="0" dirty="0">
                <a:solidFill>
                  <a:srgbClr val="000000"/>
                </a:solidFill>
                <a:effectLst/>
                <a:latin typeface="#9Slide04 Faustina" pitchFamily="2" charset="77"/>
              </a:rPr>
              <a:t> </a:t>
            </a:r>
            <a:r>
              <a:rPr lang="en-US" sz="2800" b="0" i="0" dirty="0" err="1">
                <a:solidFill>
                  <a:srgbClr val="000000"/>
                </a:solidFill>
                <a:effectLst/>
                <a:latin typeface="#9Slide04 Faustina" pitchFamily="2" charset="77"/>
              </a:rPr>
              <a:t>quản</a:t>
            </a:r>
            <a:r>
              <a:rPr lang="en-US" sz="2800" b="0" i="0" dirty="0">
                <a:solidFill>
                  <a:srgbClr val="000000"/>
                </a:solidFill>
                <a:effectLst/>
                <a:latin typeface="#9Slide04 Faustina" pitchFamily="2" charset="77"/>
              </a:rPr>
              <a:t> </a:t>
            </a:r>
            <a:r>
              <a:rPr lang="en-US" sz="2800" b="0" i="0" dirty="0" err="1">
                <a:solidFill>
                  <a:srgbClr val="000000"/>
                </a:solidFill>
                <a:effectLst/>
                <a:latin typeface="#9Slide04 Faustina" pitchFamily="2" charset="77"/>
              </a:rPr>
              <a:t>đồ</a:t>
            </a:r>
            <a:r>
              <a:rPr lang="en-US" sz="2800" b="0" i="0" dirty="0">
                <a:solidFill>
                  <a:srgbClr val="000000"/>
                </a:solidFill>
                <a:effectLst/>
                <a:latin typeface="#9Slide04 Faustina" pitchFamily="2" charset="77"/>
              </a:rPr>
              <a:t> </a:t>
            </a:r>
            <a:r>
              <a:rPr lang="en-US" sz="2800" b="0" i="0" dirty="0" err="1">
                <a:solidFill>
                  <a:srgbClr val="000000"/>
                </a:solidFill>
                <a:effectLst/>
                <a:latin typeface="#9Slide04 Faustina" pitchFamily="2" charset="77"/>
              </a:rPr>
              <a:t>dùng</a:t>
            </a:r>
            <a:r>
              <a:rPr lang="en-US" sz="2800" b="0" i="0" dirty="0">
                <a:solidFill>
                  <a:srgbClr val="000000"/>
                </a:solidFill>
                <a:effectLst/>
                <a:latin typeface="#9Slide04 Faustina" pitchFamily="2" charset="77"/>
              </a:rPr>
              <a:t> </a:t>
            </a:r>
            <a:r>
              <a:rPr lang="en-US" sz="2800" b="0" i="0" dirty="0" err="1">
                <a:solidFill>
                  <a:srgbClr val="000000"/>
                </a:solidFill>
                <a:effectLst/>
                <a:latin typeface="#9Slide04 Faustina" pitchFamily="2" charset="77"/>
              </a:rPr>
              <a:t>học</a:t>
            </a:r>
            <a:r>
              <a:rPr lang="en-US" sz="2800" b="0" i="0" dirty="0">
                <a:solidFill>
                  <a:srgbClr val="000000"/>
                </a:solidFill>
                <a:effectLst/>
                <a:latin typeface="#9Slide04 Faustina" pitchFamily="2" charset="77"/>
              </a:rPr>
              <a:t> </a:t>
            </a:r>
            <a:r>
              <a:rPr lang="en-US" sz="2800" b="0" i="0" dirty="0" err="1">
                <a:solidFill>
                  <a:srgbClr val="000000"/>
                </a:solidFill>
                <a:effectLst/>
                <a:latin typeface="#9Slide04 Faustina" pitchFamily="2" charset="77"/>
              </a:rPr>
              <a:t>tập</a:t>
            </a:r>
            <a:r>
              <a:rPr lang="en-US" sz="2800" b="0" i="0" dirty="0">
                <a:solidFill>
                  <a:srgbClr val="000000"/>
                </a:solidFill>
                <a:effectLst/>
                <a:latin typeface="#9Slide04 Faustina" pitchFamily="2" charset="77"/>
              </a:rPr>
              <a:t> </a:t>
            </a:r>
            <a:r>
              <a:rPr lang="en-US" sz="2800" b="0" i="0" dirty="0" err="1">
                <a:solidFill>
                  <a:srgbClr val="000000"/>
                </a:solidFill>
                <a:effectLst/>
                <a:latin typeface="#9Slide04 Faustina" pitchFamily="2" charset="77"/>
              </a:rPr>
              <a:t>của</a:t>
            </a:r>
            <a:r>
              <a:rPr lang="en-US" sz="2800" b="0" i="0" dirty="0">
                <a:solidFill>
                  <a:srgbClr val="000000"/>
                </a:solidFill>
                <a:effectLst/>
                <a:latin typeface="#9Slide04 Faustina" pitchFamily="2" charset="77"/>
              </a:rPr>
              <a:t> </a:t>
            </a:r>
            <a:r>
              <a:rPr lang="en-US" sz="2800" b="0" i="0" dirty="0" err="1">
                <a:solidFill>
                  <a:srgbClr val="000000"/>
                </a:solidFill>
                <a:effectLst/>
                <a:latin typeface="#9Slide04 Faustina" pitchFamily="2" charset="77"/>
              </a:rPr>
              <a:t>mình</a:t>
            </a:r>
            <a:r>
              <a:rPr lang="en-US" sz="2800" b="0" i="0" dirty="0">
                <a:solidFill>
                  <a:srgbClr val="000000"/>
                </a:solidFill>
                <a:effectLst/>
                <a:latin typeface="#9Slide04 Faustina" pitchFamily="2" charset="77"/>
              </a:rPr>
              <a:t>: </a:t>
            </a:r>
            <a:r>
              <a:rPr lang="en-US" sz="2800" b="0" i="0" dirty="0" err="1">
                <a:solidFill>
                  <a:srgbClr val="000000"/>
                </a:solidFill>
                <a:effectLst/>
                <a:latin typeface="#9Slide04 Faustina" pitchFamily="2" charset="77"/>
              </a:rPr>
              <a:t>đọc</a:t>
            </a:r>
            <a:r>
              <a:rPr lang="en-US" sz="2800" b="0" i="0" dirty="0">
                <a:solidFill>
                  <a:srgbClr val="000000"/>
                </a:solidFill>
                <a:effectLst/>
                <a:latin typeface="#9Slide04 Faustina" pitchFamily="2" charset="77"/>
              </a:rPr>
              <a:t> </a:t>
            </a:r>
            <a:r>
              <a:rPr lang="en-US" sz="2800" b="0" i="0" dirty="0" err="1">
                <a:solidFill>
                  <a:srgbClr val="000000"/>
                </a:solidFill>
                <a:effectLst/>
                <a:latin typeface="#9Slide04 Faustina" pitchFamily="2" charset="77"/>
              </a:rPr>
              <a:t>sách</a:t>
            </a:r>
            <a:r>
              <a:rPr lang="en-US" sz="2800" b="0" i="0" dirty="0">
                <a:solidFill>
                  <a:srgbClr val="000000"/>
                </a:solidFill>
                <a:effectLst/>
                <a:latin typeface="#9Slide04 Faustina" pitchFamily="2" charset="77"/>
              </a:rPr>
              <a:t>, </a:t>
            </a:r>
            <a:r>
              <a:rPr lang="en-US" sz="2800" b="0" i="0" dirty="0" err="1">
                <a:solidFill>
                  <a:srgbClr val="000000"/>
                </a:solidFill>
                <a:effectLst/>
                <a:latin typeface="#9Slide04 Faustina" pitchFamily="2" charset="77"/>
              </a:rPr>
              <a:t>dán</a:t>
            </a:r>
            <a:r>
              <a:rPr lang="en-US" sz="2800" b="0" i="0" dirty="0">
                <a:solidFill>
                  <a:srgbClr val="000000"/>
                </a:solidFill>
                <a:effectLst/>
                <a:latin typeface="#9Slide04 Faustina" pitchFamily="2" charset="77"/>
              </a:rPr>
              <a:t> </a:t>
            </a:r>
            <a:r>
              <a:rPr lang="en-US" sz="2800" b="0" i="0" dirty="0" err="1">
                <a:solidFill>
                  <a:srgbClr val="000000"/>
                </a:solidFill>
                <a:effectLst/>
                <a:latin typeface="#9Slide04 Faustina" pitchFamily="2" charset="77"/>
              </a:rPr>
              <a:t>nhãn</a:t>
            </a:r>
            <a:r>
              <a:rPr lang="en-US" sz="2800" b="0" i="0" dirty="0">
                <a:solidFill>
                  <a:srgbClr val="000000"/>
                </a:solidFill>
                <a:effectLst/>
                <a:latin typeface="#9Slide04 Faustina" pitchFamily="2" charset="77"/>
              </a:rPr>
              <a:t> </a:t>
            </a:r>
            <a:r>
              <a:rPr lang="en-US" sz="2800" b="0" i="0" dirty="0" err="1">
                <a:solidFill>
                  <a:srgbClr val="000000"/>
                </a:solidFill>
                <a:effectLst/>
                <a:latin typeface="#9Slide04 Faustina" pitchFamily="2" charset="77"/>
              </a:rPr>
              <a:t>vở</a:t>
            </a:r>
            <a:r>
              <a:rPr lang="en-US" sz="2800" b="0" i="0" dirty="0">
                <a:solidFill>
                  <a:srgbClr val="000000"/>
                </a:solidFill>
                <a:effectLst/>
                <a:latin typeface="#9Slide04 Faustina" pitchFamily="2" charset="77"/>
              </a:rPr>
              <a:t> </a:t>
            </a:r>
            <a:r>
              <a:rPr lang="en-US" sz="2800" b="0" i="0" dirty="0" err="1">
                <a:solidFill>
                  <a:srgbClr val="000000"/>
                </a:solidFill>
                <a:effectLst/>
                <a:latin typeface="#9Slide04 Faustina" pitchFamily="2" charset="77"/>
              </a:rPr>
              <a:t>để</a:t>
            </a:r>
            <a:r>
              <a:rPr lang="en-US" sz="2800" b="0" i="0" dirty="0">
                <a:solidFill>
                  <a:srgbClr val="000000"/>
                </a:solidFill>
                <a:effectLst/>
                <a:latin typeface="#9Slide04 Faustina" pitchFamily="2" charset="77"/>
              </a:rPr>
              <a:t> </a:t>
            </a:r>
            <a:r>
              <a:rPr lang="en-US" sz="2800" b="0" i="0" dirty="0" err="1">
                <a:solidFill>
                  <a:srgbClr val="000000"/>
                </a:solidFill>
                <a:effectLst/>
                <a:latin typeface="#9Slide04 Faustina" pitchFamily="2" charset="77"/>
              </a:rPr>
              <a:t>giữ</a:t>
            </a:r>
            <a:r>
              <a:rPr lang="en-US" sz="2800" b="0" i="0" dirty="0">
                <a:solidFill>
                  <a:srgbClr val="000000"/>
                </a:solidFill>
                <a:effectLst/>
                <a:latin typeface="#9Slide04 Faustina" pitchFamily="2" charset="77"/>
              </a:rPr>
              <a:t> </a:t>
            </a:r>
            <a:r>
              <a:rPr lang="en-US" sz="2800" b="0" i="0" dirty="0" err="1">
                <a:solidFill>
                  <a:srgbClr val="000000"/>
                </a:solidFill>
                <a:effectLst/>
                <a:latin typeface="#9Slide04 Faustina" pitchFamily="2" charset="77"/>
              </a:rPr>
              <a:t>gìn</a:t>
            </a:r>
            <a:r>
              <a:rPr lang="en-US" sz="2800" b="0" i="0" dirty="0">
                <a:solidFill>
                  <a:srgbClr val="000000"/>
                </a:solidFill>
                <a:effectLst/>
                <a:latin typeface="#9Slide04 Faustina" pitchFamily="2" charset="77"/>
              </a:rPr>
              <a:t> </a:t>
            </a:r>
            <a:r>
              <a:rPr lang="en-US" sz="2800" b="0" i="0" dirty="0" err="1">
                <a:solidFill>
                  <a:srgbClr val="000000"/>
                </a:solidFill>
                <a:effectLst/>
                <a:latin typeface="#9Slide04 Faustina" pitchFamily="2" charset="77"/>
              </a:rPr>
              <a:t>chúng</a:t>
            </a:r>
            <a:r>
              <a:rPr lang="en-US" sz="2800" b="0" i="0" dirty="0">
                <a:solidFill>
                  <a:srgbClr val="000000"/>
                </a:solidFill>
                <a:effectLst/>
                <a:latin typeface="#9Slide04 Faustina" pitchFamily="2" charset="77"/>
              </a:rPr>
              <a:t> </a:t>
            </a:r>
            <a:r>
              <a:rPr lang="en-US" sz="2800" b="0" i="0" dirty="0" err="1">
                <a:solidFill>
                  <a:srgbClr val="000000"/>
                </a:solidFill>
                <a:effectLst/>
                <a:latin typeface="#9Slide04 Faustina" pitchFamily="2" charset="77"/>
              </a:rPr>
              <a:t>luôn</a:t>
            </a:r>
            <a:r>
              <a:rPr lang="en-US" sz="2800" b="0" i="0" dirty="0">
                <a:solidFill>
                  <a:srgbClr val="000000"/>
                </a:solidFill>
                <a:effectLst/>
                <a:latin typeface="#9Slide04 Faustina" pitchFamily="2" charset="77"/>
              </a:rPr>
              <a:t> </a:t>
            </a:r>
            <a:r>
              <a:rPr lang="en-US" sz="2800" b="0" i="0" dirty="0" err="1">
                <a:solidFill>
                  <a:srgbClr val="000000"/>
                </a:solidFill>
                <a:effectLst/>
                <a:latin typeface="#9Slide04 Faustina" pitchFamily="2" charset="77"/>
              </a:rPr>
              <a:t>mới</a:t>
            </a:r>
            <a:r>
              <a:rPr lang="en-US" sz="2800" b="0" i="0" dirty="0">
                <a:solidFill>
                  <a:srgbClr val="000000"/>
                </a:solidFill>
                <a:effectLst/>
                <a:latin typeface="#9Slide04 Faustina" pitchFamily="2" charset="77"/>
              </a:rPr>
              <a:t> </a:t>
            </a:r>
            <a:r>
              <a:rPr lang="en-US" sz="2800" b="0" i="0" dirty="0" err="1">
                <a:solidFill>
                  <a:srgbClr val="000000"/>
                </a:solidFill>
                <a:effectLst/>
                <a:latin typeface="#9Slide04 Faustina" pitchFamily="2" charset="77"/>
              </a:rPr>
              <a:t>và</a:t>
            </a:r>
            <a:r>
              <a:rPr lang="en-US" sz="2800" b="0" i="0" dirty="0">
                <a:solidFill>
                  <a:srgbClr val="000000"/>
                </a:solidFill>
                <a:effectLst/>
                <a:latin typeface="#9Slide04 Faustina" pitchFamily="2" charset="77"/>
              </a:rPr>
              <a:t> </a:t>
            </a:r>
            <a:r>
              <a:rPr lang="en-US" sz="2800" b="0" i="0" dirty="0" err="1">
                <a:solidFill>
                  <a:srgbClr val="000000"/>
                </a:solidFill>
                <a:effectLst/>
                <a:latin typeface="#9Slide04 Faustina" pitchFamily="2" charset="77"/>
              </a:rPr>
              <a:t>sạch</a:t>
            </a:r>
            <a:r>
              <a:rPr lang="en-US" sz="2800" b="0" i="0" dirty="0">
                <a:solidFill>
                  <a:srgbClr val="000000"/>
                </a:solidFill>
                <a:effectLst/>
                <a:latin typeface="#9Slide04 Faustina" pitchFamily="2" charset="77"/>
              </a:rPr>
              <a:t> </a:t>
            </a:r>
            <a:r>
              <a:rPr lang="en-US" sz="2800" b="0" i="0" dirty="0" err="1">
                <a:solidFill>
                  <a:srgbClr val="000000"/>
                </a:solidFill>
                <a:effectLst/>
                <a:latin typeface="#9Slide04 Faustina" pitchFamily="2" charset="77"/>
              </a:rPr>
              <a:t>đẹp</a:t>
            </a:r>
            <a:r>
              <a:rPr lang="en-US" sz="2800" b="0" i="0" dirty="0">
                <a:solidFill>
                  <a:srgbClr val="000000"/>
                </a:solidFill>
                <a:effectLst/>
                <a:latin typeface="#9Slide04 Faustina" pitchFamily="2" charset="77"/>
              </a:rPr>
              <a:t>, </a:t>
            </a:r>
            <a:r>
              <a:rPr lang="en-US" sz="2800" b="0" i="0" dirty="0" err="1">
                <a:solidFill>
                  <a:srgbClr val="000000"/>
                </a:solidFill>
                <a:effectLst/>
                <a:latin typeface="#9Slide04 Faustina" pitchFamily="2" charset="77"/>
              </a:rPr>
              <a:t>đồng</a:t>
            </a:r>
            <a:r>
              <a:rPr lang="en-US" sz="2800" b="0" i="0" dirty="0">
                <a:solidFill>
                  <a:srgbClr val="000000"/>
                </a:solidFill>
                <a:effectLst/>
                <a:latin typeface="#9Slide04 Faustina" pitchFamily="2" charset="77"/>
              </a:rPr>
              <a:t> </a:t>
            </a:r>
            <a:r>
              <a:rPr lang="en-US" sz="2800" b="0" i="0" dirty="0" err="1">
                <a:solidFill>
                  <a:srgbClr val="000000"/>
                </a:solidFill>
                <a:effectLst/>
                <a:latin typeface="#9Slide04 Faustina" pitchFamily="2" charset="77"/>
              </a:rPr>
              <a:t>thời</a:t>
            </a:r>
            <a:r>
              <a:rPr lang="en-US" sz="2800" b="0" i="0" dirty="0">
                <a:solidFill>
                  <a:srgbClr val="000000"/>
                </a:solidFill>
                <a:effectLst/>
                <a:latin typeface="#9Slide04 Faustina" pitchFamily="2" charset="77"/>
              </a:rPr>
              <a:t> </a:t>
            </a:r>
            <a:r>
              <a:rPr lang="en-US" sz="2800" b="0" i="0" dirty="0" err="1">
                <a:solidFill>
                  <a:srgbClr val="000000"/>
                </a:solidFill>
                <a:effectLst/>
                <a:latin typeface="#9Slide04 Faustina" pitchFamily="2" charset="77"/>
              </a:rPr>
              <a:t>giúp</a:t>
            </a:r>
            <a:r>
              <a:rPr lang="en-US" sz="2800" b="0" i="0" dirty="0">
                <a:solidFill>
                  <a:srgbClr val="000000"/>
                </a:solidFill>
                <a:effectLst/>
                <a:latin typeface="#9Slide04 Faustina" pitchFamily="2" charset="77"/>
              </a:rPr>
              <a:t> </a:t>
            </a:r>
            <a:r>
              <a:rPr lang="en-US" sz="2800" b="0" i="0" dirty="0" err="1">
                <a:solidFill>
                  <a:srgbClr val="000000"/>
                </a:solidFill>
                <a:effectLst/>
                <a:latin typeface="#9Slide04 Faustina" pitchFamily="2" charset="77"/>
              </a:rPr>
              <a:t>bạn</a:t>
            </a:r>
            <a:r>
              <a:rPr lang="en-US" sz="2800" b="0" i="0" dirty="0">
                <a:solidFill>
                  <a:srgbClr val="000000"/>
                </a:solidFill>
                <a:effectLst/>
                <a:latin typeface="#9Slide04 Faustina" pitchFamily="2" charset="77"/>
              </a:rPr>
              <a:t> </a:t>
            </a:r>
            <a:r>
              <a:rPr lang="en-US" sz="2800" b="0" i="0" dirty="0" err="1">
                <a:solidFill>
                  <a:srgbClr val="000000"/>
                </a:solidFill>
                <a:effectLst/>
                <a:latin typeface="#9Slide04 Faustina" pitchFamily="2" charset="77"/>
              </a:rPr>
              <a:t>rèn</a:t>
            </a:r>
            <a:r>
              <a:rPr lang="en-US" sz="2800" b="0" i="0" dirty="0">
                <a:solidFill>
                  <a:srgbClr val="000000"/>
                </a:solidFill>
                <a:effectLst/>
                <a:latin typeface="#9Slide04 Faustina" pitchFamily="2" charset="77"/>
              </a:rPr>
              <a:t> </a:t>
            </a:r>
            <a:r>
              <a:rPr lang="en-US" sz="2800" b="0" i="0" dirty="0" err="1">
                <a:solidFill>
                  <a:srgbClr val="000000"/>
                </a:solidFill>
                <a:effectLst/>
                <a:latin typeface="#9Slide04 Faustina" pitchFamily="2" charset="77"/>
              </a:rPr>
              <a:t>luyện</a:t>
            </a:r>
            <a:r>
              <a:rPr lang="en-US" sz="2800" b="0" i="0" dirty="0">
                <a:solidFill>
                  <a:srgbClr val="000000"/>
                </a:solidFill>
                <a:effectLst/>
                <a:latin typeface="#9Slide04 Faustina" pitchFamily="2" charset="77"/>
              </a:rPr>
              <a:t> </a:t>
            </a:r>
            <a:r>
              <a:rPr lang="en-US" sz="2800" b="0" i="0" dirty="0" err="1">
                <a:solidFill>
                  <a:srgbClr val="000000"/>
                </a:solidFill>
                <a:effectLst/>
                <a:latin typeface="#9Slide04 Faustina" pitchFamily="2" charset="77"/>
              </a:rPr>
              <a:t>thói</a:t>
            </a:r>
            <a:r>
              <a:rPr lang="en-US" sz="2800" b="0" i="0" dirty="0">
                <a:solidFill>
                  <a:srgbClr val="000000"/>
                </a:solidFill>
                <a:effectLst/>
                <a:latin typeface="#9Slide04 Faustina" pitchFamily="2" charset="77"/>
              </a:rPr>
              <a:t> </a:t>
            </a:r>
            <a:r>
              <a:rPr lang="en-US" sz="2800" b="0" i="0" dirty="0" err="1">
                <a:solidFill>
                  <a:srgbClr val="000000"/>
                </a:solidFill>
                <a:effectLst/>
                <a:latin typeface="#9Slide04 Faustina" pitchFamily="2" charset="77"/>
              </a:rPr>
              <a:t>quen</a:t>
            </a:r>
            <a:r>
              <a:rPr lang="en-US" sz="2800" b="0" i="0" dirty="0">
                <a:solidFill>
                  <a:srgbClr val="000000"/>
                </a:solidFill>
                <a:effectLst/>
                <a:latin typeface="#9Slide04 Faustina" pitchFamily="2" charset="77"/>
              </a:rPr>
              <a:t> </a:t>
            </a:r>
            <a:r>
              <a:rPr lang="en-US" sz="2800" b="0" i="0" dirty="0" err="1">
                <a:solidFill>
                  <a:srgbClr val="000000"/>
                </a:solidFill>
                <a:effectLst/>
                <a:latin typeface="#9Slide04 Faustina" pitchFamily="2" charset="77"/>
              </a:rPr>
              <a:t>cẩn</a:t>
            </a:r>
            <a:r>
              <a:rPr lang="en-US" sz="2800" b="0" i="0" dirty="0">
                <a:solidFill>
                  <a:srgbClr val="000000"/>
                </a:solidFill>
                <a:effectLst/>
                <a:latin typeface="#9Slide04 Faustina" pitchFamily="2" charset="77"/>
              </a:rPr>
              <a:t> </a:t>
            </a:r>
            <a:r>
              <a:rPr lang="en-US" sz="2800" b="0" i="0" dirty="0" err="1">
                <a:solidFill>
                  <a:srgbClr val="000000"/>
                </a:solidFill>
                <a:effectLst/>
                <a:latin typeface="#9Slide04 Faustina" pitchFamily="2" charset="77"/>
              </a:rPr>
              <a:t>thận</a:t>
            </a:r>
            <a:endParaRPr lang="en-VN" sz="2800" dirty="0">
              <a:latin typeface="#9Slide04 Faustina" pitchFamily="2" charset="77"/>
            </a:endParaRPr>
          </a:p>
        </p:txBody>
      </p:sp>
    </p:spTree>
    <p:extLst>
      <p:ext uri="{BB962C8B-B14F-4D97-AF65-F5344CB8AC3E}">
        <p14:creationId xmlns:p14="http://schemas.microsoft.com/office/powerpoint/2010/main" val="182828034"/>
      </p:ext>
    </p:extLst>
  </p:cSld>
  <p:clrMapOvr>
    <a:masterClrMapping/>
  </p:clrMapOvr>
  <mc:AlternateContent xmlns:mc="http://schemas.openxmlformats.org/markup-compatibility/2006" xmlns:p14="http://schemas.microsoft.com/office/powerpoint/2010/main">
    <mc:Choice Requires="p14">
      <p:transition spd="med" p14:dur="700" advTm="3000">
        <p:fade/>
      </p:transition>
    </mc:Choice>
    <mc:Fallback xmlns="">
      <p:transition spd="med"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par>
                                <p:cTn id="8" presetID="9" presetClass="entr" presetSubtype="0"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dissolve">
                                      <p:cBhvr>
                                        <p:cTn id="10" dur="5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2" presetClass="entr" presetSubtype="4"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additive="base">
                                        <p:cTn id="20" dur="500"/>
                                        <p:tgtEl>
                                          <p:spTgt spid="10"/>
                                        </p:tgtEl>
                                        <p:attrNameLst>
                                          <p:attrName>ppt_y</p:attrName>
                                        </p:attrNameLst>
                                      </p:cBhvr>
                                      <p:tavLst>
                                        <p:tav tm="0">
                                          <p:val>
                                            <p:strVal val="#ppt_y+#ppt_h*1.125000"/>
                                          </p:val>
                                        </p:tav>
                                        <p:tav tm="100000">
                                          <p:val>
                                            <p:strVal val="#ppt_y"/>
                                          </p:val>
                                        </p:tav>
                                      </p:tavLst>
                                    </p:anim>
                                    <p:animEffect transition="in" filter="wipe(up)">
                                      <p:cBhvr>
                                        <p:cTn id="2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9" grpId="0" animBg="1"/>
      <p:bldP spid="10"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 name="ISPRING_FIRST_PUBLISH" val="1"/>
  <p:tag name="INKNOELEADERBOARD" val="969662337"/>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588ku">
      <a:majorFont>
        <a:latin typeface="Arial Black"/>
        <a:ea typeface="思源黑体 CN Bold"/>
        <a:cs typeface=""/>
      </a:majorFont>
      <a:minorFont>
        <a:latin typeface="Arial"/>
        <a:ea typeface="思源黑体 CN Regular"/>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DengXian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DengXian"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DengXian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DengXian"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5230</TotalTime>
  <Words>790</Words>
  <Application>Microsoft Office PowerPoint</Application>
  <PresentationFormat>Màn hình rộng</PresentationFormat>
  <Paragraphs>95</Paragraphs>
  <Slides>21</Slides>
  <Notes>20</Notes>
  <HiddenSlides>0</HiddenSlides>
  <MMClips>1</MMClips>
  <ScaleCrop>false</ScaleCrop>
  <HeadingPairs>
    <vt:vector size="6" baseType="variant">
      <vt:variant>
        <vt:lpstr>Phông được Dùng</vt:lpstr>
      </vt:variant>
      <vt:variant>
        <vt:i4>13</vt:i4>
      </vt:variant>
      <vt:variant>
        <vt:lpstr>Chủ đề</vt:lpstr>
      </vt:variant>
      <vt:variant>
        <vt:i4>1</vt:i4>
      </vt:variant>
      <vt:variant>
        <vt:lpstr>Tiêu đề Bản chiếu</vt:lpstr>
      </vt:variant>
      <vt:variant>
        <vt:i4>21</vt:i4>
      </vt:variant>
    </vt:vector>
  </HeadingPairs>
  <TitlesOfParts>
    <vt:vector size="35" baseType="lpstr">
      <vt:lpstr>DengXian</vt:lpstr>
      <vt:lpstr>#9Slide03 IcielPanton Black</vt:lpstr>
      <vt:lpstr>#9Slide04 Faustina</vt:lpstr>
      <vt:lpstr>#9Slide04 Faustina Bold</vt:lpstr>
      <vt:lpstr>#9Slide05 SVNHaptic Script</vt:lpstr>
      <vt:lpstr>#9Slide05 SVNKitten</vt:lpstr>
      <vt:lpstr>#9SLIDE07 ICIELKONI BLACK</vt:lpstr>
      <vt:lpstr>#9Slide07 SVNDessert Menu Scrip</vt:lpstr>
      <vt:lpstr>Arial</vt:lpstr>
      <vt:lpstr>Calibri</vt:lpstr>
      <vt:lpstr>Cambria</vt:lpstr>
      <vt:lpstr>Lobster</vt:lpstr>
      <vt:lpstr>Open Sans Bold</vt:lpstr>
      <vt:lpstr>Office 主题</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1.  Hoàn thành BT vào vở 2.  Ôn lại bài học 3. Chuẩn bị bài mới</vt:lpstr>
      <vt:lpstr>Bản trình bày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Microsoft Office 用户</dc:creator>
  <cp:lastModifiedBy>thuy nga nguyen</cp:lastModifiedBy>
  <cp:revision>650</cp:revision>
  <dcterms:created xsi:type="dcterms:W3CDTF">2018-06-17T04:53:58Z</dcterms:created>
  <dcterms:modified xsi:type="dcterms:W3CDTF">2025-12-10T06:34:17Z</dcterms:modified>
</cp:coreProperties>
</file>