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4" r:id="rId2"/>
    <p:sldId id="256" r:id="rId3"/>
    <p:sldId id="258" r:id="rId4"/>
    <p:sldId id="261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2" r:id="rId13"/>
    <p:sldId id="268" r:id="rId14"/>
    <p:sldId id="270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451"/>
    <a:srgbClr val="FF0066"/>
    <a:srgbClr val="FF99FF"/>
    <a:srgbClr val="D60093"/>
    <a:srgbClr val="00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0BC9C-69E9-4143-8458-1BA9A87D714E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B1693-72AA-4327-8760-30885B17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0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44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8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9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8" name="图片 3" descr="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0601" y="3791585"/>
            <a:ext cx="4055110" cy="3152140"/>
          </a:xfrm>
          <a:prstGeom prst="rect">
            <a:avLst/>
          </a:prstGeom>
        </p:spPr>
      </p:pic>
      <p:pic>
        <p:nvPicPr>
          <p:cNvPr id="9" name="图片 4" descr="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10" name="图片 5" descr="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11" name="图片 6" descr="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pic>
        <p:nvPicPr>
          <p:cNvPr id="12" name="图片 2" descr="千库网_游乐园乘坐热气球的女孩_元素编号1247803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2540"/>
            <a:ext cx="2385695" cy="23856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003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3" name="图片 4" descr="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4" name="图片 5" descr="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6" descr="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2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2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D68B4-88D8-4391-A06F-E14F2AE3A07D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5BB5F-E0B3-4E5A-B388-C7893D4D33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22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gif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Tiếng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Viết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Nặn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đồ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chơi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1135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0" y="4614545"/>
            <a:ext cx="2960370" cy="2301240"/>
          </a:xfrm>
          <a:prstGeom prst="rect">
            <a:avLst/>
          </a:prstGeom>
        </p:spPr>
      </p:pic>
      <p:sp>
        <p:nvSpPr>
          <p:cNvPr id="3" name="矩形: 圆角 1"/>
          <p:cNvSpPr/>
          <p:nvPr/>
        </p:nvSpPr>
        <p:spPr>
          <a:xfrm>
            <a:off x="1213599" y="805585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4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9" descr="C:\Users\Am'be'r\Desktop\11.png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614545"/>
            <a:ext cx="12192635" cy="2243455"/>
          </a:xfrm>
          <a:prstGeom prst="rect">
            <a:avLst/>
          </a:prstGeom>
        </p:spPr>
      </p:pic>
      <p:pic>
        <p:nvPicPr>
          <p:cNvPr id="7" name="图片 5" descr="千库网_游乐园乘坐热气球的女孩_元素编号124780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" y="-144780"/>
            <a:ext cx="2385695" cy="238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7892" y="1534591"/>
            <a:ext cx="73313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VIẾT BÀI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5486" y="3420736"/>
            <a:ext cx="5720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3399"/>
                </a:solidFill>
                <a:latin typeface="#9Slide05 SVNBulgary" pitchFamily="2" charset="0"/>
              </a:rPr>
              <a:t> vào vở ô li</a:t>
            </a:r>
          </a:p>
        </p:txBody>
      </p:sp>
      <p:pic>
        <p:nvPicPr>
          <p:cNvPr id="10" name="图片 2" descr="千库网_上课的学生认真听讲_元素编号122831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388" y="4125645"/>
            <a:ext cx="2940050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sX0" fmla="*/ 2947857 w 2745359"/>
              <a:gd name="csY0" fmla="*/ 1758784 h 2348302"/>
              <a:gd name="csX1" fmla="*/ 2504531 w 2745359"/>
              <a:gd name="csY1" fmla="*/ 1838462 h 2348302"/>
              <a:gd name="csX2" fmla="*/ 854489 w 2745359"/>
              <a:gd name="csY2" fmla="*/ 2261424 h 2348302"/>
              <a:gd name="csX3" fmla="*/ 115494 w 2745359"/>
              <a:gd name="csY3" fmla="*/ 702736 h 2348302"/>
              <a:gd name="csX4" fmla="*/ 1692097 w 2745359"/>
              <a:gd name="csY4" fmla="*/ 32229 h 2348302"/>
              <a:gd name="csX5" fmla="*/ 2713047 w 2745359"/>
              <a:gd name="csY5" fmla="*/ 1427412 h 2348302"/>
              <a:gd name="csX6" fmla="*/ 2947857 w 2745359"/>
              <a:gd name="csY6" fmla="*/ 1758784 h 23483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DÒ BÀI</a:t>
            </a:r>
          </a:p>
        </p:txBody>
      </p:sp>
    </p:spTree>
    <p:extLst>
      <p:ext uri="{BB962C8B-B14F-4D97-AF65-F5344CB8AC3E}">
        <p14:creationId xmlns:p14="http://schemas.microsoft.com/office/powerpoint/2010/main" val="14691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C:\Users\Am'be'r\Desktop\千库网_手绘开学季开学边框_元素编号13014293.png千库网_手绘开学季开学边框_元素编号130142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0345" y="584835"/>
            <a:ext cx="6992620" cy="5688330"/>
          </a:xfrm>
          <a:prstGeom prst="rect">
            <a:avLst/>
          </a:prstGeom>
        </p:spPr>
      </p:pic>
      <p:grpSp>
        <p:nvGrpSpPr>
          <p:cNvPr id="3" name="组合 68"/>
          <p:cNvGrpSpPr/>
          <p:nvPr/>
        </p:nvGrpSpPr>
        <p:grpSpPr>
          <a:xfrm>
            <a:off x="7063037" y="825701"/>
            <a:ext cx="1745300" cy="1724826"/>
            <a:chOff x="5215429" y="1279018"/>
            <a:chExt cx="1745300" cy="1724826"/>
          </a:xfrm>
        </p:grpSpPr>
        <p:grpSp>
          <p:nvGrpSpPr>
            <p:cNvPr id="4" name="组合 71"/>
            <p:cNvGrpSpPr/>
            <p:nvPr/>
          </p:nvGrpSpPr>
          <p:grpSpPr>
            <a:xfrm>
              <a:off x="5217256" y="1279018"/>
              <a:ext cx="1724828" cy="1724826"/>
              <a:chOff x="5311169" y="2007983"/>
              <a:chExt cx="1569662" cy="1569660"/>
            </a:xfrm>
          </p:grpSpPr>
          <p:sp>
            <p:nvSpPr>
              <p:cNvPr id="6" name="菱形 21"/>
              <p:cNvSpPr/>
              <p:nvPr/>
            </p:nvSpPr>
            <p:spPr>
              <a:xfrm>
                <a:off x="5311169" y="2007983"/>
                <a:ext cx="1569662" cy="1569660"/>
              </a:xfrm>
              <a:prstGeom prst="ellipse">
                <a:avLst/>
              </a:prstGeom>
              <a:solidFill>
                <a:srgbClr val="F6B361"/>
              </a:solidFill>
              <a:ln w="28575"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  <p:sp>
            <p:nvSpPr>
              <p:cNvPr id="7" name="菱形 22"/>
              <p:cNvSpPr/>
              <p:nvPr/>
            </p:nvSpPr>
            <p:spPr>
              <a:xfrm>
                <a:off x="5367277" y="2072434"/>
                <a:ext cx="1457446" cy="144075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5" name="文本框 70"/>
            <p:cNvSpPr txBox="1"/>
            <p:nvPr/>
          </p:nvSpPr>
          <p:spPr>
            <a:xfrm>
              <a:off x="5215429" y="1383536"/>
              <a:ext cx="174530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Arial" panose="020B0604020202020204" pitchFamily="34" charset="0"/>
                <a:sym typeface="思源黑体 CN Normal" panose="020B0400000000000000" charset="-122"/>
              </a:endParaRPr>
            </a:p>
          </p:txBody>
        </p:sp>
      </p:grpSp>
      <p:pic>
        <p:nvPicPr>
          <p:cNvPr id="8" name="图片 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5180"/>
            <a:ext cx="12192000" cy="2242820"/>
          </a:xfrm>
          <a:prstGeom prst="rect">
            <a:avLst/>
          </a:prstGeom>
        </p:spPr>
      </p:pic>
      <p:pic>
        <p:nvPicPr>
          <p:cNvPr id="9" name="图片 2" descr="千库网_开学开学季迎新欢迎新人_元素编号133234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4128135"/>
            <a:ext cx="4095115" cy="2729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2642" y="1134116"/>
            <a:ext cx="1402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66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3518" y="2242112"/>
            <a:ext cx="63382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D60093"/>
                </a:solidFill>
                <a:latin typeface="#9Slide05 SVNBulgary" pitchFamily="2" charset="0"/>
              </a:rPr>
              <a:t>Bài tập </a:t>
            </a:r>
          </a:p>
          <a:p>
            <a:pPr algn="ctr"/>
            <a:r>
              <a:rPr lang="en-US" sz="9600">
                <a:solidFill>
                  <a:srgbClr val="D60093"/>
                </a:solidFill>
                <a:latin typeface="#9Slide05 SVNBulgary" pitchFamily="2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23694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6036" y="436729"/>
            <a:ext cx="10631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. Ghép </a:t>
            </a:r>
            <a:r>
              <a:rPr lang="en-US" sz="3600" b="1">
                <a:solidFill>
                  <a:srgbClr val="D60093"/>
                </a:solidFill>
                <a:latin typeface="UTM Aptima" panose="02040603050506020204" pitchFamily="18" charset="0"/>
              </a:rPr>
              <a:t>da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3600" b="1">
                <a:solidFill>
                  <a:srgbClr val="D60093"/>
                </a:solidFill>
                <a:latin typeface="UTM Aptima" panose="02040603050506020204" pitchFamily="18" charset="0"/>
              </a:rPr>
              <a:t>gia</a:t>
            </a:r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 với các tiếng sau để tạo thành từ ngữ đúng. Viết 3 từ ngữ vào vở.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98788" y="3185834"/>
            <a:ext cx="2822540" cy="1158872"/>
            <a:chOff x="4069743" y="3157038"/>
            <a:chExt cx="2822540" cy="1158872"/>
          </a:xfrm>
        </p:grpSpPr>
        <p:grpSp>
          <p:nvGrpSpPr>
            <p:cNvPr id="15" name="Group 14"/>
            <p:cNvGrpSpPr/>
            <p:nvPr/>
          </p:nvGrpSpPr>
          <p:grpSpPr>
            <a:xfrm>
              <a:off x="4093205" y="3157038"/>
              <a:ext cx="2787502" cy="1158872"/>
              <a:chOff x="3806602" y="3484585"/>
              <a:chExt cx="2787502" cy="1158872"/>
            </a:xfrm>
          </p:grpSpPr>
          <p:grpSp>
            <p:nvGrpSpPr>
              <p:cNvPr id="6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3806602" y="3484585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7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grpSp>
            <p:nvGrpSpPr>
              <p:cNvPr id="9" name="组合 226">
                <a:extLst>
                  <a:ext uri="{FF2B5EF4-FFF2-40B4-BE49-F238E27FC236}">
                    <a16:creationId xmlns:a16="http://schemas.microsoft.com/office/drawing/2014/main" id="{6AADC884-BF35-43D0-BEE5-73EFDB3037DA}"/>
                  </a:ext>
                </a:extLst>
              </p:cNvPr>
              <p:cNvGrpSpPr/>
              <p:nvPr/>
            </p:nvGrpSpPr>
            <p:grpSpPr>
              <a:xfrm>
                <a:off x="4732041" y="3500774"/>
                <a:ext cx="1862063" cy="1142683"/>
                <a:chOff x="8726219" y="-661205"/>
                <a:chExt cx="2154936" cy="1322409"/>
              </a:xfrm>
            </p:grpSpPr>
            <p:sp>
              <p:nvSpPr>
                <p:cNvPr id="10" name="任意多边形 227">
                  <a:extLst>
                    <a:ext uri="{FF2B5EF4-FFF2-40B4-BE49-F238E27FC236}">
                      <a16:creationId xmlns:a16="http://schemas.microsoft.com/office/drawing/2014/main" id="{A730D124-97EC-423B-B1F8-E7016A54BA28}"/>
                    </a:ext>
                  </a:extLst>
                </p:cNvPr>
                <p:cNvSpPr/>
                <p:nvPr/>
              </p:nvSpPr>
              <p:spPr>
                <a:xfrm rot="21387068">
                  <a:off x="8737941" y="-661205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outerShdw blurRad="215900" dist="76200" dir="6600000" algn="t" rotWithShape="0">
                    <a:prstClr val="black">
                      <a:alpha val="1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1" name="任意多边形 228">
                  <a:extLst>
                    <a:ext uri="{FF2B5EF4-FFF2-40B4-BE49-F238E27FC236}">
                      <a16:creationId xmlns:a16="http://schemas.microsoft.com/office/drawing/2014/main" id="{B3D03377-2B78-426E-A502-E3FA17FD2B87}"/>
                    </a:ext>
                  </a:extLst>
                </p:cNvPr>
                <p:cNvSpPr/>
                <p:nvPr/>
              </p:nvSpPr>
              <p:spPr>
                <a:xfrm rot="21387068">
                  <a:off x="8726219" y="-661204"/>
                  <a:ext cx="2143214" cy="1322408"/>
                </a:xfrm>
                <a:custGeom>
                  <a:avLst/>
                  <a:gdLst>
                    <a:gd name="connsiteX0" fmla="*/ 948690 w 2148840"/>
                    <a:gd name="connsiteY0" fmla="*/ 0 h 1325880"/>
                    <a:gd name="connsiteX1" fmla="*/ 1264643 w 2148840"/>
                    <a:gd name="connsiteY1" fmla="*/ 209428 h 1325880"/>
                    <a:gd name="connsiteX2" fmla="*/ 1272463 w 2148840"/>
                    <a:gd name="connsiteY2" fmla="*/ 234618 h 1325880"/>
                    <a:gd name="connsiteX3" fmla="*/ 1318138 w 2148840"/>
                    <a:gd name="connsiteY3" fmla="*/ 209827 h 1325880"/>
                    <a:gd name="connsiteX4" fmla="*/ 1451610 w 2148840"/>
                    <a:gd name="connsiteY4" fmla="*/ 182880 h 1325880"/>
                    <a:gd name="connsiteX5" fmla="*/ 1735948 w 2148840"/>
                    <a:gd name="connsiteY5" fmla="*/ 334061 h 1325880"/>
                    <a:gd name="connsiteX6" fmla="*/ 1754729 w 2148840"/>
                    <a:gd name="connsiteY6" fmla="*/ 368663 h 1325880"/>
                    <a:gd name="connsiteX7" fmla="*/ 1811161 w 2148840"/>
                    <a:gd name="connsiteY7" fmla="*/ 374352 h 1325880"/>
                    <a:gd name="connsiteX8" fmla="*/ 2148840 w 2148840"/>
                    <a:gd name="connsiteY8" fmla="*/ 788670 h 1325880"/>
                    <a:gd name="connsiteX9" fmla="*/ 1725930 w 2148840"/>
                    <a:gd name="connsiteY9" fmla="*/ 1211580 h 1325880"/>
                    <a:gd name="connsiteX10" fmla="*/ 1489477 w 2148840"/>
                    <a:gd name="connsiteY10" fmla="*/ 1139354 h 1325880"/>
                    <a:gd name="connsiteX11" fmla="*/ 1436947 w 2148840"/>
                    <a:gd name="connsiteY11" fmla="*/ 1096013 h 1325880"/>
                    <a:gd name="connsiteX12" fmla="*/ 1420223 w 2148840"/>
                    <a:gd name="connsiteY12" fmla="*/ 1126825 h 1325880"/>
                    <a:gd name="connsiteX13" fmla="*/ 1045845 w 2148840"/>
                    <a:gd name="connsiteY13" fmla="*/ 1325880 h 1325880"/>
                    <a:gd name="connsiteX14" fmla="*/ 726597 w 2148840"/>
                    <a:gd name="connsiteY14" fmla="*/ 1193643 h 1325880"/>
                    <a:gd name="connsiteX15" fmla="*/ 677235 w 2148840"/>
                    <a:gd name="connsiteY15" fmla="*/ 1133816 h 1325880"/>
                    <a:gd name="connsiteX16" fmla="*/ 643102 w 2148840"/>
                    <a:gd name="connsiteY16" fmla="*/ 1152342 h 1325880"/>
                    <a:gd name="connsiteX17" fmla="*/ 462915 w 2148840"/>
                    <a:gd name="connsiteY17" fmla="*/ 1188720 h 1325880"/>
                    <a:gd name="connsiteX18" fmla="*/ 0 w 2148840"/>
                    <a:gd name="connsiteY18" fmla="*/ 725805 h 1325880"/>
                    <a:gd name="connsiteX19" fmla="*/ 462915 w 2148840"/>
                    <a:gd name="connsiteY19" fmla="*/ 262890 h 1325880"/>
                    <a:gd name="connsiteX20" fmla="*/ 556209 w 2148840"/>
                    <a:gd name="connsiteY20" fmla="*/ 272295 h 1325880"/>
                    <a:gd name="connsiteX21" fmla="*/ 611187 w 2148840"/>
                    <a:gd name="connsiteY21" fmla="*/ 289361 h 1325880"/>
                    <a:gd name="connsiteX22" fmla="*/ 612757 w 2148840"/>
                    <a:gd name="connsiteY22" fmla="*/ 273794 h 1325880"/>
                    <a:gd name="connsiteX23" fmla="*/ 948690 w 2148840"/>
                    <a:gd name="connsiteY23" fmla="*/ 0 h 1325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148840" h="1325880">
                      <a:moveTo>
                        <a:pt x="948690" y="0"/>
                      </a:moveTo>
                      <a:cubicBezTo>
                        <a:pt x="1090723" y="0"/>
                        <a:pt x="1212588" y="86356"/>
                        <a:pt x="1264643" y="209428"/>
                      </a:cubicBezTo>
                      <a:lnTo>
                        <a:pt x="1272463" y="234618"/>
                      </a:lnTo>
                      <a:lnTo>
                        <a:pt x="1318138" y="209827"/>
                      </a:lnTo>
                      <a:cubicBezTo>
                        <a:pt x="1359162" y="192475"/>
                        <a:pt x="1404265" y="182880"/>
                        <a:pt x="1451610" y="182880"/>
                      </a:cubicBezTo>
                      <a:cubicBezTo>
                        <a:pt x="1569971" y="182880"/>
                        <a:pt x="1674326" y="242849"/>
                        <a:pt x="1735948" y="334061"/>
                      </a:cubicBezTo>
                      <a:lnTo>
                        <a:pt x="1754729" y="368663"/>
                      </a:lnTo>
                      <a:lnTo>
                        <a:pt x="1811161" y="374352"/>
                      </a:lnTo>
                      <a:cubicBezTo>
                        <a:pt x="2003874" y="413787"/>
                        <a:pt x="2148840" y="584299"/>
                        <a:pt x="2148840" y="788670"/>
                      </a:cubicBezTo>
                      <a:cubicBezTo>
                        <a:pt x="2148840" y="1022237"/>
                        <a:pt x="1959497" y="1211580"/>
                        <a:pt x="1725930" y="1211580"/>
                      </a:cubicBezTo>
                      <a:cubicBezTo>
                        <a:pt x="1638342" y="1211580"/>
                        <a:pt x="1556974" y="1184954"/>
                        <a:pt x="1489477" y="1139354"/>
                      </a:cubicBezTo>
                      <a:lnTo>
                        <a:pt x="1436947" y="1096013"/>
                      </a:lnTo>
                      <a:lnTo>
                        <a:pt x="1420223" y="1126825"/>
                      </a:lnTo>
                      <a:cubicBezTo>
                        <a:pt x="1339088" y="1246920"/>
                        <a:pt x="1201688" y="1325880"/>
                        <a:pt x="1045845" y="1325880"/>
                      </a:cubicBezTo>
                      <a:cubicBezTo>
                        <a:pt x="921171" y="1325880"/>
                        <a:pt x="808300" y="1275346"/>
                        <a:pt x="726597" y="1193643"/>
                      </a:cubicBezTo>
                      <a:lnTo>
                        <a:pt x="677235" y="1133816"/>
                      </a:lnTo>
                      <a:lnTo>
                        <a:pt x="643102" y="1152342"/>
                      </a:lnTo>
                      <a:cubicBezTo>
                        <a:pt x="587720" y="1175767"/>
                        <a:pt x="526830" y="1188720"/>
                        <a:pt x="462915" y="1188720"/>
                      </a:cubicBezTo>
                      <a:cubicBezTo>
                        <a:pt x="207254" y="1188720"/>
                        <a:pt x="0" y="981466"/>
                        <a:pt x="0" y="725805"/>
                      </a:cubicBezTo>
                      <a:cubicBezTo>
                        <a:pt x="0" y="470144"/>
                        <a:pt x="207254" y="262890"/>
                        <a:pt x="462915" y="262890"/>
                      </a:cubicBezTo>
                      <a:cubicBezTo>
                        <a:pt x="494873" y="262890"/>
                        <a:pt x="526074" y="266128"/>
                        <a:pt x="556209" y="272295"/>
                      </a:cubicBezTo>
                      <a:lnTo>
                        <a:pt x="611187" y="289361"/>
                      </a:lnTo>
                      <a:lnTo>
                        <a:pt x="612757" y="273794"/>
                      </a:lnTo>
                      <a:cubicBezTo>
                        <a:pt x="644731" y="117540"/>
                        <a:pt x="782984" y="0"/>
                        <a:pt x="9486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rgbClr val="91F0FD"/>
                  </a:solidFill>
                </a:ln>
                <a:effectLst>
                  <a:innerShdw blurRad="355600" dist="114300" dir="3600000">
                    <a:srgbClr val="19B4C9">
                      <a:alpha val="32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3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4472590" y="3630031"/>
                <a:ext cx="1509509" cy="1007705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069743" y="3374436"/>
              <a:ext cx="28225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UTM Avo" panose="02040603050506020204" pitchFamily="18" charset="0"/>
                </a:rPr>
                <a:t>  da - gia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4064" y="1974745"/>
            <a:ext cx="1502260" cy="1255595"/>
            <a:chOff x="1702335" y="2543798"/>
            <a:chExt cx="1502260" cy="1255595"/>
          </a:xfrm>
        </p:grpSpPr>
        <p:sp>
          <p:nvSpPr>
            <p:cNvPr id="18" name="Oval 17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02335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cặp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62889" y="4269230"/>
            <a:ext cx="1502260" cy="1255595"/>
            <a:chOff x="1728518" y="2543798"/>
            <a:chExt cx="1502260" cy="1255595"/>
          </a:xfrm>
        </p:grpSpPr>
        <p:sp>
          <p:nvSpPr>
            <p:cNvPr id="22" name="Oval 21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8518" y="2841718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cầm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16702" y="1874017"/>
            <a:ext cx="1502260" cy="1255595"/>
            <a:chOff x="1755034" y="2543798"/>
            <a:chExt cx="1502260" cy="1255595"/>
          </a:xfrm>
        </p:grpSpPr>
        <p:sp>
          <p:nvSpPr>
            <p:cNvPr id="25" name="Oval 24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55034" y="2857150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đình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88675" y="3601821"/>
            <a:ext cx="1502260" cy="1255595"/>
            <a:chOff x="1732920" y="2543798"/>
            <a:chExt cx="1502260" cy="1255595"/>
          </a:xfrm>
        </p:grpSpPr>
        <p:sp>
          <p:nvSpPr>
            <p:cNvPr id="28" name="Oval 27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32920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UTM Avo" panose="02040603050506020204" pitchFamily="18" charset="0"/>
                </a:rPr>
                <a:t> vị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31961" y="4949507"/>
            <a:ext cx="1502260" cy="1255595"/>
            <a:chOff x="1720909" y="2543798"/>
            <a:chExt cx="1502260" cy="1255595"/>
          </a:xfrm>
        </p:grpSpPr>
        <p:sp>
          <p:nvSpPr>
            <p:cNvPr id="31" name="Oval 30"/>
            <p:cNvSpPr/>
            <p:nvPr/>
          </p:nvSpPr>
          <p:spPr>
            <a:xfrm>
              <a:off x="1830600" y="2543798"/>
              <a:ext cx="1351129" cy="1255595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 </a:t>
              </a:r>
              <a:endParaRPr lang="en-US" sz="3200" b="1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20909" y="2836626"/>
              <a:ext cx="150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latin typeface="UTM Avo" panose="02040603050506020204" pitchFamily="18" charset="0"/>
                </a:rPr>
                <a:t>dẻ</a:t>
              </a:r>
              <a:r>
                <a:rPr lang="en-US" sz="3600" b="1" dirty="0"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428790" y="1737003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en-US" sz="3600">
                <a:solidFill>
                  <a:srgbClr val="FF0066"/>
                </a:solidFill>
                <a:latin typeface="UTM Avo" panose="02040603050506020204" pitchFamily="18" charset="0"/>
              </a:rPr>
              <a:t>M:</a:t>
            </a:r>
            <a:r>
              <a:rPr lang="en-US" sz="3600">
                <a:latin typeface="UTM Avo" panose="02040603050506020204" pitchFamily="18" charset="0"/>
              </a:rPr>
              <a:t> cặp da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38059" y="2913904"/>
            <a:ext cx="869165" cy="687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632837" y="4015365"/>
            <a:ext cx="1202207" cy="1226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899616" y="2456222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da dẻ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5311666" y="2977668"/>
            <a:ext cx="631992" cy="7448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16185" y="3026938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đình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5383091" y="3906888"/>
            <a:ext cx="1333283" cy="31092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921596" y="3654300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vị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2477424" y="4114507"/>
            <a:ext cx="2101690" cy="56003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963719" y="4243985"/>
            <a:ext cx="376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D60093"/>
                </a:solidFill>
                <a:latin typeface="UTM Avo" panose="02040603050506020204" pitchFamily="18" charset="0"/>
              </a:rPr>
              <a:t> - gia cầm</a:t>
            </a:r>
          </a:p>
        </p:txBody>
      </p:sp>
    </p:spTree>
    <p:extLst>
      <p:ext uri="{BB962C8B-B14F-4D97-AF65-F5344CB8AC3E}">
        <p14:creationId xmlns:p14="http://schemas.microsoft.com/office/powerpoint/2010/main" val="5561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41" grpId="0"/>
      <p:bldP spid="45" grpId="0"/>
      <p:bldP spid="49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149" y="450377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3. Chọn a hoặc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4525" y="1096708"/>
            <a:ext cx="10631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UTM Aptima" panose="02040603050506020204" pitchFamily="18" charset="0"/>
              </a:rPr>
              <a:t>a. Chọn từ ngữ thích hợp thay cho ô vuông.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921908"/>
            <a:ext cx="5195197" cy="2759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45" y="1908260"/>
            <a:ext cx="4855310" cy="2772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6403" y="4681182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Kéo cưa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lừa xẻ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6402" y="5417181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(lừa sẻ/lừa xẻ)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61872" y="4744952"/>
            <a:ext cx="154540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18784" y="4771026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Múa </a:t>
            </a:r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</a:rPr>
              <a:t>sạp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8100" y="4855017"/>
            <a:ext cx="1012714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96403" y="5417357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(lừa sẻ/lừa xẻ)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18783" y="5507201"/>
            <a:ext cx="476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2060"/>
                </a:solidFill>
                <a:latin typeface="UTM Avo" panose="02040603050506020204" pitchFamily="18" charset="0"/>
              </a:rPr>
              <a:t>(sạp/xạp)</a:t>
            </a:r>
          </a:p>
        </p:txBody>
      </p:sp>
    </p:spTree>
    <p:extLst>
      <p:ext uri="{BB962C8B-B14F-4D97-AF65-F5344CB8AC3E}">
        <p14:creationId xmlns:p14="http://schemas.microsoft.com/office/powerpoint/2010/main" val="3665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 animBg="1"/>
      <p:bldP spid="9" grpId="1" animBg="1"/>
      <p:bldP spid="10" grpId="0"/>
      <p:bldP spid="11" grpId="0" animBg="1"/>
      <p:bldP spid="11" grpId="1" animBg="1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13867"/>
            <a:ext cx="5827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3. Chọn a hoặc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2764" y="1540789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</a:rPr>
              <a:t>ươn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</a:rPr>
              <a:t>ương</a:t>
            </a:r>
            <a:r>
              <a:rPr lang="en-US" sz="4000" b="1">
                <a:solidFill>
                  <a:srgbClr val="0070C0"/>
                </a:solidFill>
                <a:latin typeface="UTM Aptima" panose="02040603050506020204" pitchFamily="18" charset="0"/>
              </a:rPr>
              <a:t> thay cho ô vuông.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6629" y="2810843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- Con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đ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ường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uốn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l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ượn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quanh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ườn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núi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930" y="3989759"/>
            <a:ext cx="10631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h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ướng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d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ương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v</a:t>
            </a:r>
            <a:r>
              <a:rPr lang="en-US" sz="4000" dirty="0" err="1">
                <a:solidFill>
                  <a:srgbClr val="FF0066"/>
                </a:solidFill>
                <a:latin typeface="UTM Avo" panose="02040603050506020204" pitchFamily="18" charset="0"/>
              </a:rPr>
              <a:t>ươn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đón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ánh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trời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28724" y="2956402"/>
            <a:ext cx="134703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484990" y="2951268"/>
            <a:ext cx="883107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500489" y="2946242"/>
            <a:ext cx="978791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935022" y="4132688"/>
            <a:ext cx="1387981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839754" y="4132688"/>
            <a:ext cx="125624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612751" y="4157553"/>
            <a:ext cx="946289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72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4568" y="1723859"/>
            <a:ext cx="10308632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1500" dirty="0" err="1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</a:t>
            </a:r>
            <a:r>
              <a:rPr lang="en-US" sz="11500" dirty="0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em</a:t>
            </a:r>
            <a:r>
              <a:rPr lang="en-US" sz="11500" dirty="0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học</a:t>
            </a:r>
            <a:r>
              <a:rPr lang="en-US" sz="11500" dirty="0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tốt</a:t>
            </a:r>
            <a:r>
              <a:rPr lang="en-US" sz="11500" dirty="0">
                <a:solidFill>
                  <a:srgbClr val="FF0066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659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7954" cy="6858000"/>
          </a:xfrm>
          <a:prstGeom prst="rect">
            <a:avLst/>
          </a:prstGeom>
        </p:spPr>
      </p:pic>
      <p:pic>
        <p:nvPicPr>
          <p:cNvPr id="5" name="图片 3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601" y="3791585"/>
            <a:ext cx="4055110" cy="3152140"/>
          </a:xfrm>
          <a:prstGeom prst="rect">
            <a:avLst/>
          </a:prstGeom>
        </p:spPr>
      </p:pic>
      <p:pic>
        <p:nvPicPr>
          <p:cNvPr id="6" name="图片 4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0905"/>
            <a:ext cx="12192000" cy="2242820"/>
          </a:xfrm>
          <a:prstGeom prst="rect">
            <a:avLst/>
          </a:prstGeom>
        </p:spPr>
      </p:pic>
      <p:pic>
        <p:nvPicPr>
          <p:cNvPr id="7" name="图片 5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8" name="图片 6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380" y="3951605"/>
            <a:ext cx="4325620" cy="2921000"/>
          </a:xfrm>
          <a:prstGeom prst="rect">
            <a:avLst/>
          </a:prstGeom>
        </p:spPr>
      </p:pic>
      <p:pic>
        <p:nvPicPr>
          <p:cNvPr id="9" name="图片 2" descr="千库网_游乐园乘坐热气球的女孩_元素编号124780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540"/>
            <a:ext cx="2385695" cy="2385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875" y="-165814"/>
            <a:ext cx="1523956" cy="15088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11448" y="923223"/>
            <a:ext cx="2811440" cy="1105510"/>
            <a:chOff x="-856881" y="1091821"/>
            <a:chExt cx="2811440" cy="1105510"/>
          </a:xfrm>
        </p:grpSpPr>
        <p:sp>
          <p:nvSpPr>
            <p:cNvPr id="1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1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99243" y="1331082"/>
            <a:ext cx="2438077" cy="1116755"/>
            <a:chOff x="4942510" y="1452919"/>
            <a:chExt cx="2438077" cy="1116755"/>
          </a:xfrm>
        </p:grpSpPr>
        <p:sp>
          <p:nvSpPr>
            <p:cNvPr id="16" name="TextBox 15"/>
            <p:cNvSpPr txBox="1"/>
            <p:nvPr/>
          </p:nvSpPr>
          <p:spPr>
            <a:xfrm>
              <a:off x="4951288" y="1452919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 w="1301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2510" y="1461678"/>
              <a:ext cx="2429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-529301" y="-4036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10029190" y="588828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25B63-CDD2-F30C-395A-DD00CBBB47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629" y="2188951"/>
            <a:ext cx="9055278" cy="277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225262-2457-C756-86E9-F563731221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7834" y="1009865"/>
            <a:ext cx="4846126" cy="16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130" y="4614545"/>
            <a:ext cx="2960370" cy="2301240"/>
          </a:xfrm>
          <a:prstGeom prst="rect">
            <a:avLst/>
          </a:prstGeom>
        </p:spPr>
      </p:pic>
      <p:sp>
        <p:nvSpPr>
          <p:cNvPr id="3" name="矩形: 圆角 1"/>
          <p:cNvSpPr/>
          <p:nvPr/>
        </p:nvSpPr>
        <p:spPr>
          <a:xfrm>
            <a:off x="1135221" y="836025"/>
            <a:ext cx="9902892" cy="533801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Normal" panose="020B0400000000000000" charset="-122"/>
              <a:cs typeface="Times New Roman" panose="02020603050405020304" pitchFamily="18" charset="0"/>
              <a:sym typeface="思源黑体 CN Normal" panose="020B0400000000000000" charset="-122"/>
            </a:endParaRPr>
          </a:p>
        </p:txBody>
      </p:sp>
      <p:pic>
        <p:nvPicPr>
          <p:cNvPr id="4" name="图片 2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850"/>
            <a:ext cx="4822190" cy="3105150"/>
          </a:xfrm>
          <a:prstGeom prst="rect">
            <a:avLst/>
          </a:prstGeom>
        </p:spPr>
      </p:pic>
      <p:pic>
        <p:nvPicPr>
          <p:cNvPr id="5" name="图片 9" descr="C:\Users\Am'be'r\Desktop\11.png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614545"/>
            <a:ext cx="12192635" cy="2243455"/>
          </a:xfrm>
          <a:prstGeom prst="rect">
            <a:avLst/>
          </a:prstGeom>
        </p:spPr>
      </p:pic>
      <p:pic>
        <p:nvPicPr>
          <p:cNvPr id="6" name="图片 6" descr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75" y="3579495"/>
            <a:ext cx="4325620" cy="2921000"/>
          </a:xfrm>
          <a:prstGeom prst="rect">
            <a:avLst/>
          </a:prstGeom>
        </p:spPr>
      </p:pic>
      <p:pic>
        <p:nvPicPr>
          <p:cNvPr id="7" name="图片 5" descr="千库网_游乐园乘坐热气球的女孩_元素编号124780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7797" y="-170906"/>
            <a:ext cx="2385695" cy="238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914" y="1422998"/>
            <a:ext cx="9169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*Kiến thức, kĩ năng: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Nghe – viết đúng chính tả bài thơ (3 khổ thơ đầu); Trình bày đúng khổ thơ, biết viết hoa chữ cái đầu tên bài thơ và đầu các dòng thơ. 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Làm đúng các bài tập chính tả phân biệt da/gia, s/x hoặc ươn/ương.</a:t>
            </a:r>
          </a:p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Giúp hình thành và phát triển năng lực sử dụng ngôn ngữ trong việc kể, tả về đặc điểm của các đồ chơi quen thuộc, gần gũi ở xung quanh.</a:t>
            </a:r>
          </a:p>
          <a:p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- Biết chia sẻ khi chơi, biết quan tâm đến người khác bằng những hành động đơn giản.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07049" y="143919"/>
            <a:ext cx="4924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F0"/>
                </a:solidFill>
                <a:latin typeface="SVN-Poky's" panose="020B0606040200020203" pitchFamily="34" charset="0"/>
              </a:rPr>
              <a:t>M</a:t>
            </a:r>
            <a:r>
              <a:rPr lang="en-US" sz="6600" dirty="0" err="1">
                <a:solidFill>
                  <a:srgbClr val="FFC000"/>
                </a:solidFill>
                <a:latin typeface="SVN-Poky's" panose="020B0606040200020203" pitchFamily="34" charset="0"/>
              </a:rPr>
              <a:t>ụ</a:t>
            </a:r>
            <a:r>
              <a:rPr lang="en-US" sz="6600" dirty="0" err="1">
                <a:solidFill>
                  <a:srgbClr val="7030A0"/>
                </a:solidFill>
                <a:latin typeface="SVN-Poky's" panose="020B0606040200020203" pitchFamily="34" charset="0"/>
              </a:rPr>
              <a:t>c</a:t>
            </a:r>
            <a:r>
              <a:rPr lang="en-US" sz="6600" dirty="0">
                <a:latin typeface="SVN-Poky's" panose="020B0606040200020203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SVN-Poky's" panose="020B0606040200020203" pitchFamily="34" charset="0"/>
              </a:rPr>
              <a:t>t</a:t>
            </a:r>
            <a:r>
              <a:rPr lang="en-US" sz="6600" dirty="0" err="1">
                <a:solidFill>
                  <a:srgbClr val="00B050"/>
                </a:solidFill>
                <a:latin typeface="SVN-Poky's" panose="020B0606040200020203" pitchFamily="34" charset="0"/>
              </a:rPr>
              <a:t>i</a:t>
            </a:r>
            <a:r>
              <a:rPr lang="en-US" sz="6600" dirty="0" err="1">
                <a:solidFill>
                  <a:srgbClr val="FFFF00"/>
                </a:solidFill>
                <a:latin typeface="SVN-Poky's" panose="020B0606040200020203" pitchFamily="34" charset="0"/>
              </a:rPr>
              <a:t>ê</a:t>
            </a:r>
            <a:r>
              <a:rPr lang="en-US" sz="6600" dirty="0" err="1">
                <a:solidFill>
                  <a:srgbClr val="0070C0"/>
                </a:solidFill>
                <a:latin typeface="SVN-Poky's" panose="020B0606040200020203" pitchFamily="34" charset="0"/>
              </a:rPr>
              <a:t>u</a:t>
            </a:r>
            <a:endParaRPr lang="en-US" sz="6600" dirty="0">
              <a:solidFill>
                <a:srgbClr val="0070C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103" y="755358"/>
            <a:ext cx="6722141" cy="2589656"/>
            <a:chOff x="1946103" y="755358"/>
            <a:chExt cx="6722141" cy="2589656"/>
          </a:xfrm>
        </p:grpSpPr>
        <p:pic>
          <p:nvPicPr>
            <p:cNvPr id="2" name="图片 2" descr="千库网_开学开学季标题框标题栏_元素编号1317168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4958" b="36518"/>
            <a:stretch>
              <a:fillRect/>
            </a:stretch>
          </p:blipFill>
          <p:spPr>
            <a:xfrm>
              <a:off x="1946103" y="755358"/>
              <a:ext cx="6722141" cy="25896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94119" y="1782515"/>
              <a:ext cx="7931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600" b="1"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35277" y="1878051"/>
              <a:ext cx="3294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26550" y="2742853"/>
            <a:ext cx="6909014" cy="2589656"/>
            <a:chOff x="1946103" y="755358"/>
            <a:chExt cx="6909014" cy="2589656"/>
          </a:xfrm>
        </p:grpSpPr>
        <p:pic>
          <p:nvPicPr>
            <p:cNvPr id="7" name="图片 2" descr="千库网_开学开学季标题框标题栏_元素编号1317168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4958" b="36518"/>
            <a:stretch>
              <a:fillRect/>
            </a:stretch>
          </p:blipFill>
          <p:spPr>
            <a:xfrm>
              <a:off x="1946103" y="755358"/>
              <a:ext cx="6722141" cy="258965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94119" y="1782515"/>
              <a:ext cx="7931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600" b="1"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30304" y="1878051"/>
              <a:ext cx="49248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9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C:\Users\Am'be'r\Desktop\千库网_手绘开学季开学边框_元素编号13014293.png千库网_手绘开学季开学边框_元素编号1301429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0345" y="584835"/>
            <a:ext cx="6992620" cy="5688330"/>
          </a:xfrm>
          <a:prstGeom prst="rect">
            <a:avLst/>
          </a:prstGeom>
        </p:spPr>
      </p:pic>
      <p:grpSp>
        <p:nvGrpSpPr>
          <p:cNvPr id="3" name="组合 68"/>
          <p:cNvGrpSpPr/>
          <p:nvPr/>
        </p:nvGrpSpPr>
        <p:grpSpPr>
          <a:xfrm>
            <a:off x="7063037" y="825701"/>
            <a:ext cx="1745300" cy="1724826"/>
            <a:chOff x="5215429" y="1279018"/>
            <a:chExt cx="1745300" cy="1724826"/>
          </a:xfrm>
        </p:grpSpPr>
        <p:grpSp>
          <p:nvGrpSpPr>
            <p:cNvPr id="4" name="组合 71"/>
            <p:cNvGrpSpPr/>
            <p:nvPr/>
          </p:nvGrpSpPr>
          <p:grpSpPr>
            <a:xfrm>
              <a:off x="5217256" y="1279018"/>
              <a:ext cx="1724828" cy="1724826"/>
              <a:chOff x="5311169" y="2007983"/>
              <a:chExt cx="1569662" cy="1569660"/>
            </a:xfrm>
          </p:grpSpPr>
          <p:sp>
            <p:nvSpPr>
              <p:cNvPr id="6" name="菱形 21"/>
              <p:cNvSpPr/>
              <p:nvPr/>
            </p:nvSpPr>
            <p:spPr>
              <a:xfrm>
                <a:off x="5311169" y="2007983"/>
                <a:ext cx="1569662" cy="1569660"/>
              </a:xfrm>
              <a:prstGeom prst="ellipse">
                <a:avLst/>
              </a:prstGeom>
              <a:solidFill>
                <a:srgbClr val="F6B361"/>
              </a:solidFill>
              <a:ln w="28575"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  <p:sp>
            <p:nvSpPr>
              <p:cNvPr id="7" name="菱形 22"/>
              <p:cNvSpPr/>
              <p:nvPr/>
            </p:nvSpPr>
            <p:spPr>
              <a:xfrm>
                <a:off x="5367277" y="2072434"/>
                <a:ext cx="1457446" cy="144075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 Normal" panose="020B0400000000000000" charset="-122"/>
                  <a:ea typeface="思源黑体 CN Normal" panose="020B0400000000000000" charset="-122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5" name="文本框 70"/>
            <p:cNvSpPr txBox="1"/>
            <p:nvPr/>
          </p:nvSpPr>
          <p:spPr>
            <a:xfrm>
              <a:off x="5215429" y="1383536"/>
              <a:ext cx="1745300" cy="1445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6000" b="1">
                  <a:blipFill dpi="0" rotWithShape="1">
                    <a:blip r:embed="rId3"/>
                    <a:srcRect/>
                    <a:stretch>
                      <a:fillRect/>
                    </a:stretch>
                  </a:blip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Arial" panose="020B0604020202020204" pitchFamily="34" charset="0"/>
                <a:sym typeface="思源黑体 CN Normal" panose="020B0400000000000000" charset="-122"/>
              </a:endParaRPr>
            </a:p>
          </p:txBody>
        </p:sp>
      </p:grpSp>
      <p:pic>
        <p:nvPicPr>
          <p:cNvPr id="8" name="图片 1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5180"/>
            <a:ext cx="12192000" cy="2242820"/>
          </a:xfrm>
          <a:prstGeom prst="rect">
            <a:avLst/>
          </a:prstGeom>
        </p:spPr>
      </p:pic>
      <p:pic>
        <p:nvPicPr>
          <p:cNvPr id="9" name="图片 2" descr="千库网_开学开学季迎新欢迎新人_元素编号133234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4128135"/>
            <a:ext cx="4095115" cy="2729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2642" y="1134116"/>
            <a:ext cx="1402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66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7510" y="2912153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#9Slide05 SVNBulgary" pitchFamily="2" charset="0"/>
              </a:rPr>
              <a:t>Nghe - viết</a:t>
            </a:r>
          </a:p>
        </p:txBody>
      </p:sp>
    </p:spTree>
    <p:extLst>
      <p:ext uri="{BB962C8B-B14F-4D97-AF65-F5344CB8AC3E}">
        <p14:creationId xmlns:p14="http://schemas.microsoft.com/office/powerpoint/2010/main" val="71995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sX0" fmla="*/ 2947857 w 2745359"/>
              <a:gd name="csY0" fmla="*/ 1758784 h 2348302"/>
              <a:gd name="csX1" fmla="*/ 2504531 w 2745359"/>
              <a:gd name="csY1" fmla="*/ 1838462 h 2348302"/>
              <a:gd name="csX2" fmla="*/ 854489 w 2745359"/>
              <a:gd name="csY2" fmla="*/ 2261424 h 2348302"/>
              <a:gd name="csX3" fmla="*/ 115494 w 2745359"/>
              <a:gd name="csY3" fmla="*/ 702736 h 2348302"/>
              <a:gd name="csX4" fmla="*/ 1692097 w 2745359"/>
              <a:gd name="csY4" fmla="*/ 32229 h 2348302"/>
              <a:gd name="csX5" fmla="*/ 2713047 w 2745359"/>
              <a:gd name="csY5" fmla="*/ 1427412 h 2348302"/>
              <a:gd name="csX6" fmla="*/ 2947857 w 2745359"/>
              <a:gd name="csY6" fmla="*/ 1758784 h 23483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gồm có mấy khổ thơ?</a:t>
            </a: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096272" y="3566409"/>
            <a:ext cx="3437363" cy="2544518"/>
          </a:xfrm>
          <a:custGeom>
            <a:avLst/>
            <a:gdLst>
              <a:gd name="csX0" fmla="*/ 0 w 3437363"/>
              <a:gd name="csY0" fmla="*/ 1272259 h 2544518"/>
              <a:gd name="csX1" fmla="*/ 1718682 w 3437363"/>
              <a:gd name="csY1" fmla="*/ 0 h 2544518"/>
              <a:gd name="csX2" fmla="*/ 3437364 w 3437363"/>
              <a:gd name="csY2" fmla="*/ 1272259 h 2544518"/>
              <a:gd name="csX3" fmla="*/ 1718682 w 3437363"/>
              <a:gd name="csY3" fmla="*/ 2544518 h 2544518"/>
              <a:gd name="csX4" fmla="*/ 0 w 3437363"/>
              <a:gd name="csY4" fmla="*/ 1272259 h 25445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Đoạn thơ gồm có 3 khổ thơ.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3471" y="1229281"/>
            <a:ext cx="4632262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39391" y="3797337"/>
            <a:ext cx="4632262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80150" y="1217905"/>
            <a:ext cx="4828626" cy="2360638"/>
          </a:xfrm>
          <a:prstGeom prst="roundRect">
            <a:avLst/>
          </a:prstGeom>
          <a:noFill/>
          <a:ln w="28575">
            <a:solidFill>
              <a:srgbClr val="FF33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Bên thềm gió mát,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đồ chơi.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Mèo nằm vẫy đuôi, 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Tròn xoe đôi mắt.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sX0" fmla="*/ 2947857 w 2745359"/>
              <a:gd name="csY0" fmla="*/ 1758784 h 2348302"/>
              <a:gd name="csX1" fmla="*/ 2504531 w 2745359"/>
              <a:gd name="csY1" fmla="*/ 1838462 h 2348302"/>
              <a:gd name="csX2" fmla="*/ 854489 w 2745359"/>
              <a:gd name="csY2" fmla="*/ 2261424 h 2348302"/>
              <a:gd name="csX3" fmla="*/ 115494 w 2745359"/>
              <a:gd name="csY3" fmla="*/ 702736 h 2348302"/>
              <a:gd name="csX4" fmla="*/ 1692097 w 2745359"/>
              <a:gd name="csY4" fmla="*/ 32229 h 2348302"/>
              <a:gd name="csX5" fmla="*/ 2713047 w 2745359"/>
              <a:gd name="csY5" fmla="*/ 1427412 h 2348302"/>
              <a:gd name="csX6" fmla="*/ 2947857 w 2745359"/>
              <a:gd name="csY6" fmla="*/ 1758784 h 23483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có những chữ nào viết hoa?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2953" y="1833933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12521" y="2354829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5833" y="2914262"/>
            <a:ext cx="457200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8106" y="34607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6169" y="4374552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7113" y="54528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3464" y="4899073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0761" y="5998787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39629" y="1836205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41901" y="2370749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28255" y="290301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82845" y="3462571"/>
            <a:ext cx="287383" cy="146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2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6215" y="409433"/>
            <a:ext cx="4435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D60093"/>
                </a:solidFill>
                <a:latin typeface="UTM Avo" panose="02040603050506020204" pitchFamily="18" charset="0"/>
              </a:rPr>
              <a:t>Nặn đồ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849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thềm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gió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nặn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Mèo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nằm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vẫy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đuôi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xoe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mắt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849" y="3802603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thị,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là quả na,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mẹ,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Quả này phần cha.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7586" y="1267447"/>
            <a:ext cx="5197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Đây chiếc cối nhỏ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Bé nặn thật tròn,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Biếu bà đấy nhé,</a:t>
            </a:r>
          </a:p>
          <a:p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Giã trầu thêm ngon.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33" y="4238625"/>
            <a:ext cx="3333750" cy="2619375"/>
          </a:xfrm>
          <a:prstGeom prst="rect">
            <a:avLst/>
          </a:prstGeom>
        </p:spPr>
      </p:pic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515128" y="3589919"/>
            <a:ext cx="2745359" cy="2348302"/>
          </a:xfrm>
          <a:custGeom>
            <a:avLst/>
            <a:gdLst>
              <a:gd name="csX0" fmla="*/ 2947857 w 2745359"/>
              <a:gd name="csY0" fmla="*/ 1758784 h 2348302"/>
              <a:gd name="csX1" fmla="*/ 2504531 w 2745359"/>
              <a:gd name="csY1" fmla="*/ 1838462 h 2348302"/>
              <a:gd name="csX2" fmla="*/ 854489 w 2745359"/>
              <a:gd name="csY2" fmla="*/ 2261424 h 2348302"/>
              <a:gd name="csX3" fmla="*/ 115494 w 2745359"/>
              <a:gd name="csY3" fmla="*/ 702736 h 2348302"/>
              <a:gd name="csX4" fmla="*/ 1692097 w 2745359"/>
              <a:gd name="csY4" fmla="*/ 32229 h 2348302"/>
              <a:gd name="csX5" fmla="*/ 2713047 w 2745359"/>
              <a:gd name="csY5" fmla="*/ 1427412 h 2348302"/>
              <a:gd name="csX6" fmla="*/ 2947857 w 2745359"/>
              <a:gd name="csY6" fmla="*/ 1758784 h 23483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có những chữ nào dễ viết sai?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441073" y="2930092"/>
            <a:ext cx="1800435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40638" y="3470421"/>
            <a:ext cx="152609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6669157" y="1813021"/>
            <a:ext cx="1490869" cy="1500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6364159" y="2359976"/>
            <a:ext cx="759427" cy="892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761681" y="2881508"/>
            <a:ext cx="914400" cy="1784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5869973" y="3488269"/>
            <a:ext cx="154461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4137"/>
            <a:ext cx="5175851" cy="1431757"/>
            <a:chOff x="0" y="164137"/>
            <a:chExt cx="5175851" cy="1431757"/>
          </a:xfrm>
        </p:grpSpPr>
        <p:sp>
          <p:nvSpPr>
            <p:cNvPr id="2" name="任意多边形 69">
              <a:extLst>
                <a:ext uri="{FF2B5EF4-FFF2-40B4-BE49-F238E27FC236}">
                  <a16:creationId xmlns:a16="http://schemas.microsoft.com/office/drawing/2014/main" id="{12BC30EF-401C-40FC-B891-FE8FC3D0B415}"/>
                </a:ext>
              </a:extLst>
            </p:cNvPr>
            <p:cNvSpPr/>
            <p:nvPr/>
          </p:nvSpPr>
          <p:spPr>
            <a:xfrm rot="16200000" flipV="1">
              <a:off x="1872047" y="-1707910"/>
              <a:ext cx="1431757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ptima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文本框 18">
              <a:extLst>
                <a:ext uri="{FF2B5EF4-FFF2-40B4-BE49-F238E27FC236}">
                  <a16:creationId xmlns:a16="http://schemas.microsoft.com/office/drawing/2014/main" id="{3EE6B733-B6C4-4E38-BDEB-13E32E3D0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464742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Luyện </a:t>
              </a:r>
              <a:r>
                <a:rPr lang="en-US" altLang="zh-CN" sz="5400" b="1" ker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 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15" y="1711352"/>
            <a:ext cx="3228160" cy="1995301"/>
            <a:chOff x="1070885" y="1869743"/>
            <a:chExt cx="3228160" cy="19953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6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7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14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5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6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7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8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8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9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0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1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2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3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19" name="TextBox 18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vẫy</a:t>
              </a:r>
              <a:r>
                <a:rPr lang="en-US" sz="3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đuôi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4474" y="3897527"/>
            <a:ext cx="3228160" cy="1995301"/>
            <a:chOff x="1070885" y="1869743"/>
            <a:chExt cx="3228160" cy="19953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24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25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32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33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34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5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6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26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27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28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29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0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31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23" name="TextBox 22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Tròn xoe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814964" y="1595895"/>
            <a:ext cx="3228160" cy="1995301"/>
            <a:chOff x="1070885" y="1869743"/>
            <a:chExt cx="3228160" cy="199530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40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41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48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9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50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1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52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42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43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44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45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6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47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39" name="TextBox 38"/>
            <p:cNvSpPr txBox="1"/>
            <p:nvPr/>
          </p:nvSpPr>
          <p:spPr>
            <a:xfrm>
              <a:off x="1377651" y="2633908"/>
              <a:ext cx="2784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chiếc cối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749997" y="4025304"/>
            <a:ext cx="3228160" cy="1995301"/>
            <a:chOff x="1070885" y="1869743"/>
            <a:chExt cx="3228160" cy="19953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56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57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64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65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6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7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8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58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59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60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61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2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63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55" name="TextBox 54"/>
            <p:cNvSpPr txBox="1"/>
            <p:nvPr/>
          </p:nvSpPr>
          <p:spPr>
            <a:xfrm>
              <a:off x="1339982" y="2593546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nặn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7261493" y="1041060"/>
            <a:ext cx="3228160" cy="1995301"/>
            <a:chOff x="1070885" y="1869743"/>
            <a:chExt cx="3228160" cy="1995301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88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89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96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97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98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9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00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90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91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92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93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4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95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87" name="TextBox 86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biếu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547613" y="3092096"/>
            <a:ext cx="3228160" cy="1995301"/>
            <a:chOff x="1070885" y="1869743"/>
            <a:chExt cx="3228160" cy="1995301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1030767-7065-4315-B5DF-D55CE56BB35F}"/>
                </a:ext>
              </a:extLst>
            </p:cNvPr>
            <p:cNvGrpSpPr/>
            <p:nvPr/>
          </p:nvGrpSpPr>
          <p:grpSpPr>
            <a:xfrm>
              <a:off x="1070885" y="1869743"/>
              <a:ext cx="3228160" cy="1995301"/>
              <a:chOff x="1860056" y="218369"/>
              <a:chExt cx="8193455" cy="4844909"/>
            </a:xfrm>
          </p:grpSpPr>
          <p:pic>
            <p:nvPicPr>
              <p:cNvPr id="104" name="图片 96">
                <a:extLst>
                  <a:ext uri="{FF2B5EF4-FFF2-40B4-BE49-F238E27FC236}">
                    <a16:creationId xmlns:a16="http://schemas.microsoft.com/office/drawing/2014/main" id="{5B2D5872-215A-4563-9798-7BF47326B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09" r="63387" b="43217"/>
              <a:stretch>
                <a:fillRect/>
              </a:stretch>
            </p:blipFill>
            <p:spPr>
              <a:xfrm>
                <a:off x="1860056" y="218369"/>
                <a:ext cx="8193455" cy="4844909"/>
              </a:xfrm>
              <a:prstGeom prst="rect">
                <a:avLst/>
              </a:prstGeom>
            </p:spPr>
          </p:pic>
          <p:grpSp>
            <p:nvGrpSpPr>
              <p:cNvPr id="105" name="组合 67">
                <a:extLst>
                  <a:ext uri="{FF2B5EF4-FFF2-40B4-BE49-F238E27FC236}">
                    <a16:creationId xmlns:a16="http://schemas.microsoft.com/office/drawing/2014/main" id="{1C8F6427-7F04-4792-BC1F-1E7F920CCEBA}"/>
                  </a:ext>
                </a:extLst>
              </p:cNvPr>
              <p:cNvGrpSpPr/>
              <p:nvPr/>
            </p:nvGrpSpPr>
            <p:grpSpPr>
              <a:xfrm rot="2224307">
                <a:off x="6139339" y="955660"/>
                <a:ext cx="479816" cy="470993"/>
                <a:chOff x="10646778" y="4753862"/>
                <a:chExt cx="751521" cy="737702"/>
              </a:xfrm>
            </p:grpSpPr>
            <p:sp>
              <p:nvSpPr>
                <p:cNvPr id="112" name="五角星 2">
                  <a:extLst>
                    <a:ext uri="{FF2B5EF4-FFF2-40B4-BE49-F238E27FC236}">
                      <a16:creationId xmlns:a16="http://schemas.microsoft.com/office/drawing/2014/main" id="{5DF0DA58-34A4-4152-9363-DFC06055D978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13" name="组合 69">
                  <a:extLst>
                    <a:ext uri="{FF2B5EF4-FFF2-40B4-BE49-F238E27FC236}">
                      <a16:creationId xmlns:a16="http://schemas.microsoft.com/office/drawing/2014/main" id="{CE165EB7-646D-4B4A-A3FA-A718FE411B4D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14" name="五角星 2">
                    <a:extLst>
                      <a:ext uri="{FF2B5EF4-FFF2-40B4-BE49-F238E27FC236}">
                        <a16:creationId xmlns:a16="http://schemas.microsoft.com/office/drawing/2014/main" id="{EC18D5A6-3C02-4145-B620-4EB774E303A4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15875">
                    <a:solidFill>
                      <a:srgbClr val="FFFF00"/>
                    </a:solidFill>
                  </a:ln>
                  <a:effectLst>
                    <a:innerShdw blurRad="292100">
                      <a:srgbClr val="FFC000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5" name="五角星 2">
                    <a:extLst>
                      <a:ext uri="{FF2B5EF4-FFF2-40B4-BE49-F238E27FC236}">
                        <a16:creationId xmlns:a16="http://schemas.microsoft.com/office/drawing/2014/main" id="{B900EC14-D990-440C-AC9F-9946A140913F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6" name="五角星 2">
                    <a:extLst>
                      <a:ext uri="{FF2B5EF4-FFF2-40B4-BE49-F238E27FC236}">
                        <a16:creationId xmlns:a16="http://schemas.microsoft.com/office/drawing/2014/main" id="{232B01A5-E026-4631-8F04-F16E7C0E6A59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  <p:grpSp>
            <p:nvGrpSpPr>
              <p:cNvPr id="106" name="组合 73">
                <a:extLst>
                  <a:ext uri="{FF2B5EF4-FFF2-40B4-BE49-F238E27FC236}">
                    <a16:creationId xmlns:a16="http://schemas.microsoft.com/office/drawing/2014/main" id="{4D86DB2B-79E7-4B4D-904D-BC6F520C2B18}"/>
                  </a:ext>
                </a:extLst>
              </p:cNvPr>
              <p:cNvGrpSpPr/>
              <p:nvPr/>
            </p:nvGrpSpPr>
            <p:grpSpPr>
              <a:xfrm rot="2427509">
                <a:off x="3967980" y="667420"/>
                <a:ext cx="495774" cy="486658"/>
                <a:chOff x="10646778" y="4753862"/>
                <a:chExt cx="751521" cy="737702"/>
              </a:xfrm>
            </p:grpSpPr>
            <p:sp>
              <p:nvSpPr>
                <p:cNvPr id="107" name="五角星 2">
                  <a:extLst>
                    <a:ext uri="{FF2B5EF4-FFF2-40B4-BE49-F238E27FC236}">
                      <a16:creationId xmlns:a16="http://schemas.microsoft.com/office/drawing/2014/main" id="{0E0F4BDF-790F-4A47-AE45-6EEBBB8489B1}"/>
                    </a:ext>
                  </a:extLst>
                </p:cNvPr>
                <p:cNvSpPr/>
                <p:nvPr/>
              </p:nvSpPr>
              <p:spPr>
                <a:xfrm rot="20227648" flipH="1">
                  <a:off x="10648573" y="4753862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5875">
                  <a:noFill/>
                </a:ln>
                <a:effectLst>
                  <a:outerShdw blurRad="76200" dist="50800" dir="5400000" algn="t" rotWithShape="0">
                    <a:prstClr val="black">
                      <a:alpha val="1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rgbClr val="AACBE6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grpSp>
              <p:nvGrpSpPr>
                <p:cNvPr id="108" name="组合 75">
                  <a:extLst>
                    <a:ext uri="{FF2B5EF4-FFF2-40B4-BE49-F238E27FC236}">
                      <a16:creationId xmlns:a16="http://schemas.microsoft.com/office/drawing/2014/main" id="{81221ABE-2F90-44BC-B0C5-F7F40BB1981C}"/>
                    </a:ext>
                  </a:extLst>
                </p:cNvPr>
                <p:cNvGrpSpPr/>
                <p:nvPr/>
              </p:nvGrpSpPr>
              <p:grpSpPr>
                <a:xfrm>
                  <a:off x="10646778" y="4762829"/>
                  <a:ext cx="749726" cy="728735"/>
                  <a:chOff x="11012539" y="4493889"/>
                  <a:chExt cx="749726" cy="728735"/>
                </a:xfrm>
              </p:grpSpPr>
              <p:sp>
                <p:nvSpPr>
                  <p:cNvPr id="109" name="五角星 2">
                    <a:extLst>
                      <a:ext uri="{FF2B5EF4-FFF2-40B4-BE49-F238E27FC236}">
                        <a16:creationId xmlns:a16="http://schemas.microsoft.com/office/drawing/2014/main" id="{9CB9D3EE-75EC-4831-ADFB-DE8AA6FEB09A}"/>
                      </a:ext>
                    </a:extLst>
                  </p:cNvPr>
                  <p:cNvSpPr/>
                  <p:nvPr/>
                </p:nvSpPr>
                <p:spPr>
                  <a:xfrm rot="20227648" flipH="1">
                    <a:off x="11012539" y="4493889"/>
                    <a:ext cx="749726" cy="728735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  <a:cxn ang="0">
                        <a:pos x="connsiteX10-21" y="connsiteY10-22"/>
                      </a:cxn>
                    </a:cxnLst>
                    <a:rect l="l" t="t" r="r" b="b"/>
                    <a:pathLst>
                      <a:path w="918524" h="923906">
                        <a:moveTo>
                          <a:pt x="2063" y="349269"/>
                        </a:moveTo>
                        <a:cubicBezTo>
                          <a:pt x="22155" y="284249"/>
                          <a:pt x="188002" y="281384"/>
                          <a:pt x="264202" y="223173"/>
                        </a:cubicBezTo>
                        <a:cubicBezTo>
                          <a:pt x="340402" y="164962"/>
                          <a:pt x="394242" y="0"/>
                          <a:pt x="459262" y="0"/>
                        </a:cubicBezTo>
                        <a:cubicBezTo>
                          <a:pt x="524282" y="0"/>
                          <a:pt x="578122" y="164962"/>
                          <a:pt x="654322" y="223173"/>
                        </a:cubicBezTo>
                        <a:cubicBezTo>
                          <a:pt x="730522" y="281384"/>
                          <a:pt x="896369" y="284249"/>
                          <a:pt x="916461" y="349269"/>
                        </a:cubicBezTo>
                        <a:cubicBezTo>
                          <a:pt x="936553" y="414289"/>
                          <a:pt x="803982" y="519105"/>
                          <a:pt x="774876" y="613293"/>
                        </a:cubicBezTo>
                        <a:cubicBezTo>
                          <a:pt x="745770" y="707481"/>
                          <a:pt x="794429" y="874213"/>
                          <a:pt x="741827" y="914398"/>
                        </a:cubicBezTo>
                        <a:cubicBezTo>
                          <a:pt x="689225" y="954583"/>
                          <a:pt x="553450" y="854400"/>
                          <a:pt x="459262" y="854400"/>
                        </a:cubicBezTo>
                        <a:cubicBezTo>
                          <a:pt x="365074" y="874399"/>
                          <a:pt x="257367" y="928196"/>
                          <a:pt x="176697" y="914398"/>
                        </a:cubicBezTo>
                        <a:cubicBezTo>
                          <a:pt x="96027" y="900600"/>
                          <a:pt x="172754" y="707481"/>
                          <a:pt x="143648" y="613293"/>
                        </a:cubicBezTo>
                        <a:cubicBezTo>
                          <a:pt x="114542" y="519105"/>
                          <a:pt x="-18029" y="414289"/>
                          <a:pt x="2063" y="349269"/>
                        </a:cubicBezTo>
                        <a:close/>
                      </a:path>
                    </a:pathLst>
                  </a:custGeom>
                  <a:solidFill>
                    <a:srgbClr val="8AFA4C"/>
                  </a:solidFill>
                  <a:ln w="15875">
                    <a:solidFill>
                      <a:schemeClr val="bg1"/>
                    </a:solidFill>
                  </a:ln>
                  <a:effectLst>
                    <a:innerShdw blurRad="292100">
                      <a:srgbClr val="76CE0C"/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0" name="五角星 2">
                    <a:extLst>
                      <a:ext uri="{FF2B5EF4-FFF2-40B4-BE49-F238E27FC236}">
                        <a16:creationId xmlns:a16="http://schemas.microsoft.com/office/drawing/2014/main" id="{1FBC2129-A203-471A-96C3-52ED3E6091EB}"/>
                      </a:ext>
                    </a:extLst>
                  </p:cNvPr>
                  <p:cNvSpPr/>
                  <p:nvPr/>
                </p:nvSpPr>
                <p:spPr>
                  <a:xfrm rot="20424262">
                    <a:off x="11046365" y="4655056"/>
                    <a:ext cx="290576" cy="221980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</a:cxnLst>
                    <a:rect l="l" t="t" r="r" b="b"/>
                    <a:pathLst>
                      <a:path w="457199" h="349269">
                        <a:moveTo>
                          <a:pt x="0" y="349269"/>
                        </a:moveTo>
                        <a:cubicBezTo>
                          <a:pt x="20092" y="284249"/>
                          <a:pt x="185939" y="281384"/>
                          <a:pt x="262139" y="223173"/>
                        </a:cubicBezTo>
                        <a:cubicBezTo>
                          <a:pt x="338339" y="164962"/>
                          <a:pt x="392179" y="0"/>
                          <a:pt x="457199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8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  <p:sp>
                <p:nvSpPr>
                  <p:cNvPr id="111" name="五角星 2">
                    <a:extLst>
                      <a:ext uri="{FF2B5EF4-FFF2-40B4-BE49-F238E27FC236}">
                        <a16:creationId xmlns:a16="http://schemas.microsoft.com/office/drawing/2014/main" id="{86C0AB23-C38B-4CAC-8231-D03C22D3A4E2}"/>
                      </a:ext>
                    </a:extLst>
                  </p:cNvPr>
                  <p:cNvSpPr/>
                  <p:nvPr/>
                </p:nvSpPr>
                <p:spPr>
                  <a:xfrm rot="6997346">
                    <a:off x="11587935" y="4901938"/>
                    <a:ext cx="128719" cy="147271"/>
                  </a:xfrm>
                  <a:custGeom>
                    <a:avLst/>
                    <a:gdLst>
                      <a:gd name="connsiteX0" fmla="*/ 1 w 914400"/>
                      <a:gd name="connsiteY0" fmla="*/ 349269 h 914400"/>
                      <a:gd name="connsiteX1" fmla="*/ 262140 w 914400"/>
                      <a:gd name="connsiteY1" fmla="*/ 223173 h 914400"/>
                      <a:gd name="connsiteX2" fmla="*/ 457200 w 914400"/>
                      <a:gd name="connsiteY2" fmla="*/ 0 h 914400"/>
                      <a:gd name="connsiteX3" fmla="*/ 652260 w 914400"/>
                      <a:gd name="connsiteY3" fmla="*/ 223173 h 914400"/>
                      <a:gd name="connsiteX4" fmla="*/ 914399 w 914400"/>
                      <a:gd name="connsiteY4" fmla="*/ 349269 h 914400"/>
                      <a:gd name="connsiteX5" fmla="*/ 772814 w 914400"/>
                      <a:gd name="connsiteY5" fmla="*/ 613293 h 914400"/>
                      <a:gd name="connsiteX6" fmla="*/ 739765 w 914400"/>
                      <a:gd name="connsiteY6" fmla="*/ 914398 h 914400"/>
                      <a:gd name="connsiteX7" fmla="*/ 457200 w 914400"/>
                      <a:gd name="connsiteY7" fmla="*/ 854400 h 914400"/>
                      <a:gd name="connsiteX8" fmla="*/ 174635 w 914400"/>
                      <a:gd name="connsiteY8" fmla="*/ 914398 h 914400"/>
                      <a:gd name="connsiteX9" fmla="*/ 141586 w 914400"/>
                      <a:gd name="connsiteY9" fmla="*/ 613293 h 914400"/>
                      <a:gd name="connsiteX10" fmla="*/ 1 w 914400"/>
                      <a:gd name="connsiteY10" fmla="*/ 349269 h 914400"/>
                      <a:gd name="connsiteX0-1" fmla="*/ 0 w 914398"/>
                      <a:gd name="connsiteY0-2" fmla="*/ 349269 h 923906"/>
                      <a:gd name="connsiteX1-3" fmla="*/ 262139 w 914398"/>
                      <a:gd name="connsiteY1-4" fmla="*/ 223173 h 923906"/>
                      <a:gd name="connsiteX2-5" fmla="*/ 457199 w 914398"/>
                      <a:gd name="connsiteY2-6" fmla="*/ 0 h 923906"/>
                      <a:gd name="connsiteX3-7" fmla="*/ 652259 w 914398"/>
                      <a:gd name="connsiteY3-8" fmla="*/ 223173 h 923906"/>
                      <a:gd name="connsiteX4-9" fmla="*/ 914398 w 914398"/>
                      <a:gd name="connsiteY4-10" fmla="*/ 349269 h 923906"/>
                      <a:gd name="connsiteX5-11" fmla="*/ 772813 w 914398"/>
                      <a:gd name="connsiteY5-12" fmla="*/ 613293 h 923906"/>
                      <a:gd name="connsiteX6-13" fmla="*/ 739764 w 914398"/>
                      <a:gd name="connsiteY6-14" fmla="*/ 914398 h 923906"/>
                      <a:gd name="connsiteX7-15" fmla="*/ 457199 w 914398"/>
                      <a:gd name="connsiteY7-16" fmla="*/ 854400 h 923906"/>
                      <a:gd name="connsiteX8-17" fmla="*/ 174634 w 914398"/>
                      <a:gd name="connsiteY8-18" fmla="*/ 914398 h 923906"/>
                      <a:gd name="connsiteX9-19" fmla="*/ 141585 w 914398"/>
                      <a:gd name="connsiteY9-20" fmla="*/ 613293 h 923906"/>
                      <a:gd name="connsiteX10-21" fmla="*/ 0 w 914398"/>
                      <a:gd name="connsiteY10-22" fmla="*/ 349269 h 923906"/>
                      <a:gd name="connsiteX0-23" fmla="*/ 0 w 916461"/>
                      <a:gd name="connsiteY0-24" fmla="*/ 349269 h 923906"/>
                      <a:gd name="connsiteX1-25" fmla="*/ 262139 w 916461"/>
                      <a:gd name="connsiteY1-26" fmla="*/ 223173 h 923906"/>
                      <a:gd name="connsiteX2-27" fmla="*/ 457199 w 916461"/>
                      <a:gd name="connsiteY2-28" fmla="*/ 0 h 923906"/>
                      <a:gd name="connsiteX3-29" fmla="*/ 652259 w 916461"/>
                      <a:gd name="connsiteY3-30" fmla="*/ 223173 h 923906"/>
                      <a:gd name="connsiteX4-31" fmla="*/ 914398 w 916461"/>
                      <a:gd name="connsiteY4-32" fmla="*/ 349269 h 923906"/>
                      <a:gd name="connsiteX5-33" fmla="*/ 772813 w 916461"/>
                      <a:gd name="connsiteY5-34" fmla="*/ 613293 h 923906"/>
                      <a:gd name="connsiteX6-35" fmla="*/ 739764 w 916461"/>
                      <a:gd name="connsiteY6-36" fmla="*/ 914398 h 923906"/>
                      <a:gd name="connsiteX7-37" fmla="*/ 457199 w 916461"/>
                      <a:gd name="connsiteY7-38" fmla="*/ 854400 h 923906"/>
                      <a:gd name="connsiteX8-39" fmla="*/ 174634 w 916461"/>
                      <a:gd name="connsiteY8-40" fmla="*/ 914398 h 923906"/>
                      <a:gd name="connsiteX9-41" fmla="*/ 141585 w 916461"/>
                      <a:gd name="connsiteY9-42" fmla="*/ 613293 h 923906"/>
                      <a:gd name="connsiteX10-43" fmla="*/ 0 w 916461"/>
                      <a:gd name="connsiteY10-44" fmla="*/ 349269 h 923906"/>
                      <a:gd name="connsiteX0-45" fmla="*/ 0 w 916461"/>
                      <a:gd name="connsiteY0-46" fmla="*/ 349269 h 923906"/>
                      <a:gd name="connsiteX1-47" fmla="*/ 262139 w 916461"/>
                      <a:gd name="connsiteY1-48" fmla="*/ 223173 h 923906"/>
                      <a:gd name="connsiteX2-49" fmla="*/ 457199 w 916461"/>
                      <a:gd name="connsiteY2-50" fmla="*/ 0 h 923906"/>
                      <a:gd name="connsiteX3-51" fmla="*/ 652259 w 916461"/>
                      <a:gd name="connsiteY3-52" fmla="*/ 223173 h 923906"/>
                      <a:gd name="connsiteX4-53" fmla="*/ 914398 w 916461"/>
                      <a:gd name="connsiteY4-54" fmla="*/ 349269 h 923906"/>
                      <a:gd name="connsiteX5-55" fmla="*/ 772813 w 916461"/>
                      <a:gd name="connsiteY5-56" fmla="*/ 613293 h 923906"/>
                      <a:gd name="connsiteX6-57" fmla="*/ 739764 w 916461"/>
                      <a:gd name="connsiteY6-58" fmla="*/ 914398 h 923906"/>
                      <a:gd name="connsiteX7-59" fmla="*/ 457199 w 916461"/>
                      <a:gd name="connsiteY7-60" fmla="*/ 854400 h 923906"/>
                      <a:gd name="connsiteX8-61" fmla="*/ 174634 w 916461"/>
                      <a:gd name="connsiteY8-62" fmla="*/ 914398 h 923906"/>
                      <a:gd name="connsiteX9-63" fmla="*/ 141585 w 916461"/>
                      <a:gd name="connsiteY9-64" fmla="*/ 613293 h 923906"/>
                      <a:gd name="connsiteX10-65" fmla="*/ 0 w 916461"/>
                      <a:gd name="connsiteY10-66" fmla="*/ 349269 h 923906"/>
                      <a:gd name="connsiteX0-67" fmla="*/ 2063 w 918524"/>
                      <a:gd name="connsiteY0-68" fmla="*/ 349269 h 923906"/>
                      <a:gd name="connsiteX1-69" fmla="*/ 264202 w 918524"/>
                      <a:gd name="connsiteY1-70" fmla="*/ 223173 h 923906"/>
                      <a:gd name="connsiteX2-71" fmla="*/ 459262 w 918524"/>
                      <a:gd name="connsiteY2-72" fmla="*/ 0 h 923906"/>
                      <a:gd name="connsiteX3-73" fmla="*/ 654322 w 918524"/>
                      <a:gd name="connsiteY3-74" fmla="*/ 223173 h 923906"/>
                      <a:gd name="connsiteX4-75" fmla="*/ 916461 w 918524"/>
                      <a:gd name="connsiteY4-76" fmla="*/ 349269 h 923906"/>
                      <a:gd name="connsiteX5-77" fmla="*/ 774876 w 918524"/>
                      <a:gd name="connsiteY5-78" fmla="*/ 613293 h 923906"/>
                      <a:gd name="connsiteX6-79" fmla="*/ 741827 w 918524"/>
                      <a:gd name="connsiteY6-80" fmla="*/ 914398 h 923906"/>
                      <a:gd name="connsiteX7-81" fmla="*/ 459262 w 918524"/>
                      <a:gd name="connsiteY7-82" fmla="*/ 854400 h 923906"/>
                      <a:gd name="connsiteX8-83" fmla="*/ 176697 w 918524"/>
                      <a:gd name="connsiteY8-84" fmla="*/ 914398 h 923906"/>
                      <a:gd name="connsiteX9-85" fmla="*/ 143648 w 918524"/>
                      <a:gd name="connsiteY9-86" fmla="*/ 613293 h 923906"/>
                      <a:gd name="connsiteX10-87" fmla="*/ 2063 w 918524"/>
                      <a:gd name="connsiteY10-88" fmla="*/ 349269 h 923906"/>
                      <a:gd name="connsiteX0-89" fmla="*/ 2063 w 918524"/>
                      <a:gd name="connsiteY0-90" fmla="*/ 349269 h 923906"/>
                      <a:gd name="connsiteX1-91" fmla="*/ 264202 w 918524"/>
                      <a:gd name="connsiteY1-92" fmla="*/ 223173 h 923906"/>
                      <a:gd name="connsiteX2-93" fmla="*/ 459262 w 918524"/>
                      <a:gd name="connsiteY2-94" fmla="*/ 0 h 923906"/>
                      <a:gd name="connsiteX3-95" fmla="*/ 654322 w 918524"/>
                      <a:gd name="connsiteY3-96" fmla="*/ 223173 h 923906"/>
                      <a:gd name="connsiteX4-97" fmla="*/ 916461 w 918524"/>
                      <a:gd name="connsiteY4-98" fmla="*/ 349269 h 923906"/>
                      <a:gd name="connsiteX5-99" fmla="*/ 774876 w 918524"/>
                      <a:gd name="connsiteY5-100" fmla="*/ 613293 h 923906"/>
                      <a:gd name="connsiteX6-101" fmla="*/ 741827 w 918524"/>
                      <a:gd name="connsiteY6-102" fmla="*/ 914398 h 923906"/>
                      <a:gd name="connsiteX7-103" fmla="*/ 459262 w 918524"/>
                      <a:gd name="connsiteY7-104" fmla="*/ 854400 h 923906"/>
                      <a:gd name="connsiteX8-105" fmla="*/ 176697 w 918524"/>
                      <a:gd name="connsiteY8-106" fmla="*/ 914398 h 923906"/>
                      <a:gd name="connsiteX9-107" fmla="*/ 143648 w 918524"/>
                      <a:gd name="connsiteY9-108" fmla="*/ 613293 h 923906"/>
                      <a:gd name="connsiteX10-109" fmla="*/ 2063 w 918524"/>
                      <a:gd name="connsiteY10-110" fmla="*/ 349269 h 923906"/>
                      <a:gd name="connsiteX0-111" fmla="*/ 2063 w 918524"/>
                      <a:gd name="connsiteY0-112" fmla="*/ 349269 h 923906"/>
                      <a:gd name="connsiteX1-113" fmla="*/ 264202 w 918524"/>
                      <a:gd name="connsiteY1-114" fmla="*/ 223173 h 923906"/>
                      <a:gd name="connsiteX2-115" fmla="*/ 459262 w 918524"/>
                      <a:gd name="connsiteY2-116" fmla="*/ 0 h 923906"/>
                      <a:gd name="connsiteX3-117" fmla="*/ 654322 w 918524"/>
                      <a:gd name="connsiteY3-118" fmla="*/ 223173 h 923906"/>
                      <a:gd name="connsiteX4-119" fmla="*/ 916461 w 918524"/>
                      <a:gd name="connsiteY4-120" fmla="*/ 349269 h 923906"/>
                      <a:gd name="connsiteX5-121" fmla="*/ 774876 w 918524"/>
                      <a:gd name="connsiteY5-122" fmla="*/ 613293 h 923906"/>
                      <a:gd name="connsiteX6-123" fmla="*/ 741827 w 918524"/>
                      <a:gd name="connsiteY6-124" fmla="*/ 914398 h 923906"/>
                      <a:gd name="connsiteX7-125" fmla="*/ 459262 w 918524"/>
                      <a:gd name="connsiteY7-126" fmla="*/ 854400 h 923906"/>
                      <a:gd name="connsiteX8-127" fmla="*/ 176697 w 918524"/>
                      <a:gd name="connsiteY8-128" fmla="*/ 914398 h 923906"/>
                      <a:gd name="connsiteX9-129" fmla="*/ 143648 w 918524"/>
                      <a:gd name="connsiteY9-130" fmla="*/ 613293 h 923906"/>
                      <a:gd name="connsiteX10-131" fmla="*/ 2063 w 918524"/>
                      <a:gd name="connsiteY10-132" fmla="*/ 349269 h 923906"/>
                      <a:gd name="connsiteX0-133" fmla="*/ 2063 w 918524"/>
                      <a:gd name="connsiteY0-134" fmla="*/ 349269 h 923906"/>
                      <a:gd name="connsiteX1-135" fmla="*/ 264202 w 918524"/>
                      <a:gd name="connsiteY1-136" fmla="*/ 223173 h 923906"/>
                      <a:gd name="connsiteX2-137" fmla="*/ 459262 w 918524"/>
                      <a:gd name="connsiteY2-138" fmla="*/ 0 h 923906"/>
                      <a:gd name="connsiteX3-139" fmla="*/ 654322 w 918524"/>
                      <a:gd name="connsiteY3-140" fmla="*/ 223173 h 923906"/>
                      <a:gd name="connsiteX4-141" fmla="*/ 916461 w 918524"/>
                      <a:gd name="connsiteY4-142" fmla="*/ 349269 h 923906"/>
                      <a:gd name="connsiteX5-143" fmla="*/ 774876 w 918524"/>
                      <a:gd name="connsiteY5-144" fmla="*/ 613293 h 923906"/>
                      <a:gd name="connsiteX6-145" fmla="*/ 741827 w 918524"/>
                      <a:gd name="connsiteY6-146" fmla="*/ 914398 h 923906"/>
                      <a:gd name="connsiteX7-147" fmla="*/ 459262 w 918524"/>
                      <a:gd name="connsiteY7-148" fmla="*/ 854400 h 923906"/>
                      <a:gd name="connsiteX8-149" fmla="*/ 176697 w 918524"/>
                      <a:gd name="connsiteY8-150" fmla="*/ 914398 h 923906"/>
                      <a:gd name="connsiteX9-151" fmla="*/ 143648 w 918524"/>
                      <a:gd name="connsiteY9-152" fmla="*/ 613293 h 923906"/>
                      <a:gd name="connsiteX10-153" fmla="*/ 2063 w 918524"/>
                      <a:gd name="connsiteY10-154" fmla="*/ 349269 h 923906"/>
                      <a:gd name="connsiteX0-155" fmla="*/ 654322 w 918524"/>
                      <a:gd name="connsiteY0-156" fmla="*/ 223173 h 923906"/>
                      <a:gd name="connsiteX1-157" fmla="*/ 916461 w 918524"/>
                      <a:gd name="connsiteY1-158" fmla="*/ 349269 h 923906"/>
                      <a:gd name="connsiteX2-159" fmla="*/ 774876 w 918524"/>
                      <a:gd name="connsiteY2-160" fmla="*/ 613293 h 923906"/>
                      <a:gd name="connsiteX3-161" fmla="*/ 741827 w 918524"/>
                      <a:gd name="connsiteY3-162" fmla="*/ 914398 h 923906"/>
                      <a:gd name="connsiteX4-163" fmla="*/ 459262 w 918524"/>
                      <a:gd name="connsiteY4-164" fmla="*/ 854400 h 923906"/>
                      <a:gd name="connsiteX5-165" fmla="*/ 176697 w 918524"/>
                      <a:gd name="connsiteY5-166" fmla="*/ 914398 h 923906"/>
                      <a:gd name="connsiteX6-167" fmla="*/ 143648 w 918524"/>
                      <a:gd name="connsiteY6-168" fmla="*/ 613293 h 923906"/>
                      <a:gd name="connsiteX7-169" fmla="*/ 2063 w 918524"/>
                      <a:gd name="connsiteY7-170" fmla="*/ 349269 h 923906"/>
                      <a:gd name="connsiteX8-171" fmla="*/ 264202 w 918524"/>
                      <a:gd name="connsiteY8-172" fmla="*/ 223173 h 923906"/>
                      <a:gd name="connsiteX9-173" fmla="*/ 459262 w 918524"/>
                      <a:gd name="connsiteY9-174" fmla="*/ 0 h 923906"/>
                      <a:gd name="connsiteX10-175" fmla="*/ 715845 w 918524"/>
                      <a:gd name="connsiteY10-176" fmla="*/ 284696 h 923906"/>
                      <a:gd name="connsiteX0-177" fmla="*/ 916461 w 918524"/>
                      <a:gd name="connsiteY0-178" fmla="*/ 349269 h 923906"/>
                      <a:gd name="connsiteX1-179" fmla="*/ 774876 w 918524"/>
                      <a:gd name="connsiteY1-180" fmla="*/ 613293 h 923906"/>
                      <a:gd name="connsiteX2-181" fmla="*/ 741827 w 918524"/>
                      <a:gd name="connsiteY2-182" fmla="*/ 914398 h 923906"/>
                      <a:gd name="connsiteX3-183" fmla="*/ 459262 w 918524"/>
                      <a:gd name="connsiteY3-184" fmla="*/ 854400 h 923906"/>
                      <a:gd name="connsiteX4-185" fmla="*/ 176697 w 918524"/>
                      <a:gd name="connsiteY4-186" fmla="*/ 914398 h 923906"/>
                      <a:gd name="connsiteX5-187" fmla="*/ 143648 w 918524"/>
                      <a:gd name="connsiteY5-188" fmla="*/ 613293 h 923906"/>
                      <a:gd name="connsiteX6-189" fmla="*/ 2063 w 918524"/>
                      <a:gd name="connsiteY6-190" fmla="*/ 349269 h 923906"/>
                      <a:gd name="connsiteX7-191" fmla="*/ 264202 w 918524"/>
                      <a:gd name="connsiteY7-192" fmla="*/ 223173 h 923906"/>
                      <a:gd name="connsiteX8-193" fmla="*/ 459262 w 918524"/>
                      <a:gd name="connsiteY8-194" fmla="*/ 0 h 923906"/>
                      <a:gd name="connsiteX9-195" fmla="*/ 715845 w 918524"/>
                      <a:gd name="connsiteY9-196" fmla="*/ 284696 h 923906"/>
                      <a:gd name="connsiteX0-197" fmla="*/ 774876 w 774876"/>
                      <a:gd name="connsiteY0-198" fmla="*/ 613293 h 923906"/>
                      <a:gd name="connsiteX1-199" fmla="*/ 741827 w 774876"/>
                      <a:gd name="connsiteY1-200" fmla="*/ 914398 h 923906"/>
                      <a:gd name="connsiteX2-201" fmla="*/ 459262 w 774876"/>
                      <a:gd name="connsiteY2-202" fmla="*/ 854400 h 923906"/>
                      <a:gd name="connsiteX3-203" fmla="*/ 176697 w 774876"/>
                      <a:gd name="connsiteY3-204" fmla="*/ 914398 h 923906"/>
                      <a:gd name="connsiteX4-205" fmla="*/ 143648 w 774876"/>
                      <a:gd name="connsiteY4-206" fmla="*/ 613293 h 923906"/>
                      <a:gd name="connsiteX5-207" fmla="*/ 2063 w 774876"/>
                      <a:gd name="connsiteY5-208" fmla="*/ 349269 h 923906"/>
                      <a:gd name="connsiteX6-209" fmla="*/ 264202 w 774876"/>
                      <a:gd name="connsiteY6-210" fmla="*/ 223173 h 923906"/>
                      <a:gd name="connsiteX7-211" fmla="*/ 459262 w 774876"/>
                      <a:gd name="connsiteY7-212" fmla="*/ 0 h 923906"/>
                      <a:gd name="connsiteX8-213" fmla="*/ 715845 w 774876"/>
                      <a:gd name="connsiteY8-214" fmla="*/ 284696 h 923906"/>
                      <a:gd name="connsiteX0-215" fmla="*/ 741827 w 741827"/>
                      <a:gd name="connsiteY0-216" fmla="*/ 914398 h 923906"/>
                      <a:gd name="connsiteX1-217" fmla="*/ 459262 w 741827"/>
                      <a:gd name="connsiteY1-218" fmla="*/ 854400 h 923906"/>
                      <a:gd name="connsiteX2-219" fmla="*/ 176697 w 741827"/>
                      <a:gd name="connsiteY2-220" fmla="*/ 914398 h 923906"/>
                      <a:gd name="connsiteX3-221" fmla="*/ 143648 w 741827"/>
                      <a:gd name="connsiteY3-222" fmla="*/ 613293 h 923906"/>
                      <a:gd name="connsiteX4-223" fmla="*/ 2063 w 741827"/>
                      <a:gd name="connsiteY4-224" fmla="*/ 349269 h 923906"/>
                      <a:gd name="connsiteX5-225" fmla="*/ 264202 w 741827"/>
                      <a:gd name="connsiteY5-226" fmla="*/ 223173 h 923906"/>
                      <a:gd name="connsiteX6-227" fmla="*/ 459262 w 741827"/>
                      <a:gd name="connsiteY6-228" fmla="*/ 0 h 923906"/>
                      <a:gd name="connsiteX7-229" fmla="*/ 715845 w 741827"/>
                      <a:gd name="connsiteY7-230" fmla="*/ 284696 h 923906"/>
                      <a:gd name="connsiteX0-231" fmla="*/ 459262 w 715845"/>
                      <a:gd name="connsiteY0-232" fmla="*/ 854400 h 916632"/>
                      <a:gd name="connsiteX1-233" fmla="*/ 176697 w 715845"/>
                      <a:gd name="connsiteY1-234" fmla="*/ 914398 h 916632"/>
                      <a:gd name="connsiteX2-235" fmla="*/ 143648 w 715845"/>
                      <a:gd name="connsiteY2-236" fmla="*/ 613293 h 916632"/>
                      <a:gd name="connsiteX3-237" fmla="*/ 2063 w 715845"/>
                      <a:gd name="connsiteY3-238" fmla="*/ 349269 h 916632"/>
                      <a:gd name="connsiteX4-239" fmla="*/ 264202 w 715845"/>
                      <a:gd name="connsiteY4-240" fmla="*/ 223173 h 916632"/>
                      <a:gd name="connsiteX5-241" fmla="*/ 459262 w 715845"/>
                      <a:gd name="connsiteY5-242" fmla="*/ 0 h 916632"/>
                      <a:gd name="connsiteX6-243" fmla="*/ 715845 w 715845"/>
                      <a:gd name="connsiteY6-244" fmla="*/ 284696 h 916632"/>
                      <a:gd name="connsiteX0-245" fmla="*/ 176697 w 715845"/>
                      <a:gd name="connsiteY0-246" fmla="*/ 914398 h 914398"/>
                      <a:gd name="connsiteX1-247" fmla="*/ 143648 w 715845"/>
                      <a:gd name="connsiteY1-248" fmla="*/ 613293 h 914398"/>
                      <a:gd name="connsiteX2-249" fmla="*/ 2063 w 715845"/>
                      <a:gd name="connsiteY2-250" fmla="*/ 349269 h 914398"/>
                      <a:gd name="connsiteX3-251" fmla="*/ 264202 w 715845"/>
                      <a:gd name="connsiteY3-252" fmla="*/ 223173 h 914398"/>
                      <a:gd name="connsiteX4-253" fmla="*/ 459262 w 715845"/>
                      <a:gd name="connsiteY4-254" fmla="*/ 0 h 914398"/>
                      <a:gd name="connsiteX5-255" fmla="*/ 715845 w 715845"/>
                      <a:gd name="connsiteY5-256" fmla="*/ 284696 h 914398"/>
                      <a:gd name="connsiteX0-257" fmla="*/ 143648 w 715845"/>
                      <a:gd name="connsiteY0-258" fmla="*/ 613293 h 613293"/>
                      <a:gd name="connsiteX1-259" fmla="*/ 2063 w 715845"/>
                      <a:gd name="connsiteY1-260" fmla="*/ 349269 h 613293"/>
                      <a:gd name="connsiteX2-261" fmla="*/ 264202 w 715845"/>
                      <a:gd name="connsiteY2-262" fmla="*/ 223173 h 613293"/>
                      <a:gd name="connsiteX3-263" fmla="*/ 459262 w 715845"/>
                      <a:gd name="connsiteY3-264" fmla="*/ 0 h 613293"/>
                      <a:gd name="connsiteX4-265" fmla="*/ 715845 w 715845"/>
                      <a:gd name="connsiteY4-266" fmla="*/ 284696 h 613293"/>
                      <a:gd name="connsiteX0-267" fmla="*/ 0 w 713782"/>
                      <a:gd name="connsiteY0-268" fmla="*/ 349269 h 349269"/>
                      <a:gd name="connsiteX1-269" fmla="*/ 262139 w 713782"/>
                      <a:gd name="connsiteY1-270" fmla="*/ 223173 h 349269"/>
                      <a:gd name="connsiteX2-271" fmla="*/ 457199 w 713782"/>
                      <a:gd name="connsiteY2-272" fmla="*/ 0 h 349269"/>
                      <a:gd name="connsiteX3-273" fmla="*/ 713782 w 713782"/>
                      <a:gd name="connsiteY3-274" fmla="*/ 284696 h 349269"/>
                      <a:gd name="connsiteX0-275" fmla="*/ 0 w 457199"/>
                      <a:gd name="connsiteY0-276" fmla="*/ 349269 h 349269"/>
                      <a:gd name="connsiteX1-277" fmla="*/ 262139 w 457199"/>
                      <a:gd name="connsiteY1-278" fmla="*/ 223173 h 349269"/>
                      <a:gd name="connsiteX2-279" fmla="*/ 457199 w 457199"/>
                      <a:gd name="connsiteY2-280" fmla="*/ 0 h 349269"/>
                      <a:gd name="connsiteX0-281" fmla="*/ 0 w 195060"/>
                      <a:gd name="connsiteY0-282" fmla="*/ 223173 h 223173"/>
                      <a:gd name="connsiteX1-283" fmla="*/ 195060 w 195060"/>
                      <a:gd name="connsiteY1-284" fmla="*/ 0 h 223173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</a:cxnLst>
                    <a:rect l="l" t="t" r="r" b="b"/>
                    <a:pathLst>
                      <a:path w="195060" h="223173">
                        <a:moveTo>
                          <a:pt x="0" y="223173"/>
                        </a:moveTo>
                        <a:cubicBezTo>
                          <a:pt x="76200" y="164962"/>
                          <a:pt x="130040" y="0"/>
                          <a:pt x="195060" y="0"/>
                        </a:cubicBezTo>
                      </a:path>
                    </a:pathLst>
                  </a:custGeom>
                  <a:noFill/>
                  <a:ln w="28575" cap="rnd">
                    <a:solidFill>
                      <a:schemeClr val="bg1">
                        <a:alpha val="69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1350">
                      <a:solidFill>
                        <a:srgbClr val="AACBE6"/>
                      </a:solidFill>
                      <a:latin typeface="zihun35hao-jindianyahei" panose="00000500000000000000" pitchFamily="2" charset="-122"/>
                      <a:ea typeface="zihun35hao-jindianyahei" panose="00000500000000000000" pitchFamily="2" charset="-122"/>
                      <a:sym typeface="zihun35hao-jindianyahei" panose="00000500000000000000" pitchFamily="2" charset="-122"/>
                    </a:endParaRPr>
                  </a:p>
                </p:txBody>
              </p:sp>
            </p:grpSp>
          </p:grpSp>
        </p:grpSp>
        <p:sp>
          <p:nvSpPr>
            <p:cNvPr id="103" name="TextBox 102"/>
            <p:cNvSpPr txBox="1"/>
            <p:nvPr/>
          </p:nvSpPr>
          <p:spPr>
            <a:xfrm>
              <a:off x="1514131" y="2633908"/>
              <a:ext cx="2442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UTM Avo" panose="02040603050506020204" pitchFamily="18" charset="0"/>
                </a:rPr>
                <a:t> giã trầu</a:t>
              </a:r>
              <a:endParaRPr lang="en-US" sz="3600" b="1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661</Words>
  <Application>Microsoft Office PowerPoint</Application>
  <PresentationFormat>Màn hình rộng</PresentationFormat>
  <Paragraphs>127</Paragraphs>
  <Slides>16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37" baseType="lpstr">
      <vt:lpstr>#9Slide05 Aphrodite Pro</vt:lpstr>
      <vt:lpstr>#9Slide05 SVNBulgary</vt:lpstr>
      <vt:lpstr>#9Slide05 VL Fadilla</vt:lpstr>
      <vt:lpstr>#9Slide07 HoneyCream</vt:lpstr>
      <vt:lpstr>Arial</vt:lpstr>
      <vt:lpstr>Calibri</vt:lpstr>
      <vt:lpstr>Chango</vt:lpstr>
      <vt:lpstr>inpin heiti</vt:lpstr>
      <vt:lpstr>Lobster</vt:lpstr>
      <vt:lpstr>Open Sans Bold</vt:lpstr>
      <vt:lpstr>SVN-Newton</vt:lpstr>
      <vt:lpstr>SVN-Poky's</vt:lpstr>
      <vt:lpstr>Times New Roman</vt:lpstr>
      <vt:lpstr>UTM Aptima</vt:lpstr>
      <vt:lpstr>UTM Avenida</vt:lpstr>
      <vt:lpstr>UTM Avo</vt:lpstr>
      <vt:lpstr>UTM Guanine</vt:lpstr>
      <vt:lpstr>zihun35hao-jindianyahei</vt:lpstr>
      <vt:lpstr>字魂64号-萌趣软糖体</vt:lpstr>
      <vt:lpstr>思源黑体 CN Normal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thuy nga nguyen</cp:lastModifiedBy>
  <cp:revision>32</cp:revision>
  <dcterms:created xsi:type="dcterms:W3CDTF">2022-11-03T14:30:35Z</dcterms:created>
  <dcterms:modified xsi:type="dcterms:W3CDTF">2025-12-11T03:28:04Z</dcterms:modified>
</cp:coreProperties>
</file>