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80" r:id="rId4"/>
  </p:sldMasterIdLst>
  <p:notesMasterIdLst>
    <p:notesMasterId r:id="rId6"/>
  </p:notesMasterIdLst>
  <p:sldIdLst>
    <p:sldId id="329" r:id="rId5"/>
    <p:sldId id="295" r:id="rId7"/>
    <p:sldId id="304" r:id="rId8"/>
    <p:sldId id="305" r:id="rId9"/>
    <p:sldId id="309" r:id="rId10"/>
    <p:sldId id="307" r:id="rId11"/>
    <p:sldId id="258" r:id="rId12"/>
    <p:sldId id="320" r:id="rId13"/>
    <p:sldId id="319" r:id="rId14"/>
    <p:sldId id="321" r:id="rId15"/>
    <p:sldId id="308" r:id="rId16"/>
    <p:sldId id="322" r:id="rId17"/>
    <p:sldId id="323" r:id="rId18"/>
    <p:sldId id="274" r:id="rId19"/>
    <p:sldId id="310" r:id="rId20"/>
    <p:sldId id="296" r:id="rId21"/>
    <p:sldId id="324" r:id="rId22"/>
    <p:sldId id="325" r:id="rId23"/>
    <p:sldId id="326" r:id="rId24"/>
    <p:sldId id="327" r:id="rId25"/>
    <p:sldId id="328" r:id="rId26"/>
    <p:sldId id="306" r:id="rId27"/>
  </p:sldIdLst>
  <p:sldSz cx="12192000" cy="6858000"/>
  <p:notesSz cx="6858000" cy="9144000"/>
  <p:embeddedFontLst>
    <p:embeddedFont>
      <p:font typeface="#9Slide07 HoneyCream" pitchFamily="2" charset="0"/>
      <p:regular r:id="rId31"/>
    </p:embeddedFon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#9Slide03 AmpleSoft Bold" panose="02000000000000000000" pitchFamily="2" charset="0"/>
      <p:regular r:id="rId36"/>
    </p:embeddedFont>
    <p:embeddedFont>
      <p:font typeface="#9Slide05 VL Fadilla" pitchFamily="2" charset="0"/>
      <p:regular r:id="rId37"/>
    </p:embeddedFont>
    <p:embeddedFont>
      <p:font typeface="HP001 5H Normal" panose="020B0603050302020204" pitchFamily="3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HP001 5H" panose="020B0603050302020204" pitchFamily="34" charset="0"/>
      <p:bold r:id="rId43"/>
    </p:embeddedFont>
    <p:embeddedFont>
      <p:font typeface="#9Slide06 FS Playlist Script" pitchFamily="2" charset="0"/>
      <p:regular r:id="rId44"/>
    </p:embeddedFont>
    <p:embeddedFont>
      <p:font typeface="Calibri Light" panose="020F030202020403020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C0C"/>
    <a:srgbClr val="242D2F"/>
    <a:srgbClr val="FEEDE6"/>
    <a:srgbClr val="3F8393"/>
    <a:srgbClr val="C7E1E7"/>
    <a:srgbClr val="A8D1DA"/>
    <a:srgbClr val="F82167"/>
    <a:srgbClr val="FEE9E4"/>
    <a:srgbClr val="73DCF4"/>
    <a:srgbClr val="13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0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6" Type="http://schemas.openxmlformats.org/officeDocument/2006/relationships/font" Target="fonts/font16.fntdata"/><Relationship Id="rId45" Type="http://schemas.openxmlformats.org/officeDocument/2006/relationships/font" Target="fonts/font15.fntdata"/><Relationship Id="rId44" Type="http://schemas.openxmlformats.org/officeDocument/2006/relationships/font" Target="fonts/font14.fntdata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4" Type="http://schemas.openxmlformats.org/officeDocument/2006/relationships/theme" Target="../theme/theme2.xml"/><Relationship Id="rId23" Type="http://schemas.openxmlformats.org/officeDocument/2006/relationships/image" Target="../media/image2.png"/><Relationship Id="rId22" Type="http://schemas.openxmlformats.org/officeDocument/2006/relationships/image" Target="../media/image1.png"/><Relationship Id="rId21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1EF5-117B-41AA-B5F1-8C8EE2946F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C032-5FBC-494D-B582-C72E3DEECAFD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699B1BFB-13AA-44A7-B3E4-8886C719AE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859B06CD-746B-452A-A749-ADEDF9DA3876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10"/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/>
              <p:cNvPicPr>
                <a:picLocks noChangeAspect="1"/>
              </p:cNvPicPr>
              <p:nvPr/>
            </p:nvPicPr>
            <p:blipFill>
              <a:blip r:embed="rId1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/>
              <p:cNvPicPr>
                <a:picLocks noChangeAspect="1"/>
              </p:cNvPicPr>
              <p:nvPr/>
            </p:nvPicPr>
            <p:blipFill>
              <a:blip r:embed="rId1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/>
              <p:cNvPicPr>
                <a:picLocks noChangeAspect="1"/>
              </p:cNvPicPr>
              <p:nvPr/>
            </p:nvPicPr>
            <p:blipFill>
              <a:blip r:embed="rId1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  <p:sp>
        <p:nvSpPr>
          <p:cNvPr id="15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4.xml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3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tags" Target="../tags/tag5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6.xml"/><Relationship Id="rId2" Type="http://schemas.openxmlformats.org/officeDocument/2006/relationships/image" Target="../media/image32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1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</a:t>
            </a:r>
            <a:r>
              <a:rPr lang="vi-VN" altLang="en-US" sz="2615" dirty="0">
                <a:solidFill>
                  <a:srgbClr val="000000"/>
                </a:solidFill>
                <a:latin typeface="Lobster" panose="00000500000000000000"/>
              </a:rPr>
              <a:t>5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- 202</a:t>
            </a:r>
            <a:r>
              <a:rPr lang="vi-VN" altLang="en-US" sz="2615" dirty="0">
                <a:solidFill>
                  <a:srgbClr val="000000"/>
                </a:solidFill>
                <a:latin typeface="Lobster" panose="00000500000000000000"/>
              </a:rPr>
              <a:t>6</a:t>
            </a:r>
            <a:endParaRPr lang="vi-VN" alt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 panose="020B0806030504020204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</a:t>
            </a:r>
            <a:r>
              <a:rPr lang="vi-VN" sz="4400" dirty="0">
                <a:solidFill>
                  <a:srgbClr val="002060"/>
                </a:solidFill>
                <a:latin typeface="Open Sans Bold" panose="020B0806030504020204"/>
              </a:rPr>
              <a:t>Tập viết Ă, </a:t>
            </a:r>
            <a:r>
              <a:rPr lang="vi-VN" sz="4400" dirty="0">
                <a:solidFill>
                  <a:srgbClr val="002060"/>
                </a:solidFill>
                <a:latin typeface="Open Sans Bold" panose="020B0806030504020204"/>
              </a:rPr>
              <a:t>Â</a:t>
            </a:r>
            <a:endParaRPr lang="vi-VN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Click="0" advTm="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/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/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04844" y="4247477"/>
            <a:ext cx="4986316" cy="1401260"/>
            <a:chOff x="1007515" y="2155857"/>
            <a:chExt cx="4986316" cy="1401260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1007515" y="215585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7515" y="2317878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24313" t="4027" r="24341" b="5111"/>
          <a:stretch>
            <a:fillRect/>
          </a:stretch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Quy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trình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lang="en-US" sz="6600" b="1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/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>
                <a:fillRect/>
              </a:stretch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4973" t="2929" r="24916" b="7695"/>
          <a:stretch>
            <a:fillRect/>
          </a:stretch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0611" y="955329"/>
            <a:ext cx="5762317" cy="1107996"/>
            <a:chOff x="975329" y="1081948"/>
            <a:chExt cx="5762317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975329" y="1097337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/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>
                <a:fillRect/>
              </a:stretch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4313" t="4027" r="24341" b="5111"/>
          <a:stretch>
            <a:fillRect/>
          </a:stretch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/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con.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lang="en-US" sz="6600" b="1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>
              <a:fillRect/>
            </a:stretch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415" t="2572" r="20164" b="1592"/>
            <a:stretch>
              <a:fillRect/>
            </a:stretch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Phấn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>
              <a:fillRect/>
            </a:stretch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>
              <a:fillRect/>
            </a:stretch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/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3.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vở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lang="en-US" sz="6600" b="1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>
            <a:fillRect/>
          </a:stretch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821" t="17551" r="36327" b="12633"/>
          <a:stretch>
            <a:fillRect/>
          </a:stretch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/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142832" y="1877258"/>
            <a:ext cx="8164419" cy="2219297"/>
            <a:chOff x="450700" y="1362427"/>
            <a:chExt cx="8065131" cy="1925016"/>
          </a:xfrm>
        </p:grpSpPr>
        <p:sp>
          <p:nvSpPr>
            <p:cNvPr id="23" name="TextBox 22"/>
            <p:cNvSpPr txBox="1"/>
            <p:nvPr/>
          </p:nvSpPr>
          <p:spPr>
            <a:xfrm>
              <a:off x="450704" y="1362427"/>
              <a:ext cx="8065127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0700" y="1365294"/>
              <a:ext cx="8065127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10064" y="4119283"/>
            <a:ext cx="840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Ăn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quả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nhớ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kẻ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trồng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cây</a:t>
            </a:r>
            <a:endParaRPr lang="en-US" sz="6000" b="1" spc="-15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/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Ă,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/>
            <p:cNvSpPr txBox="1"/>
            <p:nvPr/>
          </p:nvSpPr>
          <p:spPr>
            <a:xfrm>
              <a:off x="1547445" y="989768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/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/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/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>
            <a:fillRect/>
          </a:stretch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>
            <a:fillRect/>
          </a:stretch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n, u, a, o, e, c, r 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105102" y="1993558"/>
            <a:ext cx="4034253" cy="1569660"/>
            <a:chOff x="2750206" y="1347784"/>
            <a:chExt cx="4034253" cy="15696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528" y="1442360"/>
              <a:ext cx="1043586" cy="113529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750206" y="1347784"/>
              <a:ext cx="1516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V</a:t>
              </a:r>
              <a:endParaRPr lang="en-US" sz="960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07975" y="1347784"/>
              <a:ext cx="22764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ẾT</a:t>
              </a:r>
              <a:endParaRPr lang="en-US" sz="960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endParaRPr>
            </a:p>
          </p:txBody>
        </p:sp>
      </p:grpSp>
      <p:pic>
        <p:nvPicPr>
          <p:cNvPr id="27" name="Picture 26" descr="Logo, company nam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24990" y="1778604"/>
            <a:ext cx="1409065" cy="1467295"/>
            <a:chOff x="604970" y="186661"/>
            <a:chExt cx="1409065" cy="1467295"/>
          </a:xfrm>
        </p:grpSpPr>
        <p:pic>
          <p:nvPicPr>
            <p:cNvPr id="2" name="图片 1" descr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970" y="374431"/>
              <a:ext cx="1409065" cy="12795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64388">
              <a:off x="773577" y="186661"/>
              <a:ext cx="848550" cy="130064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44916" y="3138144"/>
            <a:ext cx="4211280" cy="1883395"/>
            <a:chOff x="2430867" y="1362427"/>
            <a:chExt cx="4160069" cy="1633655"/>
          </a:xfrm>
        </p:grpSpPr>
        <p:sp>
          <p:nvSpPr>
            <p:cNvPr id="31" name="TextBox 30"/>
            <p:cNvSpPr txBox="1"/>
            <p:nvPr/>
          </p:nvSpPr>
          <p:spPr>
            <a:xfrm>
              <a:off x="2430867" y="1362427"/>
              <a:ext cx="4104773" cy="16151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86162" y="1380943"/>
              <a:ext cx="4104774" cy="1615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86751" y="863835"/>
            <a:ext cx="2751857" cy="1471275"/>
            <a:chOff x="3133152" y="1340980"/>
            <a:chExt cx="2718394" cy="1276183"/>
          </a:xfrm>
        </p:grpSpPr>
        <p:sp>
          <p:nvSpPr>
            <p:cNvPr id="33" name="TextBox 32"/>
            <p:cNvSpPr txBox="1"/>
            <p:nvPr/>
          </p:nvSpPr>
          <p:spPr>
            <a:xfrm>
              <a:off x="3133152" y="1362427"/>
              <a:ext cx="2700202" cy="1254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3: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51344" y="1340980"/>
              <a:ext cx="2700202" cy="1254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gradFill>
                    <a:gsLst>
                      <a:gs pos="23000">
                        <a:srgbClr val="133B75"/>
                      </a:gs>
                      <a:gs pos="83000">
                        <a:srgbClr val="73DCF4"/>
                      </a:gs>
                      <a:gs pos="44000">
                        <a:srgbClr val="F82167"/>
                      </a:gs>
                    </a:gsLst>
                    <a:lin ang="5400000" scaled="1"/>
                  </a:gradFill>
                  <a:latin typeface="#9Slide05 VL Fadilla" pitchFamily="2" charset="0"/>
                  <a:ea typeface="HY견고딕" pitchFamily="18" charset="-127"/>
                </a:rPr>
                <a:t> 3:</a:t>
              </a:r>
              <a:endParaRPr lang="en-US" altLang="ko-KR" sz="8800" b="1" spc="-150" dirty="0">
                <a:gradFill>
                  <a:gsLst>
                    <a:gs pos="23000">
                      <a:srgbClr val="133B75"/>
                    </a:gs>
                    <a:gs pos="83000">
                      <a:srgbClr val="73DCF4"/>
                    </a:gs>
                    <a:gs pos="44000">
                      <a:srgbClr val="F82167"/>
                    </a:gs>
                  </a:gsLst>
                  <a:lin ang="5400000" scaled="1"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pic>
        <p:nvPicPr>
          <p:cNvPr id="38" name="图片 27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192" y="667487"/>
            <a:ext cx="1298575" cy="24834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00739" y="3535048"/>
            <a:ext cx="371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5H Normal" panose="020B0603050302020204" pitchFamily="34" charset="0"/>
                <a:cs typeface="HP001 5H Normal" panose="020B0603050302020204" pitchFamily="34" charset="0"/>
              </a:rPr>
              <a:t>Ă, Â</a:t>
            </a:r>
            <a:endParaRPr lang="en-US" sz="8000" b="1" dirty="0">
              <a:latin typeface="HP001 5H Normal" panose="020B0603050302020204" pitchFamily="34" charset="0"/>
              <a:cs typeface="HP001 5H Normal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1107" y="1939331"/>
            <a:ext cx="9656466" cy="1647929"/>
            <a:chOff x="1421011" y="643094"/>
            <a:chExt cx="9656466" cy="1647929"/>
          </a:xfrm>
        </p:grpSpPr>
        <p:sp>
          <p:nvSpPr>
            <p:cNvPr id="5" name="TextBox 4"/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  <a:endParaRPr lang="en-US" sz="40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30875" y="3737355"/>
            <a:ext cx="3766180" cy="2588992"/>
            <a:chOff x="3709812" y="3737355"/>
            <a:chExt cx="3766180" cy="25889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>
              <a:fillRect/>
            </a:stretch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>
              <a:fillRect/>
            </a:stretch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91424" y="969022"/>
            <a:ext cx="2981908" cy="1446550"/>
            <a:chOff x="2976676" y="1362427"/>
            <a:chExt cx="3013153" cy="873736"/>
          </a:xfrm>
        </p:grpSpPr>
        <p:sp>
          <p:nvSpPr>
            <p:cNvPr id="5" name="TextBox 4"/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solidFill>
                  <a:srgbClr val="683900"/>
                </a:soli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83934" y="813128"/>
            <a:ext cx="1409065" cy="1467295"/>
            <a:chOff x="604970" y="186661"/>
            <a:chExt cx="1409065" cy="1467295"/>
          </a:xfrm>
        </p:grpSpPr>
        <p:pic>
          <p:nvPicPr>
            <p:cNvPr id="2" name="图片 1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970" y="374431"/>
              <a:ext cx="1409065" cy="12795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64388">
              <a:off x="773577" y="186661"/>
              <a:ext cx="848550" cy="130064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/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133B75"/>
                    </a:gs>
                    <a:gs pos="85000">
                      <a:srgbClr val="72DBF3"/>
                    </a:gs>
                    <a:gs pos="58000">
                      <a:srgbClr val="F82167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  <p:pic>
        <p:nvPicPr>
          <p:cNvPr id="38" name="图片 27" descr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/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133B75"/>
                    </a:gs>
                    <a:gs pos="85000">
                      <a:srgbClr val="72DBF3"/>
                    </a:gs>
                    <a:gs pos="58000">
                      <a:srgbClr val="F82167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/>
          <p:cNvGrpSpPr/>
          <p:nvPr/>
        </p:nvGrpSpPr>
        <p:grpSpPr>
          <a:xfrm>
            <a:off x="0" y="938"/>
            <a:ext cx="12774295" cy="6858000"/>
            <a:chOff x="0" y="0"/>
            <a:chExt cx="20117" cy="10800"/>
          </a:xfrm>
        </p:grpSpPr>
        <p:pic>
          <p:nvPicPr>
            <p:cNvPr id="5" name="图片 17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6" y="-162822"/>
            <a:ext cx="11680098" cy="6727541"/>
          </a:xfrm>
          <a:prstGeom prst="rect">
            <a:avLst/>
          </a:prstGeom>
        </p:spPr>
      </p:pic>
      <p:cxnSp>
        <p:nvCxnSpPr>
          <p:cNvPr id="9" name="直接连接符 29"/>
          <p:cNvCxnSpPr/>
          <p:nvPr/>
        </p:nvCxnSpPr>
        <p:spPr>
          <a:xfrm>
            <a:off x="7053050" y="1212595"/>
            <a:ext cx="0" cy="47170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37"/>
          <p:cNvGrpSpPr/>
          <p:nvPr/>
        </p:nvGrpSpPr>
        <p:grpSpPr>
          <a:xfrm>
            <a:off x="56852" y="-204525"/>
            <a:ext cx="12139697" cy="7267050"/>
            <a:chOff x="1528" y="1047"/>
            <a:chExt cx="17069" cy="9455"/>
          </a:xfrm>
        </p:grpSpPr>
        <p:pic>
          <p:nvPicPr>
            <p:cNvPr id="11" name="图片 39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3" t="42741" r="-141" b="36118"/>
            <a:stretch>
              <a:fillRect/>
            </a:stretch>
          </p:blipFill>
          <p:spPr>
            <a:xfrm>
              <a:off x="13325" y="7438"/>
              <a:ext cx="2965" cy="3065"/>
            </a:xfrm>
            <a:prstGeom prst="rect">
              <a:avLst/>
            </a:prstGeom>
          </p:spPr>
        </p:pic>
        <p:pic>
          <p:nvPicPr>
            <p:cNvPr id="12" name="图片 22" descr="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8" y="1047"/>
              <a:ext cx="2045" cy="3911"/>
            </a:xfrm>
            <a:prstGeom prst="rect">
              <a:avLst/>
            </a:prstGeom>
          </p:spPr>
        </p:pic>
        <p:pic>
          <p:nvPicPr>
            <p:cNvPr id="13" name="图片 28" descr="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0" y="1197"/>
              <a:ext cx="1374" cy="1454"/>
            </a:xfrm>
            <a:prstGeom prst="rect">
              <a:avLst/>
            </a:prstGeom>
          </p:spPr>
        </p:pic>
        <p:pic>
          <p:nvPicPr>
            <p:cNvPr id="14" name="图片 30" descr="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56" y="1737"/>
              <a:ext cx="864" cy="914"/>
            </a:xfrm>
            <a:prstGeom prst="rect">
              <a:avLst/>
            </a:prstGeom>
          </p:spPr>
        </p:pic>
        <p:pic>
          <p:nvPicPr>
            <p:cNvPr id="15" name="图片 31" descr="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35" y="2621"/>
              <a:ext cx="1562" cy="158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463108" y="1251594"/>
            <a:ext cx="5176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Yêu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cần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đạt</a:t>
            </a:r>
            <a:endParaRPr lang="en-US" sz="6000" spc="-150" dirty="0"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2405521"/>
            <a:ext cx="8076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Ă, Â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);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Ăn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nhớ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kẻ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trồng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học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/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/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1759" y="647622"/>
            <a:ext cx="5906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Chuẩn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bị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dụng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cụ</a:t>
            </a:r>
            <a:endParaRPr lang="en-US" sz="6000" spc="-150" dirty="0"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Bảng gỗ học sinh tiểu học 3477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>
            <a:fillRect/>
          </a:stretch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415" t="2572" r="20164" b="1592"/>
          <a:stretch>
            <a:fillRect/>
          </a:stretch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821" t="17551" r="36327" b="12633"/>
          <a:stretch>
            <a:fillRect/>
          </a:stretch>
        </p:blipFill>
        <p:spPr>
          <a:xfrm>
            <a:off x="8189887" y="1605295"/>
            <a:ext cx="3091543" cy="4207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con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Phấn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/>
            <p:cNvPicPr>
              <a:picLocks noChangeAspect="1"/>
            </p:cNvPicPr>
            <p:nvPr/>
          </p:nvPicPr>
          <p:blipFill>
            <a:blip r:embed="rId1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/>
            <p:cNvPicPr>
              <a:picLocks noChangeAspect="1"/>
            </p:cNvPicPr>
            <p:nvPr/>
          </p:nvPicPr>
          <p:blipFill>
            <a:blip r:embed="rId1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/>
            <p:cNvPicPr>
              <a:picLocks noChangeAspect="1"/>
            </p:cNvPicPr>
            <p:nvPr/>
          </p:nvPicPr>
          <p:blipFill>
            <a:blip r:embed="rId1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/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737539" y="2336272"/>
            <a:ext cx="7284365" cy="2215991"/>
            <a:chOff x="885374" y="1362427"/>
            <a:chExt cx="7195780" cy="1922149"/>
          </a:xfrm>
        </p:grpSpPr>
        <p:sp>
          <p:nvSpPr>
            <p:cNvPr id="23" name="TextBox 22"/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/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lang="en-US" sz="6600" b="1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l="24973" t="2929" r="24916" b="7695"/>
          <a:stretch>
            <a:fillRect/>
          </a:stretch>
        </p:blipFill>
        <p:spPr>
          <a:xfrm>
            <a:off x="7018997" y="1723235"/>
            <a:ext cx="4318763" cy="433286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>
              <a:fillRect/>
            </a:stretch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rgbClr val="33275D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/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l="24973" t="2929" r="24916" b="7695"/>
          <a:stretch>
            <a:fillRect/>
          </a:stretch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/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24313" t="4027" r="24341" b="5111"/>
          <a:stretch>
            <a:fillRect/>
          </a:stretch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6441" y="778898"/>
            <a:ext cx="7688239" cy="1107996"/>
            <a:chOff x="936441" y="778898"/>
            <a:chExt cx="7688239" cy="1107996"/>
          </a:xfrm>
        </p:grpSpPr>
        <p:sp>
          <p:nvSpPr>
            <p:cNvPr id="6" name="TextBox 5"/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  <a:endParaRPr lang="en-US" sz="6600" b="1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>
              <a:fillRect/>
            </a:stretch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rgbClr val="33275D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ICON" val="#400791;"/>
</p:tagLst>
</file>

<file path=ppt/tags/tag2.xml><?xml version="1.0" encoding="utf-8"?>
<p:tagLst xmlns:p="http://schemas.openxmlformats.org/presentationml/2006/main">
  <p:tag name="ISLIDE.ICON" val="#400791;"/>
</p:tagLst>
</file>

<file path=ppt/tags/tag3.xml><?xml version="1.0" encoding="utf-8"?>
<p:tagLst xmlns:p="http://schemas.openxmlformats.org/presentationml/2006/main">
  <p:tag name="ISLIDE.ICON" val="#400791;"/>
</p:tagLst>
</file>

<file path=ppt/tags/tag4.xml><?xml version="1.0" encoding="utf-8"?>
<p:tagLst xmlns:p="http://schemas.openxmlformats.org/presentationml/2006/main">
  <p:tag name="ISLIDE.ICON" val="#400791;"/>
</p:tagLst>
</file>

<file path=ppt/tags/tag5.xml><?xml version="1.0" encoding="utf-8"?>
<p:tagLst xmlns:p="http://schemas.openxmlformats.org/presentationml/2006/main">
  <p:tag name="ISLIDE.ICON" val="#400791;"/>
</p:tagLst>
</file>

<file path=ppt/tags/tag6.xml><?xml version="1.0" encoding="utf-8"?>
<p:tagLst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WPS Presentation</Application>
  <PresentationFormat>Widescreen</PresentationFormat>
  <Paragraphs>159</Paragraphs>
  <Slides>22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61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SVN-Ready</vt:lpstr>
      <vt:lpstr>思源黑体 CN Bold</vt:lpstr>
      <vt:lpstr>字魂59号-创粗黑</vt:lpstr>
      <vt:lpstr>字魂37号-波纹乖乖体</vt:lpstr>
      <vt:lpstr>字魂37号-波纹乖乖体</vt:lpstr>
      <vt:lpstr>Fredoka One</vt:lpstr>
      <vt:lpstr>M PLUS Rounded 1c</vt:lpstr>
      <vt:lpstr>#9Slide05 Bodega Script</vt:lpstr>
      <vt:lpstr>Arial</vt:lpstr>
      <vt:lpstr>Calibri</vt:lpstr>
      <vt:lpstr>Open Sans Bold</vt:lpstr>
      <vt:lpstr>Open Sans</vt:lpstr>
      <vt:lpstr>Lobster</vt:lpstr>
      <vt:lpstr>#9Slide03 AmpleSoft Bold</vt:lpstr>
      <vt:lpstr>#9Slide05 VL Fadilla</vt:lpstr>
      <vt:lpstr>HY견고딕</vt:lpstr>
      <vt:lpstr>Malgun Gothic</vt:lpstr>
      <vt:lpstr>HP001 5H Normal</vt:lpstr>
      <vt:lpstr>Cambria</vt:lpstr>
      <vt:lpstr>HP001 5H</vt:lpstr>
      <vt:lpstr>Lobster 1.4</vt:lpstr>
      <vt:lpstr>Microsoft YaHei</vt:lpstr>
      <vt:lpstr>Arial Unicode MS</vt:lpstr>
      <vt:lpstr>#9Slide06 FS Playlist Script</vt:lpstr>
      <vt:lpstr>SVN-Dancing Script</vt:lpstr>
      <vt:lpstr>UTM Avo</vt:lpstr>
      <vt:lpstr>思源黑体 CN Medium</vt:lpstr>
      <vt:lpstr>思源黑体 CN Normal</vt:lpstr>
      <vt:lpstr>Calibri Light</vt:lpstr>
      <vt:lpstr>Office Theme</vt:lpstr>
      <vt:lpstr>1_Office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MangnonTeam;MNT</cp:keywords>
  <cp:lastModifiedBy>Mỹ Linh</cp:lastModifiedBy>
  <cp:revision>23</cp:revision>
  <dcterms:created xsi:type="dcterms:W3CDTF">2022-07-12T00:41:00Z</dcterms:created>
  <dcterms:modified xsi:type="dcterms:W3CDTF">2025-10-08T11:17:46Z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309B906EF75046F1B1F8AB723C6E82F4_12</vt:lpwstr>
  </property>
  <property fmtid="{D5CDD505-2E9C-101B-9397-08002B2CF9AE}" pid="3" name="KSOProductBuildVer">
    <vt:lpwstr>1033-12.2.0.22549</vt:lpwstr>
  </property>
</Properties>
</file>