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284" r:id="rId3"/>
    <p:sldId id="287" r:id="rId4"/>
    <p:sldId id="297" r:id="rId5"/>
    <p:sldId id="300" r:id="rId6"/>
    <p:sldId id="298" r:id="rId7"/>
    <p:sldId id="305" r:id="rId8"/>
    <p:sldId id="306" r:id="rId9"/>
    <p:sldId id="301" r:id="rId10"/>
    <p:sldId id="302" r:id="rId11"/>
    <p:sldId id="30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246CC"/>
    <a:srgbClr val="D88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E1DB-BFB5-4437-99B2-65A7F2C8E185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91DC5-39B8-4266-8303-63911BEA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4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3798-FC8D-4889-8FFE-60F03C863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FED18-9EAA-430B-BBC5-BE4EFA4E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B09E0-B090-4557-90CF-FC284009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AF4D7-ADF5-43F8-B682-E097CBAA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D62B-3F51-46FC-8108-B5EF4A9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C9C2-BC26-436F-957B-398E233C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3C08E-23CB-4DB2-A0AC-2887BACBE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0AF8A-EABE-46F6-A1EE-ACE91FCA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4E0C2-726F-4E98-82DA-56BCDA3B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97A53-6296-46A3-977D-C54277C2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6FE8-7E48-4CEC-B3D5-0502AFF32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A5712-7FB2-4C1C-99AC-9CA4EF4C8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4E1B2-06F7-46BD-B085-8E044E7F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A6DFF-F559-4E8A-A973-26BC0A1C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E5284-1F39-4FC5-8D79-E6DED17F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7F14-9ACF-4D93-9171-A12CFB04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85397-DEA3-48DA-A2BF-C84ACCE0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CE2C-90DC-4F19-B848-59A98926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7C21C-6655-441F-9F02-12C739A9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C51A-0BAC-4465-A9AE-1AC69D37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5268-3BB5-4023-8281-809C0C22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0F873-7C79-4D85-A188-2E9B468B2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17CEA-18B9-41D3-8EE5-506031CE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CA9D-E166-47F3-B1D9-DF91D4B1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A9845-FC9E-45F2-9FDA-44F04D21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9F40-8321-4A0B-904B-C36B7B15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ED10-476A-4288-8568-97D2B6E15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B115E-B701-4CAE-A762-22FF6475C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04A2E-9424-4C31-B1CD-A8E5631A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2A7E1-5D44-443D-96BB-4BD9F644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98BA2-D703-480B-A318-37A30318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33B7-D432-48F2-81D3-796E5CCF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D6DC8-02C2-4240-ACC8-6DC72978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21D1-BE44-44B1-8113-6D4C7DA9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F9F08-5934-46FF-B8DF-DBA30F17C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7594A-9959-419F-888B-2FC10B494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D15CE-F12F-4D62-9C2F-CF7EE5AB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830AD-A321-45A8-9056-20C94DD3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34D1C-6678-420D-9FFD-04D10487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4D02-F506-484B-97BC-280795D8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C0686-8B93-46ED-8608-91C0B617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FE2FB-262F-4190-92A6-22C2C655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67612-E108-4B52-B23F-811FD4E5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AC67E-74D1-4201-B0CA-4F94A281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5BB3A-9779-48FC-9E83-3994AD9D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5DC2F-1B9A-4BE6-90A2-4F4868C9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8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BE5A-569F-4545-B511-2F57F5A2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3D119-65C4-4A9B-81E9-8FADA295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84155-9B5F-4CED-BC3C-B83A28051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1D733-C8AB-49B3-B367-7933ABE3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768B-E32B-4B44-BC05-0542072D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F9789-7EF3-467F-AD03-ECC773A3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E1E4-8345-4FB0-A8D7-05DF3D6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E5292-82C1-43B7-B0EE-381DB6D9F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6CC9B-FC96-4319-B85C-ABFD0F44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505BB-4741-428C-9CF6-10DC1DA6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6C9B7-0E13-4DB4-9EBC-9F02C8D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0CA9C-6FBF-40FC-9203-6734172E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4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C6148-61F9-40BE-A3DD-1BBBC162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61D30-225E-4042-8607-AD616AA7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498D3-5FC4-4C86-BF93-803DD3B1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9DFF-4317-4C37-BCCB-709C70AE9E6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F36F-0BD4-4D35-9A0F-2C1B0CE60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DF952-C502-4ADC-81E0-CD57F43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ndo Regalo Rosa Gato Ligero Mujer Textura Geométrica para Power Point y  Diapositivas - Slidesdocs">
            <a:extLst>
              <a:ext uri="{FF2B5EF4-FFF2-40B4-BE49-F238E27FC236}">
                <a16:creationId xmlns:a16="http://schemas.microsoft.com/office/drawing/2014/main" id="{22D50BBC-71EE-53EA-0C6D-8BA365F3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0E037-2D96-1754-37DA-B57CC633F0F0}"/>
              </a:ext>
            </a:extLst>
          </p:cNvPr>
          <p:cNvSpPr txBox="1"/>
          <p:nvPr/>
        </p:nvSpPr>
        <p:spPr>
          <a:xfrm>
            <a:off x="0" y="0"/>
            <a:ext cx="12192000" cy="2858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9536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D932148-3EDB-C9F3-BB91-BBD71703D99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9336" y="97331"/>
            <a:ext cx="118813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động </a:t>
            </a:r>
            <a:r>
              <a:rPr lang="en-US" sz="4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5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Vận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Phát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triển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3E2BF-4ED1-306B-28C7-6D5E43B2D525}"/>
              </a:ext>
            </a:extLst>
          </p:cNvPr>
          <p:cNvSpPr txBox="1"/>
          <p:nvPr/>
        </p:nvSpPr>
        <p:spPr>
          <a:xfrm>
            <a:off x="1199456" y="908720"/>
            <a:ext cx="105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29077-4448-980A-E4D7-096F46E0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447928" cy="5085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A31B4E-5D7B-3A1B-16B5-4FEA09421804}"/>
              </a:ext>
            </a:extLst>
          </p:cNvPr>
          <p:cNvSpPr txBox="1"/>
          <p:nvPr/>
        </p:nvSpPr>
        <p:spPr>
          <a:xfrm>
            <a:off x="5519936" y="1772816"/>
            <a:ext cx="6672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Cảnh Trừu Tượng Với Hình Dạng Bục Trưng Bày Sản Phẩm Mỹ  Phẩm Kết Xuất 3D miễn phí - Slidesdocs">
            <a:extLst>
              <a:ext uri="{FF2B5EF4-FFF2-40B4-BE49-F238E27FC236}">
                <a16:creationId xmlns:a16="http://schemas.microsoft.com/office/drawing/2014/main" id="{426CDCBA-7DCC-64F8-C1AD-7F55607C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698"/>
            <a:ext cx="12192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B9ECFF-97FC-2835-30FE-1A987B146E97}"/>
              </a:ext>
            </a:extLst>
          </p:cNvPr>
          <p:cNvSpPr/>
          <p:nvPr/>
        </p:nvSpPr>
        <p:spPr>
          <a:xfrm>
            <a:off x="3431704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tam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4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9615" y="1484785"/>
            <a:ext cx="7056783" cy="43497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</a:p>
          <a:p>
            <a:pPr algn="ctr"/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9506" y="3140968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học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B2405-9D1F-A1B5-02C3-23E34F26E4BC}"/>
              </a:ext>
            </a:extLst>
          </p:cNvPr>
          <p:cNvSpPr txBox="1"/>
          <p:nvPr/>
        </p:nvSpPr>
        <p:spPr>
          <a:xfrm>
            <a:off x="2855640" y="2204864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2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3B75EF6-2AAD-058F-5B23-03A3E5BB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672" y="0"/>
            <a:ext cx="56616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động</a:t>
            </a:r>
          </a:p>
        </p:txBody>
      </p:sp>
      <p:pic>
        <p:nvPicPr>
          <p:cNvPr id="2" name="Rửa Mặt Như Mèo Karaoke Nhạc Thiếu Nhi Dễ Hát - Karaoke Thiếu Nhi">
            <a:hlinkClick r:id="" action="ppaction://media"/>
            <a:extLst>
              <a:ext uri="{FF2B5EF4-FFF2-40B4-BE49-F238E27FC236}">
                <a16:creationId xmlns:a16="http://schemas.microsoft.com/office/drawing/2014/main" id="{1286C84B-E469-76D0-AD28-54F4CD8DC94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2001" end="993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80728"/>
            <a:ext cx="12192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143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93290983-D7F7-46F2-1B88-6E1640FC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9A6563-5471-5103-F4FE-FCB3D9373D38}"/>
              </a:ext>
            </a:extLst>
          </p:cNvPr>
          <p:cNvGrpSpPr/>
          <p:nvPr/>
        </p:nvGrpSpPr>
        <p:grpSpPr>
          <a:xfrm>
            <a:off x="3505200" y="548680"/>
            <a:ext cx="7055296" cy="1041340"/>
            <a:chOff x="1447800" y="1297858"/>
            <a:chExt cx="6263208" cy="523220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327644C7-B038-950E-DA58-94B5BC78C749}"/>
                </a:ext>
              </a:extLst>
            </p:cNvPr>
            <p:cNvSpPr/>
            <p:nvPr/>
          </p:nvSpPr>
          <p:spPr>
            <a:xfrm>
              <a:off x="1447800" y="1297858"/>
              <a:ext cx="5257800" cy="5232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6137D-4617-B353-5A99-776444EE5AB5}"/>
                </a:ext>
              </a:extLst>
            </p:cNvPr>
            <p:cNvSpPr txBox="1"/>
            <p:nvPr/>
          </p:nvSpPr>
          <p:spPr>
            <a:xfrm>
              <a:off x="1518320" y="1297858"/>
              <a:ext cx="6192688" cy="32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CHUẨN BỊ ĐỒ DÙNG HỌC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45A66DE-0534-8ED3-BD26-036D2C17F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7196" r="6021"/>
          <a:stretch/>
        </p:blipFill>
        <p:spPr>
          <a:xfrm>
            <a:off x="2783632" y="1700808"/>
            <a:ext cx="2632269" cy="2142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9F45B-B124-7748-1BD3-046C46669C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5" r="22645"/>
          <a:stretch/>
        </p:blipFill>
        <p:spPr>
          <a:xfrm rot="20329354">
            <a:off x="5518458" y="1772314"/>
            <a:ext cx="1430327" cy="2554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ACCA0-12F5-959B-230D-2B3B676820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13069" r="22152"/>
          <a:stretch/>
        </p:blipFill>
        <p:spPr>
          <a:xfrm rot="1290722">
            <a:off x="8691289" y="1860770"/>
            <a:ext cx="1217932" cy="1818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043B57-8746-D2F7-E067-35FBD5C73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733">
            <a:off x="6776924" y="1877675"/>
            <a:ext cx="1333500" cy="133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30FF3-F2D5-324D-155B-ABFD88730D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12848" r="13377" b="4459"/>
          <a:stretch/>
        </p:blipFill>
        <p:spPr>
          <a:xfrm>
            <a:off x="5663952" y="4221088"/>
            <a:ext cx="1551894" cy="1736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D64794-0DF2-0B35-8CED-8F65E05EAC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8733" r="13441"/>
          <a:stretch/>
        </p:blipFill>
        <p:spPr>
          <a:xfrm rot="20865903">
            <a:off x="2903311" y="4007248"/>
            <a:ext cx="2067304" cy="155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Đất nặn hộp giấy 10 màu thường SK-BX10RĐất nặn hộp giấy 10 màu thường  SK-BX10R – BITEXSHOP">
            <a:extLst>
              <a:ext uri="{FF2B5EF4-FFF2-40B4-BE49-F238E27FC236}">
                <a16:creationId xmlns:a16="http://schemas.microsoft.com/office/drawing/2014/main" id="{7F0C3A45-1BA4-7AD2-9D50-CB57ECF5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Vector | Watercolor international cat day background">
            <a:extLst>
              <a:ext uri="{FF2B5EF4-FFF2-40B4-BE49-F238E27FC236}">
                <a16:creationId xmlns:a16="http://schemas.microsoft.com/office/drawing/2014/main" id="{775726AC-E62B-CF56-A6D1-8A6FBC16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4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902006-EA65-D236-95CD-E37D0ED1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80" y="0"/>
            <a:ext cx="556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vi-V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MĨ THUẬT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E0F99-B62D-36D4-899E-AC1FE31E1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764704"/>
            <a:ext cx="11017224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GIA ĐÌNH NHỎ</a:t>
            </a:r>
          </a:p>
          <a:p>
            <a:pPr algn="ctr">
              <a:lnSpc>
                <a:spcPct val="150000"/>
              </a:lnSpc>
            </a:pP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363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200+ hình nền Powerpoint thuyết trình cực đẹp cho mọi chủ đề">
            <a:extLst>
              <a:ext uri="{FF2B5EF4-FFF2-40B4-BE49-F238E27FC236}">
                <a16:creationId xmlns:a16="http://schemas.microsoft.com/office/drawing/2014/main" id="{5EEAAAC7-59E7-DEC6-01B7-81D0612C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EF8F775-A638-6D88-902D-C68A152DBD6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79376" y="1440651"/>
            <a:ext cx="11521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động 3: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Sáng</a:t>
            </a: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tạo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71487-2CAD-D7D1-B183-221D522D0285}"/>
              </a:ext>
            </a:extLst>
          </p:cNvPr>
          <p:cNvSpPr txBox="1"/>
          <p:nvPr/>
        </p:nvSpPr>
        <p:spPr>
          <a:xfrm>
            <a:off x="2927648" y="2492896"/>
            <a:ext cx="810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0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87">
            <a:extLst>
              <a:ext uri="{FF2B5EF4-FFF2-40B4-BE49-F238E27FC236}">
                <a16:creationId xmlns:a16="http://schemas.microsoft.com/office/drawing/2014/main" id="{5C7E0297-BF5E-AC01-5D82-EB2F762BD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6" b="67608"/>
          <a:stretch/>
        </p:blipFill>
        <p:spPr bwMode="auto">
          <a:xfrm>
            <a:off x="791" y="1052736"/>
            <a:ext cx="400697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E0D51-B457-0A52-3A82-050833D4A346}"/>
              </a:ext>
            </a:extLst>
          </p:cNvPr>
          <p:cNvSpPr txBox="1"/>
          <p:nvPr/>
        </p:nvSpPr>
        <p:spPr>
          <a:xfrm>
            <a:off x="0" y="0"/>
            <a:ext cx="904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687">
            <a:extLst>
              <a:ext uri="{FF2B5EF4-FFF2-40B4-BE49-F238E27FC236}">
                <a16:creationId xmlns:a16="http://schemas.microsoft.com/office/drawing/2014/main" id="{3FA58D3E-A3CC-B1A3-2C27-83F3DE97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1" b="67966"/>
          <a:stretch/>
        </p:blipFill>
        <p:spPr bwMode="auto">
          <a:xfrm>
            <a:off x="4223792" y="1052736"/>
            <a:ext cx="403244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E09D979-0BF5-533D-ED8A-D1D73F59E2C4}"/>
              </a:ext>
            </a:extLst>
          </p:cNvPr>
          <p:cNvGrpSpPr/>
          <p:nvPr/>
        </p:nvGrpSpPr>
        <p:grpSpPr>
          <a:xfrm rot="10800000" flipV="1">
            <a:off x="21858" y="4581128"/>
            <a:ext cx="4129926" cy="2246372"/>
            <a:chOff x="1447800" y="1297858"/>
            <a:chExt cx="5257800" cy="523220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E8B17E4-7809-14EE-15E6-A4273CB7D232}"/>
                </a:ext>
              </a:extLst>
            </p:cNvPr>
            <p:cNvSpPr/>
            <p:nvPr/>
          </p:nvSpPr>
          <p:spPr>
            <a:xfrm>
              <a:off x="1447800" y="1297858"/>
              <a:ext cx="5257800" cy="5232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C485EC-C197-E743-7E2A-F8E2424E626C}"/>
                </a:ext>
              </a:extLst>
            </p:cNvPr>
            <p:cNvSpPr txBox="1"/>
            <p:nvPr/>
          </p:nvSpPr>
          <p:spPr>
            <a:xfrm>
              <a:off x="1569639" y="1336165"/>
              <a:ext cx="5027056" cy="480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trụ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động 1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9" name="Picture 687">
            <a:extLst>
              <a:ext uri="{FF2B5EF4-FFF2-40B4-BE49-F238E27FC236}">
                <a16:creationId xmlns:a16="http://schemas.microsoft.com/office/drawing/2014/main" id="{2A160BB4-8ACB-A4BA-4BAF-3548B840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3" r="51498" b="13476"/>
          <a:stretch/>
        </p:blipFill>
        <p:spPr bwMode="auto">
          <a:xfrm>
            <a:off x="8328248" y="1052736"/>
            <a:ext cx="38637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C5A1D-96B5-BBA8-364D-C9F31083E683}"/>
              </a:ext>
            </a:extLst>
          </p:cNvPr>
          <p:cNvGrpSpPr/>
          <p:nvPr/>
        </p:nvGrpSpPr>
        <p:grpSpPr>
          <a:xfrm rot="10800000" flipV="1">
            <a:off x="4223792" y="4581129"/>
            <a:ext cx="4104456" cy="2160239"/>
            <a:chOff x="1447800" y="1297858"/>
            <a:chExt cx="5257800" cy="523220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E515FCE1-2CEA-FEF9-BBB4-674D24A4E012}"/>
                </a:ext>
              </a:extLst>
            </p:cNvPr>
            <p:cNvSpPr/>
            <p:nvPr/>
          </p:nvSpPr>
          <p:spPr>
            <a:xfrm>
              <a:off x="1447800" y="1297858"/>
              <a:ext cx="5257800" cy="5232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8101EE-EE23-E53F-8FAB-1CEDE6135FD6}"/>
                </a:ext>
              </a:extLst>
            </p:cNvPr>
            <p:cNvSpPr txBox="1"/>
            <p:nvPr/>
          </p:nvSpPr>
          <p:spPr>
            <a:xfrm>
              <a:off x="1569641" y="1386226"/>
              <a:ext cx="5135959" cy="38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75149C-BFA1-D4EA-B6EF-B42C671038C6}"/>
              </a:ext>
            </a:extLst>
          </p:cNvPr>
          <p:cNvGrpSpPr/>
          <p:nvPr/>
        </p:nvGrpSpPr>
        <p:grpSpPr>
          <a:xfrm rot="10800000" flipV="1">
            <a:off x="8511208" y="4585161"/>
            <a:ext cx="3680792" cy="2240632"/>
            <a:chOff x="1447800" y="1297858"/>
            <a:chExt cx="5257800" cy="523220"/>
          </a:xfrm>
        </p:grpSpPr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4C8533C9-1E36-11A9-E38E-DEF8D9821735}"/>
                </a:ext>
              </a:extLst>
            </p:cNvPr>
            <p:cNvSpPr/>
            <p:nvPr/>
          </p:nvSpPr>
          <p:spPr>
            <a:xfrm>
              <a:off x="1447800" y="1297858"/>
              <a:ext cx="5257800" cy="5232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6439D3-C09B-BA32-2C0E-431C8AEBD3FC}"/>
                </a:ext>
              </a:extLst>
            </p:cNvPr>
            <p:cNvSpPr txBox="1"/>
            <p:nvPr/>
          </p:nvSpPr>
          <p:spPr>
            <a:xfrm>
              <a:off x="1569640" y="1335550"/>
              <a:ext cx="5135960" cy="481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3:Thêm chi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dáng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động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5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7CD1E-1C6B-B617-6599-2100192C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4744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8F696-1473-282F-D55E-1AD0B2276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124744"/>
            <a:ext cx="7056784" cy="5733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78717-8BA1-8436-4DA0-3277EA93E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196752"/>
            <a:ext cx="4583832" cy="288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4736C-7811-09D6-F415-8F72A4410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87" y="4221088"/>
            <a:ext cx="451182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9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4754E-3048-4EFA-BE40-4C673AF1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anh vẽ Con vật - Website của Lê Thị Hoàng Tâm">
            <a:extLst>
              <a:ext uri="{FF2B5EF4-FFF2-40B4-BE49-F238E27FC236}">
                <a16:creationId xmlns:a16="http://schemas.microsoft.com/office/drawing/2014/main" id="{D2318D0F-CD70-69BF-FD66-6E067CB8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" y="1412776"/>
            <a:ext cx="40698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2FE8F-E5F3-2638-827D-DEC24B077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412776"/>
            <a:ext cx="3672408" cy="244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9FA136-7D81-911A-C193-5E2FD6E0C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412776"/>
            <a:ext cx="3719736" cy="237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C1360-AF9A-2D6B-AF79-EE03D91A6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" y="4221089"/>
            <a:ext cx="4074305" cy="2622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9A0C5C-6A77-DF62-7432-0403B5C24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221088"/>
            <a:ext cx="3829247" cy="2636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5B53D0-B283-8952-2CE5-826D3C56E8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03" y="4221088"/>
            <a:ext cx="3835597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 Hình nền powerpoint ngộ nghĩnh, đáng yêu dành cho các bé">
            <a:extLst>
              <a:ext uri="{FF2B5EF4-FFF2-40B4-BE49-F238E27FC236}">
                <a16:creationId xmlns:a16="http://schemas.microsoft.com/office/drawing/2014/main" id="{6CE8F621-9FBC-8966-FB04-ECDDD72D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39E32-F286-E45C-C12F-D410B3B93A2E}"/>
              </a:ext>
            </a:extLst>
          </p:cNvPr>
          <p:cNvSpPr txBox="1"/>
          <p:nvPr/>
        </p:nvSpPr>
        <p:spPr>
          <a:xfrm>
            <a:off x="983432" y="836712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PHÂN TÍCH – ĐÁNH GIÁ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E25EF-0898-508F-D7EE-32385AFF7193}"/>
              </a:ext>
            </a:extLst>
          </p:cNvPr>
          <p:cNvSpPr txBox="1"/>
          <p:nvPr/>
        </p:nvSpPr>
        <p:spPr>
          <a:xfrm>
            <a:off x="2279576" y="1916832"/>
            <a:ext cx="810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7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766</TotalTime>
  <Words>266</Words>
  <Application>Microsoft Office PowerPoint</Application>
  <PresentationFormat>Widescreen</PresentationFormat>
  <Paragraphs>28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Sản phẩm tham khảo</vt:lpstr>
      <vt:lpstr>Bài vẽ tham khảo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LE MINH</cp:lastModifiedBy>
  <cp:revision>118</cp:revision>
  <dcterms:created xsi:type="dcterms:W3CDTF">2021-07-15T08:40:09Z</dcterms:created>
  <dcterms:modified xsi:type="dcterms:W3CDTF">2024-12-07T14:13:57Z</dcterms:modified>
</cp:coreProperties>
</file>