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29"/>
  </p:notesMasterIdLst>
  <p:sldIdLst>
    <p:sldId id="270" r:id="rId6"/>
    <p:sldId id="291" r:id="rId7"/>
    <p:sldId id="1496" r:id="rId8"/>
    <p:sldId id="1497" r:id="rId9"/>
    <p:sldId id="306" r:id="rId10"/>
    <p:sldId id="1498" r:id="rId11"/>
    <p:sldId id="1499" r:id="rId12"/>
    <p:sldId id="1500" r:id="rId13"/>
    <p:sldId id="307" r:id="rId14"/>
    <p:sldId id="308" r:id="rId15"/>
    <p:sldId id="303" r:id="rId16"/>
    <p:sldId id="305" r:id="rId17"/>
    <p:sldId id="309" r:id="rId18"/>
    <p:sldId id="310" r:id="rId19"/>
    <p:sldId id="311" r:id="rId20"/>
    <p:sldId id="312" r:id="rId21"/>
    <p:sldId id="313" r:id="rId22"/>
    <p:sldId id="1501" r:id="rId23"/>
    <p:sldId id="1502" r:id="rId24"/>
    <p:sldId id="1503" r:id="rId25"/>
    <p:sldId id="301" r:id="rId26"/>
    <p:sldId id="2691" r:id="rId27"/>
    <p:sldId id="2690" r:id="rId2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70"/>
            <p14:sldId id="291"/>
            <p14:sldId id="1496"/>
            <p14:sldId id="1497"/>
            <p14:sldId id="306"/>
            <p14:sldId id="1498"/>
            <p14:sldId id="1499"/>
            <p14:sldId id="1500"/>
            <p14:sldId id="307"/>
            <p14:sldId id="308"/>
          </p14:sldIdLst>
        </p14:section>
        <p14:section name="Untitled Section" id="{D57258EA-FEF7-4B32-A45A-656DA101D383}">
          <p14:sldIdLst>
            <p14:sldId id="303"/>
            <p14:sldId id="305"/>
            <p14:sldId id="309"/>
            <p14:sldId id="310"/>
            <p14:sldId id="311"/>
            <p14:sldId id="312"/>
            <p14:sldId id="313"/>
            <p14:sldId id="1501"/>
            <p14:sldId id="1502"/>
            <p14:sldId id="1503"/>
            <p14:sldId id="301"/>
            <p14:sldId id="2691"/>
            <p14:sldId id="26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CCBF"/>
    <a:srgbClr val="EBB621"/>
    <a:srgbClr val="2CFE22"/>
    <a:srgbClr val="7AAA1A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06" autoAdjust="0"/>
    <p:restoredTop sz="97336" autoAdjust="0"/>
  </p:normalViewPr>
  <p:slideViewPr>
    <p:cSldViewPr>
      <p:cViewPr varScale="1">
        <p:scale>
          <a:sx n="79" d="100"/>
          <a:sy n="79" d="100"/>
        </p:scale>
        <p:origin x="396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commentAuthors" Target="commentAuthor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40623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144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429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550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710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106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697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618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993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789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411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72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66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19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11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08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58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50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12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84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53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785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92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06942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23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13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75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03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76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65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147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101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72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01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23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44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67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16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43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87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23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1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39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82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69B26-7758-4815-A233-B3EE2870D8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C9954E-DAEF-44BB-86D4-157843DF9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E6627-21CD-4AF1-B090-08DCE9D539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A8405-6288-45E3-9BBD-FBB6EE9C4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0778C-2A7E-489A-9B85-5FE1671AD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656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30619-FFEC-4691-80AA-7CD21D60D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B4C91-86BE-44A9-9A0F-000776665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71EA0-8A6B-4FE0-B844-AF1DE230F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D9760-0944-404D-853C-5AF176F29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88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A9354-1AC7-4BE6-89C5-817E7694E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3839A4-8DEF-4829-BCE3-8C258A6B1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150C0-C9DF-454B-8EDD-64A37A67E4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8E029-B683-49A1-8184-8931DD952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556BD-C4CC-43D2-A4FF-6B694276E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338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39EBD-3AC1-437F-8630-577A407BE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598CC-A081-4E94-B2F7-FCEC6EB1BF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706020-3C14-4F5A-ABCF-1AD384361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9BC77-84E9-4EF4-8EBF-D390126CD5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C2EE4-1032-4F40-ADFD-7379D5187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54F46-ED77-4F99-AEB3-25941E484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582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3C878-2638-4E1B-975C-2C5C389D8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A4D35-EC45-4F5B-836F-B7AA09C43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DA346-EAA8-44DD-B46A-438195010D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71BA3A-B7AB-4BA4-9012-50F23100B9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A7C41E-B25F-4D5C-94F6-040E4BE212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E2FC7A-A800-4769-BDCB-2168DE9431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3CA90A-764A-4D96-A809-C6574224C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F4925F-C752-4A25-B7B2-6AA15CD2E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643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21/09/2025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89E9C-C9F8-44F9-BDB2-99A0456B4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E97AD0-391D-47B2-9003-A790DE8B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FCB4CE-EEB0-49FB-8F29-97B6D6709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58F8C8-7C0F-42F6-AEFA-4C0206ED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9585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8FFEA9-2932-49CD-B40A-D024AE9BE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D721C2-773E-4363-B40D-257C99D89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D6D11-B374-4CC7-9E85-2E785753C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268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7D6DD-3CA4-4AEF-B5D1-EC5542F1F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0531F-945A-4E24-A192-FB1D03D05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E51EC1-F31E-4075-9C2A-900F0D1C2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F215E3-040B-4B9E-822B-EDD368D9BB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C473FE-34EA-4D10-8064-43E1D11D9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DDC996-05A9-43A4-9B69-DB901B10C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569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3C566-5B16-4DF7-B538-7F189EDF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1990B4-3298-43B7-B5B1-43247FD002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F5563E-CD1B-4485-8DAB-8D0D9D2B66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1C29B2-8E5D-4188-817A-CDB6814BCA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CF37EE-8C9E-4A12-A3A6-4FB41A9BA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CFE40-E967-412D-968D-4D81A5732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932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22992-B4AF-4D47-A361-C5FFCD7DE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A3B53E-5CD1-46E9-92A8-C95E63B2A7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F0401-62DB-494F-9040-D1F4975929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F14D2-5946-478B-88BB-99706525D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0F842-9C07-4BA8-A9FB-8D61608AA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4402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50A85E-CA65-451E-AB69-3F5C016345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3F587-2799-4FE0-AEFC-FDDE73D6D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0EDCC-C07A-4A50-BDF6-93F5FB3BC1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79CA1-407C-4234-B19D-2FD7E1697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FA319-02B3-4E9F-890C-D4E2116C3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1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21/09/2025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21/09/2025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21/09/2025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331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1BEFF-E045-4AAA-871D-40D2AC4499C0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03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2025/9/21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8583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05C11-84B2-450D-91E9-E7530B3E9B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B4C66-2FA1-424E-9052-AD3139FE4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17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21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21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81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2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21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21.png"/><Relationship Id="rId7" Type="http://schemas.openxmlformats.org/officeDocument/2006/relationships/image" Target="../media/image33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420" y="4151087"/>
            <a:ext cx="12191580" cy="2679926"/>
          </a:xfrm>
          <a:prstGeom prst="rect">
            <a:avLst/>
          </a:prstGeom>
          <a:solidFill>
            <a:srgbClr val="E0F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10" y="0"/>
            <a:ext cx="12191580" cy="4168550"/>
          </a:xfrm>
          <a:prstGeom prst="rect">
            <a:avLst/>
          </a:prstGeom>
          <a:solidFill>
            <a:srgbClr val="D7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6721" y="6116868"/>
            <a:ext cx="555265" cy="29899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0746" y="4819910"/>
            <a:ext cx="518061" cy="69076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9776" y="5452945"/>
            <a:ext cx="647842" cy="86381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6405" y="5644221"/>
            <a:ext cx="570823" cy="74648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566" y="5792201"/>
            <a:ext cx="555265" cy="298998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403" y="4634504"/>
            <a:ext cx="404831" cy="217994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7938" y="1332680"/>
            <a:ext cx="701136" cy="19381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767" y="470622"/>
            <a:ext cx="1104511" cy="971025"/>
          </a:xfrm>
          <a:prstGeom prst="rect">
            <a:avLst/>
          </a:prstGeom>
        </p:spPr>
      </p:pic>
      <p:pic>
        <p:nvPicPr>
          <p:cNvPr id="2" name="图形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1880" y="4816739"/>
            <a:ext cx="1309993" cy="171936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66126" y="4785892"/>
            <a:ext cx="1492462" cy="194498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39327" y="4730540"/>
            <a:ext cx="1180018" cy="18438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97715" y="369711"/>
            <a:ext cx="647842" cy="508125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04144" y="652931"/>
            <a:ext cx="647842" cy="5081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0141" y="4475485"/>
            <a:ext cx="2605059" cy="201957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EBEA38C-CDE9-43BF-AA59-7C1B0119F9DC}"/>
              </a:ext>
            </a:extLst>
          </p:cNvPr>
          <p:cNvSpPr/>
          <p:nvPr/>
        </p:nvSpPr>
        <p:spPr>
          <a:xfrm>
            <a:off x="1981200" y="3124200"/>
            <a:ext cx="8305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cap="all" dirty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(  </a:t>
            </a:r>
            <a:r>
              <a:rPr lang="en-US" sz="4400" cap="all" dirty="0" err="1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tiết</a:t>
            </a:r>
            <a:r>
              <a:rPr lang="en-US" sz="4400" cap="all" dirty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  1  )</a:t>
            </a:r>
          </a:p>
          <a:p>
            <a:pPr algn="ctr"/>
            <a:r>
              <a:rPr lang="en-US" sz="4400" cap="all" dirty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MĨ  THUẬT  QUANH  EM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6B65F75-2D15-40FA-90BB-B98FF031B748}"/>
              </a:ext>
            </a:extLst>
          </p:cNvPr>
          <p:cNvSpPr txBox="1"/>
          <p:nvPr/>
        </p:nvSpPr>
        <p:spPr>
          <a:xfrm>
            <a:off x="1878221" y="1182427"/>
            <a:ext cx="756649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iCiel Cadena" pitchFamily="2" charset="-93"/>
              </a:rPr>
              <a:t>CHỦ ĐỀ 1 </a:t>
            </a:r>
          </a:p>
          <a:p>
            <a:r>
              <a:rPr lang="en-US" sz="6600" dirty="0"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iCiel Cadena" pitchFamily="2" charset="-93"/>
              </a:rPr>
              <a:t>THẾ GIỚI MĨ THUẬT </a:t>
            </a:r>
            <a:endParaRPr lang="vi-VN" sz="6600" dirty="0">
              <a:solidFill>
                <a:srgbClr val="FF00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2366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E:\GIAO AN\SGV lop 2\chan trời sang tạo lớp 1\hình ảnh minh họa\hinh-anh-hinh-nen-mam-non-thien-nhien-de-thu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60"/>
            <a:ext cx="12192000" cy="684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Administrator\Downloads\pngwing.com (5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648" y="34121"/>
            <a:ext cx="6324600" cy="381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39753" y="1739206"/>
            <a:ext cx="571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Vẽ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tô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màu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sẵn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  <a:p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Tô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màu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chờm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ra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ngoài</a:t>
            </a:r>
            <a:endParaRPr lang="en-US" sz="2800" dirty="0">
              <a:solidFill>
                <a:srgbClr val="FF0000"/>
              </a:solidFill>
              <a:latin typeface="iCiel Cadena" pitchFamily="2" charset="-93"/>
            </a:endParaRPr>
          </a:p>
          <a:p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Tô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màu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ý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thích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endParaRPr lang="vi-VN" sz="2800" dirty="0">
              <a:solidFill>
                <a:srgbClr val="FF0000"/>
              </a:solidFill>
              <a:latin typeface="iCiel Cadena" pitchFamily="2" charset="-93"/>
            </a:endParaRPr>
          </a:p>
        </p:txBody>
      </p:sp>
      <p:pic>
        <p:nvPicPr>
          <p:cNvPr id="6147" name="Picture 3" descr="C:\Users\Administrator\Downloads\pngegg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570" y="163510"/>
            <a:ext cx="1568931" cy="158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 rot="20938281">
            <a:off x="4562407" y="351987"/>
            <a:ext cx="20361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002060"/>
                </a:solidFill>
                <a:latin typeface="iCiel Cadena" pitchFamily="2" charset="-93"/>
              </a:rPr>
              <a:t> Lưu ý </a:t>
            </a:r>
            <a:r>
              <a:rPr lang="vi-VN" sz="4400" dirty="0">
                <a:solidFill>
                  <a:srgbClr val="002060"/>
                </a:solidFill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79731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E:\GIAO AN\ảnh tài liệu\x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252900"/>
            <a:ext cx="2297469" cy="249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2154">
            <a:off x="6497695" y="32921"/>
            <a:ext cx="1653915" cy="1653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5943600" y="1676401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 </a:t>
            </a:r>
          </a:p>
          <a:p>
            <a:r>
              <a:rPr lang="en-US" sz="3600" dirty="0" err="1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tham</a:t>
            </a:r>
            <a:r>
              <a:rPr lang="en-US" sz="3600" dirty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khảo</a:t>
            </a:r>
            <a:r>
              <a:rPr lang="en-US" sz="3600" dirty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endParaRPr lang="vi-VN" sz="3600" dirty="0">
              <a:solidFill>
                <a:srgbClr val="EEECE1">
                  <a:lumMod val="25000"/>
                </a:srgbClr>
              </a:solidFill>
              <a:latin typeface="iCiel Pony" pitchFamily="2" charset="-93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300" y="252900"/>
            <a:ext cx="3849300" cy="63531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 descr="E:\GIAO AN\ảnh tài liệu\Tranh-thieu-nhi-Truong-Vinh-Nguy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632" y="3429458"/>
            <a:ext cx="4244169" cy="31765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4571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-1648914" y="6082324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1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-2438400" y="5562600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2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-1704642" y="5538716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3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-685800" y="5885652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</a:rPr>
              <a:t>4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pic>
        <p:nvPicPr>
          <p:cNvPr id="5126" name="Picture 6" descr="E:\GIAO AN\ảnh tài liệu\x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252900"/>
            <a:ext cx="2297469" cy="249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2154">
            <a:off x="6497695" y="32921"/>
            <a:ext cx="1653915" cy="1653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5943600" y="1676401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 </a:t>
            </a:r>
          </a:p>
          <a:p>
            <a:r>
              <a:rPr lang="en-US" sz="3600" dirty="0" err="1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tham</a:t>
            </a:r>
            <a:r>
              <a:rPr lang="en-US" sz="3600" dirty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khảo</a:t>
            </a:r>
            <a:r>
              <a:rPr lang="en-US" sz="3600" dirty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endParaRPr lang="vi-VN" sz="3600" dirty="0">
              <a:solidFill>
                <a:srgbClr val="EEECE1">
                  <a:lumMod val="25000"/>
                </a:srgbClr>
              </a:solidFill>
              <a:latin typeface="iCiel Pony" pitchFamily="2" charset="-93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228601"/>
            <a:ext cx="3280971" cy="3280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876730"/>
            <a:ext cx="4419600" cy="3828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E:\GIAO AN\ảnh tài liệu\fdgdf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468588"/>
            <a:ext cx="2758514" cy="3237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42393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12192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14800" y="1639670"/>
            <a:ext cx="4501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Luyện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tập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– 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sáng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tạo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00601" y="1030070"/>
            <a:ext cx="305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 3 :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4647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2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43643"/>
            <a:ext cx="8077200" cy="3185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 rot="21135670">
            <a:off x="2895601" y="1987604"/>
            <a:ext cx="17491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iCiel Cadena" pitchFamily="2" charset="-93"/>
                <a:cs typeface="Times New Roman" pitchFamily="18" charset="0"/>
              </a:rPr>
              <a:t>Lưu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itchFamily="2" charset="-93"/>
                <a:cs typeface="Times New Roman" pitchFamily="18" charset="0"/>
              </a:rPr>
              <a:t> ý : </a:t>
            </a:r>
          </a:p>
        </p:txBody>
      </p:sp>
      <p:sp>
        <p:nvSpPr>
          <p:cNvPr id="7" name="Rectangle 6"/>
          <p:cNvSpPr/>
          <p:nvPr/>
        </p:nvSpPr>
        <p:spPr>
          <a:xfrm>
            <a:off x="1981201" y="2877404"/>
            <a:ext cx="79529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000" b="1" dirty="0" err="1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Yêu</a:t>
            </a:r>
            <a:r>
              <a:rPr lang="en-US" sz="3000" b="1" dirty="0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  </a:t>
            </a:r>
            <a:r>
              <a:rPr lang="en-US" sz="3000" b="1" dirty="0" err="1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cầu</a:t>
            </a:r>
            <a:r>
              <a:rPr lang="en-US" sz="3000" b="1" dirty="0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  </a:t>
            </a:r>
            <a:r>
              <a:rPr lang="en-US" sz="3000" b="1" dirty="0" err="1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học</a:t>
            </a:r>
            <a:r>
              <a:rPr lang="en-US" sz="3000" b="1" dirty="0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  </a:t>
            </a:r>
            <a:r>
              <a:rPr lang="en-US" sz="3000" b="1" dirty="0" err="1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sinh</a:t>
            </a:r>
            <a:r>
              <a:rPr lang="en-US" sz="3000" b="1" dirty="0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  </a:t>
            </a:r>
            <a:r>
              <a:rPr lang="en-US" sz="3000" b="1" dirty="0" err="1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thực</a:t>
            </a:r>
            <a:r>
              <a:rPr lang="en-US" sz="3000" b="1" dirty="0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  </a:t>
            </a:r>
            <a:r>
              <a:rPr lang="en-US" sz="3000" b="1" dirty="0" err="1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hành</a:t>
            </a:r>
            <a:r>
              <a:rPr lang="en-US" sz="3000" b="1" dirty="0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  </a:t>
            </a:r>
            <a:r>
              <a:rPr lang="en-US" sz="3000" b="1" dirty="0" err="1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cá</a:t>
            </a:r>
            <a:r>
              <a:rPr lang="en-US" sz="3000" b="1" dirty="0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nhân</a:t>
            </a:r>
            <a:endParaRPr lang="vi-VN" sz="3200" b="1" dirty="0">
              <a:solidFill>
                <a:srgbClr val="00B050"/>
              </a:solidFill>
              <a:latin typeface="iCiel Pony" pitchFamily="2" charset="-93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00400" y="3454140"/>
            <a:ext cx="5638800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200" b="1" dirty="0" err="1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Tô</a:t>
            </a:r>
            <a:r>
              <a:rPr lang="en-US" sz="3200" b="1" dirty="0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màu</a:t>
            </a:r>
            <a:r>
              <a:rPr lang="en-US" sz="3200" b="1" dirty="0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sẵn</a:t>
            </a:r>
            <a:r>
              <a:rPr lang="en-US" sz="3200" b="1" dirty="0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 </a:t>
            </a:r>
            <a:endParaRPr lang="vi-VN" sz="3200" b="1" dirty="0">
              <a:solidFill>
                <a:srgbClr val="00B050"/>
              </a:solidFill>
              <a:latin typeface="iCiel Pony" pitchFamily="2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46505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12192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86201" y="1792070"/>
            <a:ext cx="4354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Phân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tích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–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đánh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giá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95801" y="1182470"/>
            <a:ext cx="3097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 4 :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7803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2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12975"/>
            <a:ext cx="7772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24201" y="2998114"/>
            <a:ext cx="65762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Trưng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chia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sẻ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/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endParaRPr lang="vi-VN" sz="2800" dirty="0">
              <a:solidFill>
                <a:srgbClr val="0070C0"/>
              </a:solidFill>
              <a:latin typeface="iCiel Cadena" pitchFamily="2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19641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12192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57600" y="1295401"/>
            <a:ext cx="4761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Vận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dụng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 -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Phát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triển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95801" y="762001"/>
            <a:ext cx="305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 5 :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19501" y="1905000"/>
            <a:ext cx="58128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700" dirty="0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Em sẽ bảo quản , và đồ dùng học </a:t>
            </a:r>
          </a:p>
          <a:p>
            <a:pPr algn="ctr"/>
            <a:r>
              <a:rPr lang="vi-VN" sz="2700" dirty="0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tập của em như thế nào ?</a:t>
            </a:r>
          </a:p>
        </p:txBody>
      </p:sp>
    </p:spTree>
    <p:extLst>
      <p:ext uri="{BB962C8B-B14F-4D97-AF65-F5344CB8AC3E}">
        <p14:creationId xmlns:p14="http://schemas.microsoft.com/office/powerpoint/2010/main" val="182951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E:\GIAO AN\SGV lop 2\chan trời sang tạo lớp 1\hình ảnh minh họa\sdfsdg.JPG">
            <a:extLst>
              <a:ext uri="{FF2B5EF4-FFF2-40B4-BE49-F238E27FC236}">
                <a16:creationId xmlns:a16="http://schemas.microsoft.com/office/drawing/2014/main" id="{D8E77E23-02AB-492A-9AE9-BD8A97087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917" y="533400"/>
            <a:ext cx="3749012" cy="2895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E:\GIAO AN\SGV lop 2\chan trời sang tạo lớp 1\hình ảnh minh họa\rgthg.JPG">
            <a:extLst>
              <a:ext uri="{FF2B5EF4-FFF2-40B4-BE49-F238E27FC236}">
                <a16:creationId xmlns:a16="http://schemas.microsoft.com/office/drawing/2014/main" id="{BCCAC353-6F67-46FC-B937-C8C0E463E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58421"/>
            <a:ext cx="4038600" cy="28705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E:\GIAO AN\SGV lop 2\chan trời sang tạo lớp 1\hình ảnh minh họa\jhgkjhn.JPG">
            <a:extLst>
              <a:ext uri="{FF2B5EF4-FFF2-40B4-BE49-F238E27FC236}">
                <a16:creationId xmlns:a16="http://schemas.microsoft.com/office/drawing/2014/main" id="{A03F7634-FAC2-4F6A-9C0B-AC7417BCD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917" y="3810000"/>
            <a:ext cx="3749012" cy="259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E:\GIAO AN\SGV lop 2\chan trời sang tạo lớp 1\hình ảnh minh họa\mhgiluhkj.JPG">
            <a:extLst>
              <a:ext uri="{FF2B5EF4-FFF2-40B4-BE49-F238E27FC236}">
                <a16:creationId xmlns:a16="http://schemas.microsoft.com/office/drawing/2014/main" id="{5CBA48DC-88CB-4E87-B92A-83B2F2CED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10000"/>
            <a:ext cx="4038600" cy="259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55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GIAO AN\SGV lop 2\chan trời sang tạo lớp 1\hình ảnh minh họa\anh-baiviet-700096-e573d848-5bae-4634-b9ad-07ff9ec8e619.jpg">
            <a:extLst>
              <a:ext uri="{FF2B5EF4-FFF2-40B4-BE49-F238E27FC236}">
                <a16:creationId xmlns:a16="http://schemas.microsoft.com/office/drawing/2014/main" id="{D3545E92-C7C8-449A-92CC-FD07EF64A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427824"/>
            <a:ext cx="3868545" cy="3763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GIAO AN\SGV lop 2\chan trời sang tạo lớp 1\hình ảnh minh họa\2.1-600-x-450.png">
            <a:extLst>
              <a:ext uri="{FF2B5EF4-FFF2-40B4-BE49-F238E27FC236}">
                <a16:creationId xmlns:a16="http://schemas.microsoft.com/office/drawing/2014/main" id="{0AED1DA7-750A-4EF5-85EA-578C9B4B5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219202"/>
            <a:ext cx="3352800" cy="2285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93BBD3C-6F77-4738-A901-BDB4D3A73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144" y="1487488"/>
            <a:ext cx="2755900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E7F9521D-C751-43E2-8107-AEDE82246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081" y="4048046"/>
            <a:ext cx="1625720" cy="28099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D3EC9CC2-9093-408A-9ACB-5CAF398FD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5710">
            <a:off x="2149301" y="4220377"/>
            <a:ext cx="3208361" cy="2348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 descr="E:\GIAO AN\SGV lop 2\chan trời sang tạo lớp 1\hình ảnh minh họa\thanh-ly-ban-ghe-hoc-sinh-tai-ha-noi-2-2259.jpg">
            <a:extLst>
              <a:ext uri="{FF2B5EF4-FFF2-40B4-BE49-F238E27FC236}">
                <a16:creationId xmlns:a16="http://schemas.microsoft.com/office/drawing/2014/main" id="{E7953368-086A-4AEF-812C-3ABBDB0CD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044" y="4343400"/>
            <a:ext cx="2745339" cy="21029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A044FA-06DD-4332-A1EC-A5044EA526FA}"/>
              </a:ext>
            </a:extLst>
          </p:cNvPr>
          <p:cNvSpPr txBox="1"/>
          <p:nvPr/>
        </p:nvSpPr>
        <p:spPr>
          <a:xfrm>
            <a:off x="6019800" y="304801"/>
            <a:ext cx="46826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iCiel Pony" pitchFamily="2" charset="-93"/>
              </a:rPr>
              <a:t>Góc</a:t>
            </a:r>
            <a:r>
              <a:rPr lang="en-US" sz="3200" dirty="0">
                <a:solidFill>
                  <a:srgbClr val="00B050"/>
                </a:solidFill>
                <a:latin typeface="iCiel Pony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Pony" pitchFamily="2" charset="-93"/>
              </a:rPr>
              <a:t>học</a:t>
            </a:r>
            <a:r>
              <a:rPr lang="en-US" sz="3200" dirty="0">
                <a:solidFill>
                  <a:srgbClr val="00B050"/>
                </a:solidFill>
                <a:latin typeface="iCiel Pony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Pony" pitchFamily="2" charset="-93"/>
              </a:rPr>
              <a:t>tập</a:t>
            </a:r>
            <a:r>
              <a:rPr lang="en-US" sz="3200" dirty="0">
                <a:solidFill>
                  <a:srgbClr val="00B050"/>
                </a:solidFill>
                <a:latin typeface="iCiel Pony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Pony" pitchFamily="2" charset="-93"/>
              </a:rPr>
              <a:t>gọn</a:t>
            </a:r>
            <a:r>
              <a:rPr lang="en-US" sz="3200" dirty="0">
                <a:solidFill>
                  <a:srgbClr val="00B050"/>
                </a:solidFill>
                <a:latin typeface="iCiel Pony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Pony" pitchFamily="2" charset="-93"/>
              </a:rPr>
              <a:t>gàng</a:t>
            </a:r>
            <a:r>
              <a:rPr lang="en-US" sz="3200" dirty="0">
                <a:solidFill>
                  <a:srgbClr val="00B050"/>
                </a:solidFill>
                <a:latin typeface="iCiel Pony" pitchFamily="2" charset="-93"/>
              </a:rPr>
              <a:t> </a:t>
            </a:r>
            <a:endParaRPr lang="vi-VN" sz="3200" dirty="0">
              <a:solidFill>
                <a:srgbClr val="00B05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99232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08" y="3515151"/>
            <a:ext cx="3491233" cy="3120403"/>
          </a:xfrm>
          <a:prstGeom prst="rect">
            <a:avLst/>
          </a:prstGeom>
        </p:spPr>
      </p:pic>
      <p:sp>
        <p:nvSpPr>
          <p:cNvPr id="39" name="任意多边形 38"/>
          <p:cNvSpPr/>
          <p:nvPr/>
        </p:nvSpPr>
        <p:spPr>
          <a:xfrm>
            <a:off x="5842736" y="6046872"/>
            <a:ext cx="637921" cy="639800"/>
          </a:xfrm>
          <a:custGeom>
            <a:avLst/>
            <a:gdLst>
              <a:gd name="connsiteX0" fmla="*/ 80886 w 717390"/>
              <a:gd name="connsiteY0" fmla="*/ 89167 h 719503"/>
              <a:gd name="connsiteX1" fmla="*/ 414519 w 717390"/>
              <a:gd name="connsiteY1" fmla="*/ 2670 h 719503"/>
              <a:gd name="connsiteX2" fmla="*/ 674011 w 717390"/>
              <a:gd name="connsiteY2" fmla="*/ 138594 h 719503"/>
              <a:gd name="connsiteX3" fmla="*/ 686367 w 717390"/>
              <a:gd name="connsiteY3" fmla="*/ 509297 h 719503"/>
              <a:gd name="connsiteX4" fmla="*/ 365092 w 717390"/>
              <a:gd name="connsiteY4" fmla="*/ 719362 h 719503"/>
              <a:gd name="connsiteX5" fmla="*/ 19103 w 717390"/>
              <a:gd name="connsiteY5" fmla="*/ 534011 h 719503"/>
              <a:gd name="connsiteX6" fmla="*/ 80886 w 717390"/>
              <a:gd name="connsiteY6" fmla="*/ 89167 h 719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7390" h="719503">
                <a:moveTo>
                  <a:pt x="80886" y="89167"/>
                </a:moveTo>
                <a:cubicBezTo>
                  <a:pt x="146789" y="610"/>
                  <a:pt x="315665" y="-5568"/>
                  <a:pt x="414519" y="2670"/>
                </a:cubicBezTo>
                <a:cubicBezTo>
                  <a:pt x="513373" y="10908"/>
                  <a:pt x="628703" y="54156"/>
                  <a:pt x="674011" y="138594"/>
                </a:cubicBezTo>
                <a:cubicBezTo>
                  <a:pt x="719319" y="223032"/>
                  <a:pt x="737853" y="412502"/>
                  <a:pt x="686367" y="509297"/>
                </a:cubicBezTo>
                <a:cubicBezTo>
                  <a:pt x="634881" y="606092"/>
                  <a:pt x="476303" y="715243"/>
                  <a:pt x="365092" y="719362"/>
                </a:cubicBezTo>
                <a:cubicBezTo>
                  <a:pt x="253881" y="723481"/>
                  <a:pt x="64411" y="636984"/>
                  <a:pt x="19103" y="534011"/>
                </a:cubicBezTo>
                <a:cubicBezTo>
                  <a:pt x="-26205" y="431038"/>
                  <a:pt x="14983" y="177724"/>
                  <a:pt x="80886" y="89167"/>
                </a:cubicBezTo>
                <a:close/>
              </a:path>
            </a:pathLst>
          </a:cu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" y="0"/>
            <a:ext cx="1181659" cy="1181659"/>
          </a:xfrm>
          <a:prstGeom prst="rect">
            <a:avLst/>
          </a:prstGeom>
        </p:spPr>
      </p:pic>
      <p:pic>
        <p:nvPicPr>
          <p:cNvPr id="30" name="图片 3">
            <a:extLst>
              <a:ext uri="{FF2B5EF4-FFF2-40B4-BE49-F238E27FC236}">
                <a16:creationId xmlns:a16="http://schemas.microsoft.com/office/drawing/2014/main" id="{7B97E2E1-0CEF-4D14-9902-89EE3FFC76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32" y="4316110"/>
            <a:ext cx="7155460" cy="2255259"/>
          </a:xfrm>
          <a:prstGeom prst="rect">
            <a:avLst/>
          </a:prstGeom>
        </p:spPr>
      </p:pic>
      <p:pic>
        <p:nvPicPr>
          <p:cNvPr id="32" name="图片 5">
            <a:extLst>
              <a:ext uri="{FF2B5EF4-FFF2-40B4-BE49-F238E27FC236}">
                <a16:creationId xmlns:a16="http://schemas.microsoft.com/office/drawing/2014/main" id="{3BE434A9-7EEA-4D9B-8A65-787DAFCAB4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31041"/>
            <a:ext cx="2279804" cy="2279804"/>
          </a:xfrm>
          <a:prstGeom prst="rect">
            <a:avLst/>
          </a:prstGeom>
        </p:spPr>
      </p:pic>
      <p:pic>
        <p:nvPicPr>
          <p:cNvPr id="35" name="图片 11">
            <a:extLst>
              <a:ext uri="{FF2B5EF4-FFF2-40B4-BE49-F238E27FC236}">
                <a16:creationId xmlns:a16="http://schemas.microsoft.com/office/drawing/2014/main" id="{39BEEA90-B68F-4BFA-97E4-8378848D7D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18092" y="350869"/>
            <a:ext cx="2263968" cy="22639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40616A-76F0-49CA-9A8E-985CD213FB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96" y="1817863"/>
            <a:ext cx="8716322" cy="218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8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E:\GIAO AN\SGV lop 2\chan trời sang tạo lớp 1\hình ảnh minh họa\ddca62b54c588302b1d171fa0a4ba248.jpg">
            <a:extLst>
              <a:ext uri="{FF2B5EF4-FFF2-40B4-BE49-F238E27FC236}">
                <a16:creationId xmlns:a16="http://schemas.microsoft.com/office/drawing/2014/main" id="{81A3C36D-025E-4929-A634-FF8676B9B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963" y="381000"/>
            <a:ext cx="3501906" cy="350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E:\GIAO AN\SGV lop 2\chan trời sang tạo lớp 1\hình ảnh minh họa\ban-hoc-lien-gia-sach-chu-l-bh71.jpg">
            <a:extLst>
              <a:ext uri="{FF2B5EF4-FFF2-40B4-BE49-F238E27FC236}">
                <a16:creationId xmlns:a16="http://schemas.microsoft.com/office/drawing/2014/main" id="{8922A5F3-4F9E-4578-8F45-A2C084D8D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457201"/>
            <a:ext cx="3581400" cy="31241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EB5EDBED-E4DF-413F-B33C-AE270F699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594" y="2484438"/>
            <a:ext cx="2762250" cy="2011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E:\GIAO AN\ảnh tài liệu\kisspng-vector-graphics-school-supplies-education-student-5d2bf62ac2eb40.8910378215631621547984.png">
            <a:extLst>
              <a:ext uri="{FF2B5EF4-FFF2-40B4-BE49-F238E27FC236}">
                <a16:creationId xmlns:a16="http://schemas.microsoft.com/office/drawing/2014/main" id="{8D867ACA-D5BB-4255-A6D5-BEE84ACAB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419601"/>
            <a:ext cx="4191000" cy="2020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E:\GIAO AN\SGV lop 2\chan trời sang tạo lớp 1\hình ảnh minh họa\ban-hoc-tre-em-dep.jpg">
            <a:extLst>
              <a:ext uri="{FF2B5EF4-FFF2-40B4-BE49-F238E27FC236}">
                <a16:creationId xmlns:a16="http://schemas.microsoft.com/office/drawing/2014/main" id="{3D268A95-31FB-4E9C-96F2-1EFF6E437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29061"/>
            <a:ext cx="3810000" cy="2696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68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12192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81400" y="1085672"/>
            <a:ext cx="55931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Hãy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biết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yêu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quý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</a:p>
          <a:p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và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giữ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gìn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đồ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dùng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học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tập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endParaRPr lang="vi-VN" sz="3600" dirty="0">
              <a:solidFill>
                <a:schemeClr val="bg2">
                  <a:lumMod val="25000"/>
                </a:schemeClr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13660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2058FCE-4B06-44BA-AAD7-B981D3EF50B1}"/>
              </a:ext>
            </a:extLst>
          </p:cNvPr>
          <p:cNvSpPr txBox="1"/>
          <p:nvPr/>
        </p:nvSpPr>
        <p:spPr>
          <a:xfrm>
            <a:off x="1981200" y="1351508"/>
            <a:ext cx="2143536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EEECE1">
                    <a:lumMod val="25000"/>
                  </a:srgbClr>
                </a:solidFill>
                <a:latin typeface="iCiel Soup of Justice" pitchFamily="2" charset="-93"/>
              </a:rPr>
              <a:t>Tổng</a:t>
            </a:r>
            <a:endParaRPr lang="en-US" sz="6600" dirty="0">
              <a:solidFill>
                <a:srgbClr val="EEECE1">
                  <a:lumMod val="25000"/>
                </a:srgbClr>
              </a:solidFill>
              <a:latin typeface="iCiel Soup of Justice" pitchFamily="2" charset="-93"/>
            </a:endParaRPr>
          </a:p>
          <a:p>
            <a:r>
              <a:rPr lang="en-US" sz="6600" dirty="0" err="1">
                <a:solidFill>
                  <a:srgbClr val="EEECE1">
                    <a:lumMod val="25000"/>
                  </a:srgbClr>
                </a:solidFill>
                <a:latin typeface="iCiel Soup of Justice" pitchFamily="2" charset="-93"/>
              </a:rPr>
              <a:t>kết</a:t>
            </a:r>
            <a:r>
              <a:rPr lang="en-US" sz="6600" dirty="0">
                <a:solidFill>
                  <a:srgbClr val="EEECE1">
                    <a:lumMod val="25000"/>
                  </a:srgbClr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6600" dirty="0">
                <a:solidFill>
                  <a:srgbClr val="EEECE1">
                    <a:lumMod val="25000"/>
                  </a:srgbClr>
                </a:solidFill>
                <a:latin typeface="iCiel Soup of Justice" pitchFamily="2" charset="-93"/>
              </a:rPr>
              <a:t>BÀI</a:t>
            </a:r>
          </a:p>
          <a:p>
            <a:r>
              <a:rPr lang="en-US" sz="6600" dirty="0" err="1">
                <a:solidFill>
                  <a:srgbClr val="EEECE1">
                    <a:lumMod val="25000"/>
                  </a:srgbClr>
                </a:solidFill>
                <a:latin typeface="iCiel Soup of Justice" pitchFamily="2" charset="-93"/>
              </a:rPr>
              <a:t>học</a:t>
            </a:r>
            <a:r>
              <a:rPr lang="en-US" sz="6600" dirty="0">
                <a:solidFill>
                  <a:srgbClr val="EEECE1">
                    <a:lumMod val="25000"/>
                  </a:srgbClr>
                </a:solidFill>
                <a:latin typeface="iCiel Soup of Justice" pitchFamily="2" charset="-93"/>
              </a:rPr>
              <a:t> </a:t>
            </a:r>
            <a:endParaRPr lang="vi-VN" sz="6600" dirty="0">
              <a:solidFill>
                <a:srgbClr val="EEECE1">
                  <a:lumMod val="25000"/>
                </a:srgbClr>
              </a:solidFill>
              <a:latin typeface="iCiel Soup of Justice" pitchFamily="2" charset="-9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C5AD9E-A03B-4033-888F-4D0EDFB3CF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536" y="629692"/>
            <a:ext cx="5943600" cy="543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2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>
            <a:extLst>
              <a:ext uri="{FF2B5EF4-FFF2-40B4-BE49-F238E27FC236}">
                <a16:creationId xmlns:a16="http://schemas.microsoft.com/office/drawing/2014/main" id="{9C58F03D-27E2-4862-AF08-C98CF4EF91E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D6F4D223-1533-4289-93C5-10B8A40AB0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BDA019F0-35E5-434A-BDE5-3F65EBFDBF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5851616A-F866-42C2-943B-FDE0A78E1C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090EA124-A335-40BA-81AC-DD5142BD19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1" name="组合 83">
            <a:extLst>
              <a:ext uri="{FF2B5EF4-FFF2-40B4-BE49-F238E27FC236}">
                <a16:creationId xmlns:a16="http://schemas.microsoft.com/office/drawing/2014/main" id="{6726D8AE-5BAE-4D53-A47D-BC9472FCD02F}"/>
              </a:ext>
            </a:extLst>
          </p:cNvPr>
          <p:cNvGrpSpPr/>
          <p:nvPr/>
        </p:nvGrpSpPr>
        <p:grpSpPr>
          <a:xfrm>
            <a:off x="-12143" y="5717175"/>
            <a:ext cx="12203723" cy="1123362"/>
            <a:chOff x="-17585" y="5729324"/>
            <a:chExt cx="12203723" cy="1123362"/>
          </a:xfrm>
        </p:grpSpPr>
        <p:pic>
          <p:nvPicPr>
            <p:cNvPr id="32" name="图片 84">
              <a:extLst>
                <a:ext uri="{FF2B5EF4-FFF2-40B4-BE49-F238E27FC236}">
                  <a16:creationId xmlns:a16="http://schemas.microsoft.com/office/drawing/2014/main" id="{002AC876-7097-426A-B3E8-9BE1427B36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85">
              <a:extLst>
                <a:ext uri="{FF2B5EF4-FFF2-40B4-BE49-F238E27FC236}">
                  <a16:creationId xmlns:a16="http://schemas.microsoft.com/office/drawing/2014/main" id="{21EDAA08-91AA-4BF1-8D44-9498D5B755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6" name="图形 1">
            <a:extLst>
              <a:ext uri="{FF2B5EF4-FFF2-40B4-BE49-F238E27FC236}">
                <a16:creationId xmlns:a16="http://schemas.microsoft.com/office/drawing/2014/main" id="{8FC5CC8B-BA0C-4177-A480-112E4B46F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575" y="4802512"/>
            <a:ext cx="1555652" cy="2041793"/>
          </a:xfrm>
          <a:prstGeom prst="rect">
            <a:avLst/>
          </a:prstGeom>
        </p:spPr>
      </p:pic>
      <p:pic>
        <p:nvPicPr>
          <p:cNvPr id="37" name="图片 3">
            <a:extLst>
              <a:ext uri="{FF2B5EF4-FFF2-40B4-BE49-F238E27FC236}">
                <a16:creationId xmlns:a16="http://schemas.microsoft.com/office/drawing/2014/main" id="{09695089-B2DC-4E4A-ABEC-985FE97D0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868" y="4745990"/>
            <a:ext cx="1772339" cy="2309717"/>
          </a:xfrm>
          <a:prstGeom prst="rect">
            <a:avLst/>
          </a:prstGeom>
        </p:spPr>
      </p:pic>
      <p:pic>
        <p:nvPicPr>
          <p:cNvPr id="38" name="图片 8">
            <a:extLst>
              <a:ext uri="{FF2B5EF4-FFF2-40B4-BE49-F238E27FC236}">
                <a16:creationId xmlns:a16="http://schemas.microsoft.com/office/drawing/2014/main" id="{0B096C13-7AE0-4811-A2D4-C58D573A66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9332" y="4745990"/>
            <a:ext cx="1401303" cy="2189595"/>
          </a:xfrm>
          <a:prstGeom prst="rect">
            <a:avLst/>
          </a:prstGeom>
        </p:spPr>
      </p:pic>
      <p:pic>
        <p:nvPicPr>
          <p:cNvPr id="39" name="图片 10">
            <a:extLst>
              <a:ext uri="{FF2B5EF4-FFF2-40B4-BE49-F238E27FC236}">
                <a16:creationId xmlns:a16="http://schemas.microsoft.com/office/drawing/2014/main" id="{8CC03813-8A0F-44E3-8C2E-14954DE0BB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65" y="4208948"/>
            <a:ext cx="3515171" cy="27251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A41CFC-4E2F-44A3-A16E-E3DC4630FC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3622" y="1292475"/>
            <a:ext cx="7207800" cy="275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9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E127089-653F-4742-BD94-3B1AA7240A98}"/>
              </a:ext>
            </a:extLst>
          </p:cNvPr>
          <p:cNvSpPr txBox="1"/>
          <p:nvPr/>
        </p:nvSpPr>
        <p:spPr>
          <a:xfrm>
            <a:off x="1537369" y="651441"/>
            <a:ext cx="5465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Chơi</a:t>
            </a:r>
            <a:r>
              <a:rPr lang="en-US" sz="2800" dirty="0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trò</a:t>
            </a:r>
            <a:r>
              <a:rPr lang="en-US" sz="2800" dirty="0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chơi</a:t>
            </a:r>
            <a:r>
              <a:rPr lang="en-US" sz="2800" dirty="0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 : </a:t>
            </a:r>
            <a:r>
              <a:rPr lang="en-US" sz="2800" dirty="0" err="1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nhìn</a:t>
            </a:r>
            <a:r>
              <a:rPr lang="en-US" sz="2800" dirty="0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hình</a:t>
            </a:r>
            <a:r>
              <a:rPr lang="en-US" sz="2800" dirty="0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đoán</a:t>
            </a:r>
            <a:r>
              <a:rPr lang="en-US" sz="2800" dirty="0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tên</a:t>
            </a:r>
            <a:r>
              <a:rPr lang="en-US" sz="2800" dirty="0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 </a:t>
            </a:r>
            <a:endParaRPr lang="vi-VN" sz="2800" dirty="0">
              <a:solidFill>
                <a:srgbClr val="FF0000"/>
              </a:solidFill>
              <a:effectLst>
                <a:glow rad="228600">
                  <a:srgbClr val="F79646">
                    <a:satMod val="175000"/>
                    <a:alpha val="40000"/>
                  </a:srgbClr>
                </a:glow>
              </a:effectLst>
              <a:latin typeface="iCiel Cadena" pitchFamily="2" charset="-93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ADCB31A-E04D-47AA-944B-E14711117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132" y="-228600"/>
            <a:ext cx="2448566" cy="2448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E79E7D80-B0AC-4C8A-953C-047A0473C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905" y="559297"/>
            <a:ext cx="1920875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E:\GIAO AN\SGV lop 2\chan trời sang tạo lớp 1\hình ảnh minh họa\rgrgfrg.png">
            <a:extLst>
              <a:ext uri="{FF2B5EF4-FFF2-40B4-BE49-F238E27FC236}">
                <a16:creationId xmlns:a16="http://schemas.microsoft.com/office/drawing/2014/main" id="{FBFD9483-4D38-4563-B075-4D7C4956A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508" y="3200400"/>
            <a:ext cx="1543052" cy="15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E:\GIAO AN\SGV lop 2\chan trời sang tạo lớp 1\hình ảnh minh họa\depositphotos_29811383-stock-illustration-strawberry-vector.png">
            <a:extLst>
              <a:ext uri="{FF2B5EF4-FFF2-40B4-BE49-F238E27FC236}">
                <a16:creationId xmlns:a16="http://schemas.microsoft.com/office/drawing/2014/main" id="{26179EDE-F08A-4791-871F-C2A5ECB88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170" y="2895601"/>
            <a:ext cx="1665327" cy="200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E:\GIAO AN\SGV lop 2\chan trời sang tạo lớp 1\hình ảnh minh họa\ghgfhgj.png">
            <a:extLst>
              <a:ext uri="{FF2B5EF4-FFF2-40B4-BE49-F238E27FC236}">
                <a16:creationId xmlns:a16="http://schemas.microsoft.com/office/drawing/2014/main" id="{FF3B50CF-D66F-4702-8368-630ECEBF6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310" y="3048000"/>
            <a:ext cx="2076450" cy="151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E:\GIAO AN\SGV lop 2\chan trời sang tạo lớp 1\hình ảnh minh họa\9db0720f7ff702f14c918173a2e264c7.png">
            <a:extLst>
              <a:ext uri="{FF2B5EF4-FFF2-40B4-BE49-F238E27FC236}">
                <a16:creationId xmlns:a16="http://schemas.microsoft.com/office/drawing/2014/main" id="{3A5E5BCE-5A9B-4005-9389-014804C0F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500" y="1610444"/>
            <a:ext cx="1786461" cy="134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E:\GIAO AN\SGV lop 2\chan trời sang tạo lớp 1\hình ảnh minh họa\hgjghjh.png">
            <a:extLst>
              <a:ext uri="{FF2B5EF4-FFF2-40B4-BE49-F238E27FC236}">
                <a16:creationId xmlns:a16="http://schemas.microsoft.com/office/drawing/2014/main" id="{F2432261-768E-47E6-AAB0-DBF89EF49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160" y="1588686"/>
            <a:ext cx="1981200" cy="136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E:\GIAO AN\ảnh tài liệu\PinClipart.com_rubiks-cube-clipart_1055025.png">
            <a:extLst>
              <a:ext uri="{FF2B5EF4-FFF2-40B4-BE49-F238E27FC236}">
                <a16:creationId xmlns:a16="http://schemas.microsoft.com/office/drawing/2014/main" id="{13BB570B-0626-4D0E-851A-F1ED0F13E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665" y="4876800"/>
            <a:ext cx="1307263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E:\GIAO AN\ảnh tài liệu\yhjytj.png">
            <a:extLst>
              <a:ext uri="{FF2B5EF4-FFF2-40B4-BE49-F238E27FC236}">
                <a16:creationId xmlns:a16="http://schemas.microsoft.com/office/drawing/2014/main" id="{4578A49F-ADB6-4C36-95B4-E34A394E8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7146">
            <a:off x="6324782" y="4750382"/>
            <a:ext cx="163482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B89DB1B-5BA9-48B5-BDAC-78AF9AD6FD58}"/>
              </a:ext>
            </a:extLst>
          </p:cNvPr>
          <p:cNvSpPr/>
          <p:nvPr/>
        </p:nvSpPr>
        <p:spPr>
          <a:xfrm>
            <a:off x="3116961" y="1981200"/>
            <a:ext cx="1945967" cy="114959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2CFE2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1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iCiel Cadena" pitchFamily="2" charset="-93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215D80B-C1EA-4348-B66E-745D3E76037E}"/>
              </a:ext>
            </a:extLst>
          </p:cNvPr>
          <p:cNvSpPr/>
          <p:nvPr/>
        </p:nvSpPr>
        <p:spPr>
          <a:xfrm>
            <a:off x="5895394" y="1973332"/>
            <a:ext cx="1945967" cy="114959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2CFE2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2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iCiel Cadena" pitchFamily="2" charset="-93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937C23F-5A5A-466C-89DB-8837830E3566}"/>
              </a:ext>
            </a:extLst>
          </p:cNvPr>
          <p:cNvSpPr/>
          <p:nvPr/>
        </p:nvSpPr>
        <p:spPr>
          <a:xfrm>
            <a:off x="1973961" y="3581400"/>
            <a:ext cx="1945967" cy="114959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2CFE2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3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iCiel Cadena" pitchFamily="2" charset="-93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A683260-DAF7-42ED-A452-174B42697662}"/>
              </a:ext>
            </a:extLst>
          </p:cNvPr>
          <p:cNvSpPr/>
          <p:nvPr/>
        </p:nvSpPr>
        <p:spPr>
          <a:xfrm>
            <a:off x="5057194" y="3581400"/>
            <a:ext cx="1945967" cy="114959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2CFE2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4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iCiel Cadena" pitchFamily="2" charset="-93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BC1ACF3-7A39-4378-AC0F-E7C5B5AFEF40}"/>
              </a:ext>
            </a:extLst>
          </p:cNvPr>
          <p:cNvSpPr/>
          <p:nvPr/>
        </p:nvSpPr>
        <p:spPr>
          <a:xfrm>
            <a:off x="7724194" y="3581400"/>
            <a:ext cx="1945967" cy="114959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2CFE2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5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iCiel Cadena" pitchFamily="2" charset="-93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5A1F80F-2CD8-4B3D-9B70-C5572777EE0A}"/>
              </a:ext>
            </a:extLst>
          </p:cNvPr>
          <p:cNvSpPr/>
          <p:nvPr/>
        </p:nvSpPr>
        <p:spPr>
          <a:xfrm>
            <a:off x="6087054" y="5257800"/>
            <a:ext cx="1945967" cy="114959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2CFE2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6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iCiel Cadena" pitchFamily="2" charset="-93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1D9380-2C99-43C9-B25E-062F1CDF714D}"/>
              </a:ext>
            </a:extLst>
          </p:cNvPr>
          <p:cNvSpPr/>
          <p:nvPr/>
        </p:nvSpPr>
        <p:spPr>
          <a:xfrm>
            <a:off x="3456994" y="5257800"/>
            <a:ext cx="1945967" cy="114959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2CFE2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6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iCiel Cadena" pitchFamily="2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55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F076DB54-E703-4BEC-8B75-EE4508F7FF1D}"/>
              </a:ext>
            </a:extLst>
          </p:cNvPr>
          <p:cNvSpPr/>
          <p:nvPr/>
        </p:nvSpPr>
        <p:spPr>
          <a:xfrm>
            <a:off x="3652820" y="405826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6A464C95-E408-4B21-A962-67EAFB9CD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676400"/>
            <a:ext cx="4718067" cy="4461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7" descr="E:\GIAO AN\SGV lop 2\sgv chân trời sáng tạo lớp 2\hình minh họa giáo án\11\6826466070_1575466718.png">
            <a:extLst>
              <a:ext uri="{FF2B5EF4-FFF2-40B4-BE49-F238E27FC236}">
                <a16:creationId xmlns:a16="http://schemas.microsoft.com/office/drawing/2014/main" id="{33975F74-710C-4A03-AAD2-C80B81228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7839379" y="2760685"/>
            <a:ext cx="1977214" cy="1977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67AAEE7F-5BB1-4BE2-B4BD-7199C9437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32" y="2247898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32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12192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67200" y="1219200"/>
            <a:ext cx="32367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44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4400" dirty="0">
                <a:solidFill>
                  <a:srgbClr val="FF0000"/>
                </a:solidFill>
                <a:latin typeface="iCiel Cadena" pitchFamily="2" charset="-93"/>
              </a:rPr>
              <a:t> 1 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iCiel Cadena" pitchFamily="2" charset="-93"/>
              </a:rPr>
              <a:t>Khám</a:t>
            </a:r>
            <a:r>
              <a:rPr lang="en-US" sz="44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iCiel Cadena" pitchFamily="2" charset="-93"/>
              </a:rPr>
              <a:t>phá</a:t>
            </a:r>
            <a:r>
              <a:rPr lang="en-US" sz="4400" dirty="0">
                <a:solidFill>
                  <a:srgbClr val="FF0000"/>
                </a:solidFill>
                <a:latin typeface="iCiel Cadena" pitchFamily="2" charset="-93"/>
              </a:rPr>
              <a:t>  </a:t>
            </a:r>
            <a:endParaRPr lang="vi-VN" sz="44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2789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GIAO AN\SGV lop 2\chan trời sang tạo lớp 1\hình ảnh minh họa\grgdf.png">
            <a:extLst>
              <a:ext uri="{FF2B5EF4-FFF2-40B4-BE49-F238E27FC236}">
                <a16:creationId xmlns:a16="http://schemas.microsoft.com/office/drawing/2014/main" id="{4C7DCEFC-2D18-4993-8384-BA58D2CB1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819628"/>
            <a:ext cx="2275624" cy="2685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E:\GIAO AN\SGV lop 2\chan trời sang tạo lớp 1\hình ảnh minh họa\ừedgvfg.png">
            <a:extLst>
              <a:ext uri="{FF2B5EF4-FFF2-40B4-BE49-F238E27FC236}">
                <a16:creationId xmlns:a16="http://schemas.microsoft.com/office/drawing/2014/main" id="{BC3F0696-CAB7-470E-A3D8-B756E214C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324" y="919713"/>
            <a:ext cx="3151276" cy="2572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E:\GIAO AN\SGV lop 2\chan trời sang tạo lớp 1\hình ảnh minh họa\fgxvfv.JPG">
            <a:extLst>
              <a:ext uri="{FF2B5EF4-FFF2-40B4-BE49-F238E27FC236}">
                <a16:creationId xmlns:a16="http://schemas.microsoft.com/office/drawing/2014/main" id="{1966121E-A5BA-4AEE-B388-688C866FC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036" y="869452"/>
            <a:ext cx="3087915" cy="23539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E:\GIAO AN\SGV lop 2\chan trời sang tạo lớp 1\hình ảnh minh họa\etrtreg.JPG">
            <a:extLst>
              <a:ext uri="{FF2B5EF4-FFF2-40B4-BE49-F238E27FC236}">
                <a16:creationId xmlns:a16="http://schemas.microsoft.com/office/drawing/2014/main" id="{E5612904-2A44-4210-A9A8-D6DCB9D0C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770020"/>
            <a:ext cx="3810000" cy="27069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E:\GIAO AN\SGV lop 2\chan trời sang tạo lớp 1\hình ảnh minh họa\rgregdf.JPG">
            <a:extLst>
              <a:ext uri="{FF2B5EF4-FFF2-40B4-BE49-F238E27FC236}">
                <a16:creationId xmlns:a16="http://schemas.microsoft.com/office/drawing/2014/main" id="{9410391D-758E-4B0A-A850-68AD14130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977" y="3822510"/>
            <a:ext cx="1903803" cy="26544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E:\GIAO AN\SGV lop 2\chan trời sang tạo lớp 1\hình ảnh minh họa\ểwtsrg.JPG">
            <a:extLst>
              <a:ext uri="{FF2B5EF4-FFF2-40B4-BE49-F238E27FC236}">
                <a16:creationId xmlns:a16="http://schemas.microsoft.com/office/drawing/2014/main" id="{94CD7D59-E543-47B7-B4A7-D7061E083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208" y="4179560"/>
            <a:ext cx="2358400" cy="206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043190-B10D-414B-81C3-D6169C4F0A88}"/>
              </a:ext>
            </a:extLst>
          </p:cNvPr>
          <p:cNvSpPr txBox="1"/>
          <p:nvPr/>
        </p:nvSpPr>
        <p:spPr>
          <a:xfrm>
            <a:off x="1839036" y="152401"/>
            <a:ext cx="8295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Quan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sát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thảo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luận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sản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phẩm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mĩ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thuật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quanh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075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10BBDDED-AF0F-4E86-B89A-26A247EB8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206" y="720452"/>
            <a:ext cx="4762994" cy="4963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E:\GIAO AN\SGV lop 2\sgv chân trời sáng tạo lớp 2\hình minh họa giáo án\9\H28fa441d17d44fbca70d6dec49594dddo.png">
            <a:extLst>
              <a:ext uri="{FF2B5EF4-FFF2-40B4-BE49-F238E27FC236}">
                <a16:creationId xmlns:a16="http://schemas.microsoft.com/office/drawing/2014/main" id="{720584E0-3ED7-4E90-93C1-9CF761977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655" y="-152400"/>
            <a:ext cx="4525376" cy="4803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E:\GIAO AN\SGV lop 2\sgv chân trời sáng tạo lớp 2\hình minh họa giáo án\11\6826466070_1575466718.png">
            <a:extLst>
              <a:ext uri="{FF2B5EF4-FFF2-40B4-BE49-F238E27FC236}">
                <a16:creationId xmlns:a16="http://schemas.microsoft.com/office/drawing/2014/main" id="{C410E1EC-E716-4F93-8F14-9EBEABC0E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4542">
            <a:off x="6577855" y="1652133"/>
            <a:ext cx="2155279" cy="2155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747C200C-2906-4385-BF29-82BA42A24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476" y="2631846"/>
            <a:ext cx="3246725" cy="290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0346A212-0322-4A8D-A7CE-36000F0AC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410" y="4651408"/>
            <a:ext cx="2219550" cy="1886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 descr="E:\GIAO AN\SGV lop 2\sgv chân trời sáng tạo lớp 2\hình minh họa giáo án\7\httpsmedia.bibomart.png">
            <a:extLst>
              <a:ext uri="{FF2B5EF4-FFF2-40B4-BE49-F238E27FC236}">
                <a16:creationId xmlns:a16="http://schemas.microsoft.com/office/drawing/2014/main" id="{32FA7AC1-4353-467E-AD99-5AE41B1D4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468015"/>
            <a:ext cx="2667000" cy="215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E:\GIAO AN\SGV lop 2\sgv chân trời sáng tạo lớp 2\hình minh họa giáo án\7\c9c037858d82b324d960cca87c58bdd9.png">
            <a:extLst>
              <a:ext uri="{FF2B5EF4-FFF2-40B4-BE49-F238E27FC236}">
                <a16:creationId xmlns:a16="http://schemas.microsoft.com/office/drawing/2014/main" id="{4FB205D6-1EDA-4F48-BA86-EAF68294E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140147"/>
            <a:ext cx="2923048" cy="109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E:\GIAO AN\SGV lop 2\chan trời sang tạo lớp 1\hình ảnh minh họa\trgtre.png">
            <a:extLst>
              <a:ext uri="{FF2B5EF4-FFF2-40B4-BE49-F238E27FC236}">
                <a16:creationId xmlns:a16="http://schemas.microsoft.com/office/drawing/2014/main" id="{BD6C3BB2-DF14-4194-B5F7-7C8D07F25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919" y="4129611"/>
            <a:ext cx="2019300" cy="219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EEA5280E-6597-4105-8D89-EA776D3A9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148" y="2500664"/>
            <a:ext cx="3908852" cy="3037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 descr="E:\GIAO AN\SGV lop 2\sgv chân trời sáng tạo lớp 2\hình minh họa giáo án\11\unnamed.png">
            <a:extLst>
              <a:ext uri="{FF2B5EF4-FFF2-40B4-BE49-F238E27FC236}">
                <a16:creationId xmlns:a16="http://schemas.microsoft.com/office/drawing/2014/main" id="{58911797-4968-4E30-B53D-0BC10CAB2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20142">
            <a:off x="5808355" y="4765113"/>
            <a:ext cx="2211202" cy="1791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E:\GIAO AN\SGV lop 2\sgv chân trời sáng tạo lớp 2\hình minh họa giáo án\9\keo_dan_giay_g-014_1dca550e9a904d68a6bce897244a7ee1_master.png">
            <a:extLst>
              <a:ext uri="{FF2B5EF4-FFF2-40B4-BE49-F238E27FC236}">
                <a16:creationId xmlns:a16="http://schemas.microsoft.com/office/drawing/2014/main" id="{7FB9D75E-96E3-44B7-8635-843437379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20488">
            <a:off x="2131892" y="4131686"/>
            <a:ext cx="1639531" cy="1639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15849DF-3233-4D27-A28A-27F198DB3C8A}"/>
              </a:ext>
            </a:extLst>
          </p:cNvPr>
          <p:cNvSpPr txBox="1"/>
          <p:nvPr/>
        </p:nvSpPr>
        <p:spPr>
          <a:xfrm>
            <a:off x="4927063" y="176079"/>
            <a:ext cx="2858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iCiel Cadena" pitchFamily="2" charset="-93"/>
              </a:rPr>
              <a:t>đồ</a:t>
            </a:r>
            <a:r>
              <a:rPr lang="en-US" sz="28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iCiel Cadena" pitchFamily="2" charset="-93"/>
              </a:rPr>
              <a:t>dùng</a:t>
            </a:r>
            <a:r>
              <a:rPr lang="en-US" sz="28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iCiel Cadena" pitchFamily="2" charset="-93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iCiel Cadena" pitchFamily="2" charset="-93"/>
              </a:rPr>
              <a:t>tập</a:t>
            </a:r>
            <a:r>
              <a:rPr lang="en-US" sz="2800" dirty="0">
                <a:solidFill>
                  <a:prstClr val="black"/>
                </a:solidFill>
                <a:latin typeface="iCiel Cadena" pitchFamily="2" charset="-93"/>
              </a:rPr>
              <a:t>  </a:t>
            </a:r>
            <a:endParaRPr lang="vi-VN" sz="2800" dirty="0">
              <a:solidFill>
                <a:prstClr val="black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78727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58273F40-B60F-4F8F-AC75-606CFC05DC8C}"/>
              </a:ext>
            </a:extLst>
          </p:cNvPr>
          <p:cNvSpPr txBox="1"/>
          <p:nvPr/>
        </p:nvSpPr>
        <p:spPr>
          <a:xfrm>
            <a:off x="2743201" y="162580"/>
            <a:ext cx="7141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1F497D">
                    <a:lumMod val="75000"/>
                  </a:srgbClr>
                </a:solidFill>
                <a:latin typeface="iCiel Cadena" pitchFamily="2" charset="-93"/>
              </a:rPr>
              <a:t>Đọc</a:t>
            </a:r>
            <a:r>
              <a:rPr lang="en-US" sz="2800" dirty="0">
                <a:solidFill>
                  <a:srgbClr val="1F497D">
                    <a:lumMod val="75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1F497D">
                    <a:lumMod val="75000"/>
                  </a:srgbClr>
                </a:solidFill>
                <a:latin typeface="iCiel Cadena" pitchFamily="2" charset="-93"/>
              </a:rPr>
              <a:t>tên</a:t>
            </a:r>
            <a:r>
              <a:rPr lang="en-US" sz="2800" dirty="0">
                <a:solidFill>
                  <a:srgbClr val="1F497D">
                    <a:lumMod val="75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1F497D">
                    <a:lumMod val="75000"/>
                  </a:srgbClr>
                </a:solidFill>
                <a:latin typeface="iCiel Cadena" pitchFamily="2" charset="-93"/>
              </a:rPr>
              <a:t>màu</a:t>
            </a:r>
            <a:r>
              <a:rPr lang="en-US" sz="2800" dirty="0">
                <a:solidFill>
                  <a:srgbClr val="1F497D">
                    <a:lumMod val="75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1F497D">
                    <a:lumMod val="75000"/>
                  </a:srgbClr>
                </a:solidFill>
                <a:latin typeface="iCiel Cadena" pitchFamily="2" charset="-93"/>
              </a:rPr>
              <a:t>nhanh</a:t>
            </a:r>
            <a:r>
              <a:rPr lang="en-US" sz="2800" dirty="0">
                <a:solidFill>
                  <a:srgbClr val="1F497D">
                    <a:lumMod val="75000"/>
                  </a:srgbClr>
                </a:solidFill>
                <a:latin typeface="iCiel Cadena" pitchFamily="2" charset="-93"/>
              </a:rPr>
              <a:t> ( </a:t>
            </a:r>
            <a:r>
              <a:rPr lang="en-US" sz="2800" dirty="0" err="1">
                <a:solidFill>
                  <a:srgbClr val="1F497D">
                    <a:lumMod val="75000"/>
                  </a:srgbClr>
                </a:solidFill>
                <a:latin typeface="iCiel Cadena" pitchFamily="2" charset="-93"/>
              </a:rPr>
              <a:t>và</a:t>
            </a:r>
            <a:r>
              <a:rPr lang="en-US" sz="2800" dirty="0">
                <a:solidFill>
                  <a:srgbClr val="1F497D">
                    <a:lumMod val="75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1F497D">
                    <a:lumMod val="75000"/>
                  </a:srgbClr>
                </a:solidFill>
                <a:latin typeface="iCiel Cadena" pitchFamily="2" charset="-93"/>
              </a:rPr>
              <a:t>chỉ</a:t>
            </a:r>
            <a:r>
              <a:rPr lang="en-US" sz="2800" dirty="0">
                <a:solidFill>
                  <a:srgbClr val="1F497D">
                    <a:lumMod val="75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1F497D">
                    <a:lumMod val="75000"/>
                  </a:srgbClr>
                </a:solidFill>
                <a:latin typeface="iCiel Cadena" pitchFamily="2" charset="-93"/>
              </a:rPr>
              <a:t>ra</a:t>
            </a:r>
            <a:r>
              <a:rPr lang="en-US" sz="2800" dirty="0">
                <a:solidFill>
                  <a:srgbClr val="1F497D">
                    <a:lumMod val="75000"/>
                  </a:srgbClr>
                </a:solidFill>
                <a:latin typeface="iCiel Cadena" pitchFamily="2" charset="-93"/>
              </a:rPr>
              <a:t> 3 </a:t>
            </a:r>
            <a:r>
              <a:rPr lang="en-US" sz="2800" dirty="0" err="1">
                <a:solidFill>
                  <a:srgbClr val="1F497D">
                    <a:lumMod val="75000"/>
                  </a:srgbClr>
                </a:solidFill>
                <a:latin typeface="iCiel Cadena" pitchFamily="2" charset="-93"/>
              </a:rPr>
              <a:t>màu</a:t>
            </a:r>
            <a:r>
              <a:rPr lang="en-US" sz="2800" dirty="0">
                <a:solidFill>
                  <a:srgbClr val="1F497D">
                    <a:lumMod val="75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1F497D">
                    <a:lumMod val="75000"/>
                  </a:srgbClr>
                </a:solidFill>
                <a:latin typeface="iCiel Cadena" pitchFamily="2" charset="-93"/>
              </a:rPr>
              <a:t>cơ</a:t>
            </a:r>
            <a:r>
              <a:rPr lang="en-US" sz="2800" dirty="0">
                <a:solidFill>
                  <a:srgbClr val="1F497D">
                    <a:lumMod val="75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1F497D">
                    <a:lumMod val="75000"/>
                  </a:srgbClr>
                </a:solidFill>
                <a:latin typeface="iCiel Cadena" pitchFamily="2" charset="-93"/>
              </a:rPr>
              <a:t>bản</a:t>
            </a:r>
            <a:r>
              <a:rPr lang="en-US" sz="2800" dirty="0">
                <a:solidFill>
                  <a:srgbClr val="1F497D">
                    <a:lumMod val="75000"/>
                  </a:srgbClr>
                </a:solidFill>
                <a:latin typeface="iCiel Cadena" pitchFamily="2" charset="-93"/>
              </a:rPr>
              <a:t> )</a:t>
            </a:r>
            <a:endParaRPr lang="vi-VN" sz="2800" dirty="0">
              <a:solidFill>
                <a:srgbClr val="1F497D">
                  <a:lumMod val="75000"/>
                </a:srgbClr>
              </a:solidFill>
              <a:latin typeface="iCiel Cadena" pitchFamily="2" charset="-93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AFFB6C4-E135-4121-A864-17EE449DCF29}"/>
              </a:ext>
            </a:extLst>
          </p:cNvPr>
          <p:cNvSpPr/>
          <p:nvPr/>
        </p:nvSpPr>
        <p:spPr>
          <a:xfrm>
            <a:off x="7935036" y="3124200"/>
            <a:ext cx="1676400" cy="1524000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F25E881-FF78-4199-A4B5-E950EC8EBAE4}"/>
              </a:ext>
            </a:extLst>
          </p:cNvPr>
          <p:cNvSpPr/>
          <p:nvPr/>
        </p:nvSpPr>
        <p:spPr>
          <a:xfrm>
            <a:off x="5257800" y="5029200"/>
            <a:ext cx="1676400" cy="15240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015D2FE-03B9-4B1C-B62C-652D86A1CB70}"/>
              </a:ext>
            </a:extLst>
          </p:cNvPr>
          <p:cNvSpPr/>
          <p:nvPr/>
        </p:nvSpPr>
        <p:spPr>
          <a:xfrm>
            <a:off x="5276449" y="3124200"/>
            <a:ext cx="1676400" cy="1524000"/>
          </a:xfrm>
          <a:prstGeom prst="ellipse">
            <a:avLst/>
          </a:prstGeom>
          <a:solidFill>
            <a:srgbClr val="2CFE22"/>
          </a:solidFill>
          <a:ln w="25400" cap="flat" cmpd="sng" algn="ctr">
            <a:solidFill>
              <a:srgbClr val="2CFE2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FF9D794-773E-42A9-8F7A-DB544CBF753A}"/>
              </a:ext>
            </a:extLst>
          </p:cNvPr>
          <p:cNvSpPr/>
          <p:nvPr/>
        </p:nvSpPr>
        <p:spPr>
          <a:xfrm>
            <a:off x="2590800" y="5029200"/>
            <a:ext cx="1676400" cy="1524000"/>
          </a:xfrm>
          <a:prstGeom prst="ellipse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FF22583-CADD-48EB-B80D-C3E750585ECC}"/>
              </a:ext>
            </a:extLst>
          </p:cNvPr>
          <p:cNvSpPr/>
          <p:nvPr/>
        </p:nvSpPr>
        <p:spPr>
          <a:xfrm>
            <a:off x="7906603" y="5006454"/>
            <a:ext cx="1676400" cy="15240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5CC29CC-08F1-4F57-BA66-6EEFA99AEE96}"/>
              </a:ext>
            </a:extLst>
          </p:cNvPr>
          <p:cNvSpPr/>
          <p:nvPr/>
        </p:nvSpPr>
        <p:spPr>
          <a:xfrm>
            <a:off x="2595350" y="3200400"/>
            <a:ext cx="1676400" cy="1524000"/>
          </a:xfrm>
          <a:prstGeom prst="ellipse">
            <a:avLst/>
          </a:prstGeom>
          <a:solidFill>
            <a:sysClr val="windowText" lastClr="00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E6A9278-1540-4DB9-BCEE-BE6DDE34909E}"/>
              </a:ext>
            </a:extLst>
          </p:cNvPr>
          <p:cNvSpPr/>
          <p:nvPr/>
        </p:nvSpPr>
        <p:spPr>
          <a:xfrm>
            <a:off x="7924800" y="1295400"/>
            <a:ext cx="1676400" cy="1524000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2FB074A-4691-4728-AF4D-73DA1151CC67}"/>
              </a:ext>
            </a:extLst>
          </p:cNvPr>
          <p:cNvSpPr/>
          <p:nvPr/>
        </p:nvSpPr>
        <p:spPr>
          <a:xfrm>
            <a:off x="5197522" y="1295400"/>
            <a:ext cx="1676400" cy="1524000"/>
          </a:xfrm>
          <a:prstGeom prst="ellipse">
            <a:avLst/>
          </a:prstGeom>
          <a:solidFill>
            <a:srgbClr val="8064A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42C653D-9F2C-4770-B122-F43872C8111C}"/>
              </a:ext>
            </a:extLst>
          </p:cNvPr>
          <p:cNvSpPr/>
          <p:nvPr/>
        </p:nvSpPr>
        <p:spPr>
          <a:xfrm>
            <a:off x="2578290" y="1371600"/>
            <a:ext cx="1676400" cy="152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78BB50-3395-461A-A6FC-FE5A140138C1}"/>
              </a:ext>
            </a:extLst>
          </p:cNvPr>
          <p:cNvSpPr txBox="1"/>
          <p:nvPr/>
        </p:nvSpPr>
        <p:spPr>
          <a:xfrm>
            <a:off x="4254690" y="609600"/>
            <a:ext cx="4016164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itchFamily="2" charset="-93"/>
              </a:rPr>
              <a:t>(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itchFamily="2" charset="-93"/>
              </a:rPr>
              <a:t>Đỏ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itchFamily="2" charset="-93"/>
              </a:rPr>
              <a:t> 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itchFamily="2" charset="-93"/>
              </a:rPr>
              <a:t>Vàng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itchFamily="2" charset="-93"/>
              </a:rPr>
              <a:t> –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itchFamily="2" charset="-93"/>
              </a:rPr>
              <a:t>Xanh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itchFamily="2" charset="-93"/>
              </a:rPr>
              <a:t> lam ) 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13198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4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12192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11304" y="1619072"/>
            <a:ext cx="39372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Kiến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tạo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kiến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thức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kĩ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năng</a:t>
            </a:r>
            <a:endParaRPr lang="en-US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65960" y="990601"/>
            <a:ext cx="305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2 : 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05417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5A31"/>
      </a:accent1>
      <a:accent2>
        <a:srgbClr val="FFA833"/>
      </a:accent2>
      <a:accent3>
        <a:srgbClr val="91C429"/>
      </a:accent3>
      <a:accent4>
        <a:srgbClr val="0DADD2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4751</TotalTime>
  <Words>237</Words>
  <Application>Microsoft Office PowerPoint</Application>
  <PresentationFormat>Widescreen</PresentationFormat>
  <Paragraphs>64</Paragraphs>
  <Slides>23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微软雅黑</vt:lpstr>
      <vt:lpstr>Arial</vt:lpstr>
      <vt:lpstr>Calibri</vt:lpstr>
      <vt:lpstr>Calibri Light</vt:lpstr>
      <vt:lpstr>iCiel Cadena</vt:lpstr>
      <vt:lpstr>iCiel Pony</vt:lpstr>
      <vt:lpstr>iCiel Soup of Justice</vt:lpstr>
      <vt:lpstr>Times New Roman</vt:lpstr>
      <vt:lpstr>字魂52号-阿开漫画体</vt:lpstr>
      <vt:lpstr>Office Theme</vt:lpstr>
      <vt:lpstr>Office 主题</vt:lpstr>
      <vt:lpstr>1_Office 主题​​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MM</cp:lastModifiedBy>
  <cp:revision>390</cp:revision>
  <dcterms:created xsi:type="dcterms:W3CDTF">2020-08-13T08:18:23Z</dcterms:created>
  <dcterms:modified xsi:type="dcterms:W3CDTF">2025-09-21T13:11:50Z</dcterms:modified>
</cp:coreProperties>
</file>