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4"/>
  </p:notesMasterIdLst>
  <p:sldIdLst>
    <p:sldId id="256" r:id="rId3"/>
    <p:sldId id="260" r:id="rId4"/>
    <p:sldId id="261" r:id="rId5"/>
    <p:sldId id="262" r:id="rId6"/>
    <p:sldId id="331" r:id="rId7"/>
    <p:sldId id="686" r:id="rId8"/>
    <p:sldId id="271" r:id="rId9"/>
    <p:sldId id="796" r:id="rId10"/>
    <p:sldId id="332" r:id="rId11"/>
    <p:sldId id="333" r:id="rId12"/>
    <p:sldId id="334" r:id="rId13"/>
    <p:sldId id="335" r:id="rId14"/>
    <p:sldId id="795" r:id="rId15"/>
    <p:sldId id="797" r:id="rId16"/>
    <p:sldId id="799" r:id="rId17"/>
    <p:sldId id="800" r:id="rId18"/>
    <p:sldId id="801" r:id="rId19"/>
    <p:sldId id="802" r:id="rId20"/>
    <p:sldId id="1134" r:id="rId21"/>
    <p:sldId id="1153" r:id="rId22"/>
    <p:sldId id="1154" r:id="rId23"/>
    <p:sldId id="1155" r:id="rId24"/>
    <p:sldId id="340" r:id="rId25"/>
    <p:sldId id="1156" r:id="rId26"/>
    <p:sldId id="336" r:id="rId27"/>
    <p:sldId id="338" r:id="rId28"/>
    <p:sldId id="339" r:id="rId29"/>
    <p:sldId id="341" r:id="rId30"/>
    <p:sldId id="342" r:id="rId31"/>
    <p:sldId id="343" r:id="rId32"/>
    <p:sldId id="344" r:id="rId33"/>
    <p:sldId id="345" r:id="rId34"/>
    <p:sldId id="346" r:id="rId35"/>
    <p:sldId id="347" r:id="rId36"/>
    <p:sldId id="348" r:id="rId37"/>
    <p:sldId id="349" r:id="rId38"/>
    <p:sldId id="350" r:id="rId39"/>
    <p:sldId id="351" r:id="rId40"/>
    <p:sldId id="337" r:id="rId41"/>
    <p:sldId id="352" r:id="rId42"/>
    <p:sldId id="638" r:id="rId43"/>
    <p:sldId id="287" r:id="rId44"/>
    <p:sldId id="658" r:id="rId45"/>
    <p:sldId id="662" r:id="rId46"/>
    <p:sldId id="663" r:id="rId47"/>
    <p:sldId id="664" r:id="rId48"/>
    <p:sldId id="665" r:id="rId49"/>
    <p:sldId id="285" r:id="rId50"/>
    <p:sldId id="289" r:id="rId51"/>
    <p:sldId id="291" r:id="rId52"/>
    <p:sldId id="428" r:id="rId53"/>
    <p:sldId id="295" r:id="rId54"/>
    <p:sldId id="793" r:id="rId55"/>
    <p:sldId id="794" r:id="rId56"/>
    <p:sldId id="1157" r:id="rId57"/>
    <p:sldId id="259" r:id="rId58"/>
    <p:sldId id="281" r:id="rId59"/>
    <p:sldId id="1158" r:id="rId60"/>
    <p:sldId id="1159" r:id="rId61"/>
    <p:sldId id="1160" r:id="rId62"/>
    <p:sldId id="299"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91" d="100"/>
          <a:sy n="91" d="100"/>
        </p:scale>
        <p:origin x="1221" y="5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CBC9569-2D20-4748-89D0-AEE4BF75A281}" type="doc">
      <dgm:prSet loTypeId="urn:microsoft.com/office/officeart/2005/8/layout/radial1#1" loCatId="relationship" qsTypeId="urn:microsoft.com/office/officeart/2005/8/quickstyle/simple1#5" qsCatId="simple" csTypeId="urn:microsoft.com/office/officeart/2005/8/colors/accent1_2#5" csCatId="accent1" phldr="1"/>
      <dgm:spPr/>
      <dgm:t>
        <a:bodyPr/>
        <a:lstStyle/>
        <a:p>
          <a:endParaRPr lang="en-US"/>
        </a:p>
      </dgm:t>
    </dgm:pt>
    <dgm:pt modelId="{63E439EB-AB8D-4BD3-9C76-C18615045EC6}">
      <dgm:prSet phldrT="[Text]" phldr="0" custT="0"/>
      <dgm:spPr>
        <a:solidFill>
          <a:schemeClr val="accent4">
            <a:lumMod val="40000"/>
            <a:lumOff val="60000"/>
          </a:schemeClr>
        </a:solidFill>
        <a:ln>
          <a:solidFill>
            <a:srgbClr val="002060"/>
          </a:solidFill>
        </a:ln>
      </dgm:spPr>
      <dgm:t>
        <a:bodyPr vert="horz" wrap="square"/>
        <a:lstStyle/>
        <a:p>
          <a:pPr>
            <a:lnSpc>
              <a:spcPct val="100000"/>
            </a:lnSpc>
            <a:spcBef>
              <a:spcPct val="0"/>
            </a:spcBef>
            <a:spcAft>
              <a:spcPct val="35000"/>
            </a:spcAft>
          </a:pPr>
          <a:r>
            <a:rPr lang="en-US">
              <a:solidFill>
                <a:srgbClr val="002060"/>
              </a:solidFill>
              <a:latin typeface="Times New Roman" panose="02020603050405020304" pitchFamily="18" charset="0"/>
              <a:cs typeface="Times New Roman" panose="02020603050405020304" pitchFamily="18" charset="0"/>
            </a:rPr>
            <a:t>XHTD trẻ em</a:t>
          </a:r>
          <a:endParaRPr lang="en-US" dirty="0">
            <a:solidFill>
              <a:srgbClr val="002060"/>
            </a:solidFill>
            <a:latin typeface="Times New Roman" panose="02020603050405020304" pitchFamily="18" charset="0"/>
            <a:cs typeface="Times New Roman" panose="02020603050405020304" pitchFamily="18" charset="0"/>
          </a:endParaRPr>
        </a:p>
      </dgm:t>
    </dgm:pt>
    <dgm:pt modelId="{8C15BBAC-0586-4C75-A1D3-73E5029BC0B9}" type="parTrans" cxnId="{6A6DCE50-E323-4DE3-AEF2-83C1FB42D8D8}">
      <dgm:prSet/>
      <dgm:spPr/>
      <dgm:t>
        <a:bodyPr/>
        <a:lstStyle/>
        <a:p>
          <a:endParaRPr lang="en-US"/>
        </a:p>
      </dgm:t>
    </dgm:pt>
    <dgm:pt modelId="{E4A6B797-521A-42F8-823D-60BDCBDCE1B8}" type="sibTrans" cxnId="{6A6DCE50-E323-4DE3-AEF2-83C1FB42D8D8}">
      <dgm:prSet/>
      <dgm:spPr/>
      <dgm:t>
        <a:bodyPr/>
        <a:lstStyle/>
        <a:p>
          <a:endParaRPr lang="en-US"/>
        </a:p>
      </dgm:t>
    </dgm:pt>
    <dgm:pt modelId="{E8FF67F8-79F3-4EC0-8F1E-A50933A051D0}">
      <dgm:prSet phldrT="[Text]" phldr="0" custT="1"/>
      <dgm:spPr>
        <a:solidFill>
          <a:srgbClr val="FFFF00"/>
        </a:solidFill>
        <a:ln>
          <a:solidFill>
            <a:srgbClr val="002060"/>
          </a:solidFill>
        </a:ln>
      </dgm:spPr>
      <dgm:t>
        <a:bodyPr vert="horz" wrap="square"/>
        <a:lstStyle/>
        <a:p>
          <a:pPr>
            <a:lnSpc>
              <a:spcPct val="100000"/>
            </a:lnSpc>
            <a:spcBef>
              <a:spcPct val="0"/>
            </a:spcBef>
            <a:spcAft>
              <a:spcPct val="35000"/>
            </a:spcAft>
          </a:pPr>
          <a:r>
            <a:rPr lang="en-US" sz="1800">
              <a:solidFill>
                <a:srgbClr val="002060"/>
              </a:solidFill>
              <a:latin typeface="Times New Roman" panose="02020603050405020304" pitchFamily="18" charset="0"/>
              <a:cs typeface="Times New Roman" panose="02020603050405020304" pitchFamily="18" charset="0"/>
              <a:sym typeface="+mn-ea"/>
            </a:rPr>
            <a:t>Hiếp dâm</a:t>
          </a:r>
          <a:endParaRPr lang="en-US" sz="1800" dirty="0">
            <a:solidFill>
              <a:srgbClr val="002060"/>
            </a:solidFill>
            <a:latin typeface="Times New Roman" panose="02020603050405020304" pitchFamily="18" charset="0"/>
            <a:cs typeface="Times New Roman" panose="02020603050405020304" pitchFamily="18" charset="0"/>
            <a:sym typeface="+mn-ea"/>
          </a:endParaRPr>
        </a:p>
      </dgm:t>
    </dgm:pt>
    <dgm:pt modelId="{1B5B9DFB-F9AF-408E-AEC6-C390ECB78FE0}" type="parTrans" cxnId="{E0A03CC7-32AF-412B-9D69-CEB4015374A6}">
      <dgm:prSet/>
      <dgm:spPr/>
      <dgm:t>
        <a:bodyPr/>
        <a:lstStyle/>
        <a:p>
          <a:endParaRPr lang="en-US"/>
        </a:p>
      </dgm:t>
    </dgm:pt>
    <dgm:pt modelId="{C524346C-0C31-48FC-8006-B347A04E1DDE}" type="sibTrans" cxnId="{E0A03CC7-32AF-412B-9D69-CEB4015374A6}">
      <dgm:prSet/>
      <dgm:spPr/>
      <dgm:t>
        <a:bodyPr/>
        <a:lstStyle/>
        <a:p>
          <a:endParaRPr lang="en-US"/>
        </a:p>
      </dgm:t>
    </dgm:pt>
    <dgm:pt modelId="{DACE22B3-B1D4-42B6-B673-4CF35C9589CE}">
      <dgm:prSet phldrT="[Text]" phldr="0" custT="1"/>
      <dgm:spPr>
        <a:solidFill>
          <a:srgbClr val="FFFF99"/>
        </a:solidFill>
        <a:ln>
          <a:solidFill>
            <a:srgbClr val="002060"/>
          </a:solidFill>
        </a:ln>
      </dgm:spPr>
      <dgm:t>
        <a:bodyPr vert="horz" wrap="square"/>
        <a:lstStyle/>
        <a:p>
          <a:pPr>
            <a:lnSpc>
              <a:spcPct val="100000"/>
            </a:lnSpc>
            <a:spcBef>
              <a:spcPct val="0"/>
            </a:spcBef>
            <a:spcAft>
              <a:spcPct val="35000"/>
            </a:spcAft>
          </a:pPr>
          <a:r>
            <a:rPr lang="en-US" sz="1600">
              <a:solidFill>
                <a:schemeClr val="bg1"/>
              </a:solidFill>
              <a:latin typeface="Times New Roman" panose="02020603050405020304" pitchFamily="18" charset="0"/>
              <a:cs typeface="Times New Roman" panose="02020603050405020304" pitchFamily="18" charset="0"/>
              <a:sym typeface="+mn-ea"/>
            </a:rPr>
            <a:t>Cưỡng dâm</a:t>
          </a:r>
          <a:endParaRPr lang="en-US" sz="1600" dirty="0">
            <a:solidFill>
              <a:schemeClr val="bg1"/>
            </a:solidFill>
            <a:latin typeface="Times New Roman" panose="02020603050405020304" pitchFamily="18" charset="0"/>
            <a:cs typeface="Times New Roman" panose="02020603050405020304" pitchFamily="18" charset="0"/>
            <a:sym typeface="+mn-ea"/>
          </a:endParaRPr>
        </a:p>
      </dgm:t>
    </dgm:pt>
    <dgm:pt modelId="{62489D20-EFD1-4601-86DE-2A1E5EF27580}" type="parTrans" cxnId="{11F160CE-203E-41D2-B517-D79B03ABD59B}">
      <dgm:prSet/>
      <dgm:spPr/>
      <dgm:t>
        <a:bodyPr/>
        <a:lstStyle/>
        <a:p>
          <a:endParaRPr lang="en-US"/>
        </a:p>
      </dgm:t>
    </dgm:pt>
    <dgm:pt modelId="{3CCF12AD-6097-45CA-9788-3F35174D10FF}" type="sibTrans" cxnId="{11F160CE-203E-41D2-B517-D79B03ABD59B}">
      <dgm:prSet/>
      <dgm:spPr/>
      <dgm:t>
        <a:bodyPr/>
        <a:lstStyle/>
        <a:p>
          <a:endParaRPr lang="en-US"/>
        </a:p>
      </dgm:t>
    </dgm:pt>
    <dgm:pt modelId="{413A0E0B-DA20-4050-9CA5-A863C14335EF}">
      <dgm:prSet phldrT="[Text]" phldr="0" custT="1"/>
      <dgm:spPr>
        <a:solidFill>
          <a:srgbClr val="FF99FF"/>
        </a:solidFill>
        <a:ln>
          <a:solidFill>
            <a:srgbClr val="002060"/>
          </a:solidFill>
        </a:ln>
      </dgm:spPr>
      <dgm:t>
        <a:bodyPr vert="horz" wrap="square"/>
        <a:lstStyle/>
        <a:p>
          <a:pPr>
            <a:lnSpc>
              <a:spcPct val="100000"/>
            </a:lnSpc>
            <a:spcBef>
              <a:spcPct val="0"/>
            </a:spcBef>
            <a:spcAft>
              <a:spcPts val="0"/>
            </a:spcAft>
          </a:pPr>
          <a:r>
            <a:rPr lang="pt-BR" sz="1600">
              <a:solidFill>
                <a:srgbClr val="002060"/>
              </a:solidFill>
              <a:latin typeface="Times New Roman" panose="02020603050405020304" pitchFamily="18" charset="0"/>
              <a:cs typeface="Times New Roman" panose="02020603050405020304" pitchFamily="18" charset="0"/>
              <a:sym typeface="+mn-ea"/>
            </a:rPr>
            <a:t>Giao</a:t>
          </a:r>
          <a:r>
            <a:rPr lang="pt-BR" sz="1600" baseline="0">
              <a:solidFill>
                <a:srgbClr val="002060"/>
              </a:solidFill>
              <a:latin typeface="Times New Roman" panose="02020603050405020304" pitchFamily="18" charset="0"/>
              <a:cs typeface="Times New Roman" panose="02020603050405020304" pitchFamily="18" charset="0"/>
              <a:sym typeface="+mn-ea"/>
            </a:rPr>
            <a:t> cấu</a:t>
          </a:r>
          <a:endParaRPr lang="pt-BR" sz="1600" dirty="0">
            <a:solidFill>
              <a:srgbClr val="002060"/>
            </a:solidFill>
            <a:latin typeface="Times New Roman" panose="02020603050405020304" pitchFamily="18" charset="0"/>
            <a:cs typeface="Times New Roman" panose="02020603050405020304" pitchFamily="18" charset="0"/>
            <a:sym typeface="+mn-ea"/>
          </a:endParaRPr>
        </a:p>
      </dgm:t>
    </dgm:pt>
    <dgm:pt modelId="{5564DDAC-8D34-452A-900C-E2E9F4983571}" type="parTrans" cxnId="{D1CECE6A-DDA3-40DC-A7B4-0CBB04095298}">
      <dgm:prSet/>
      <dgm:spPr/>
      <dgm:t>
        <a:bodyPr/>
        <a:lstStyle/>
        <a:p>
          <a:endParaRPr lang="en-US"/>
        </a:p>
      </dgm:t>
    </dgm:pt>
    <dgm:pt modelId="{FA9B6ABA-738A-48D0-B365-FD282DD1DE11}" type="sibTrans" cxnId="{D1CECE6A-DDA3-40DC-A7B4-0CBB04095298}">
      <dgm:prSet/>
      <dgm:spPr/>
      <dgm:t>
        <a:bodyPr/>
        <a:lstStyle/>
        <a:p>
          <a:endParaRPr lang="en-US"/>
        </a:p>
      </dgm:t>
    </dgm:pt>
    <dgm:pt modelId="{902E38A5-01F8-41E6-A0BF-6B92B43D307F}">
      <dgm:prSet phldrT="[Text]" phldr="0" custT="1"/>
      <dgm:spPr>
        <a:solidFill>
          <a:srgbClr val="66FF66"/>
        </a:solidFill>
        <a:ln>
          <a:solidFill>
            <a:srgbClr val="002060"/>
          </a:solidFill>
        </a:ln>
      </dgm:spPr>
      <dgm:t>
        <a:bodyPr vert="horz" wrap="square"/>
        <a:lstStyle/>
        <a:p>
          <a:pPr algn="ctr">
            <a:lnSpc>
              <a:spcPct val="100000"/>
            </a:lnSpc>
            <a:spcBef>
              <a:spcPct val="0"/>
            </a:spcBef>
            <a:spcAft>
              <a:spcPct val="35000"/>
            </a:spcAft>
          </a:pPr>
          <a:r>
            <a:rPr lang="pt-BR" sz="2000">
              <a:solidFill>
                <a:srgbClr val="002060"/>
              </a:solidFill>
              <a:latin typeface="Times New Roman" panose="02020603050405020304" pitchFamily="18" charset="0"/>
              <a:cs typeface="Times New Roman" panose="02020603050405020304" pitchFamily="18" charset="0"/>
              <a:sym typeface="+mn-ea"/>
            </a:rPr>
            <a:t>Dâm ô</a:t>
          </a:r>
          <a:endParaRPr lang="pt-BR" sz="2000" dirty="0">
            <a:solidFill>
              <a:srgbClr val="002060"/>
            </a:solidFill>
            <a:latin typeface="Times New Roman" panose="02020603050405020304" pitchFamily="18" charset="0"/>
            <a:cs typeface="Times New Roman" panose="02020603050405020304" pitchFamily="18" charset="0"/>
            <a:sym typeface="+mn-ea"/>
          </a:endParaRPr>
        </a:p>
      </dgm:t>
    </dgm:pt>
    <dgm:pt modelId="{4E6A9DA5-9251-4FA6-B75E-6D589BA395BD}" type="parTrans" cxnId="{E0615928-7BE2-4574-9256-AA06A321D31E}">
      <dgm:prSet/>
      <dgm:spPr/>
      <dgm:t>
        <a:bodyPr/>
        <a:lstStyle/>
        <a:p>
          <a:endParaRPr lang="en-US"/>
        </a:p>
      </dgm:t>
    </dgm:pt>
    <dgm:pt modelId="{512AE8B9-7BFC-4BF7-A698-FB929C3E2035}" type="sibTrans" cxnId="{E0615928-7BE2-4574-9256-AA06A321D31E}">
      <dgm:prSet/>
      <dgm:spPr/>
      <dgm:t>
        <a:bodyPr/>
        <a:lstStyle/>
        <a:p>
          <a:endParaRPr lang="en-US"/>
        </a:p>
      </dgm:t>
    </dgm:pt>
    <dgm:pt modelId="{EA61402A-C898-4D44-8130-FD1FBD8B6563}">
      <dgm:prSet phldrT="[Text]" phldr="0" custScaleX="167643" custScaleY="96291"/>
      <dgm:spPr>
        <a:solidFill>
          <a:srgbClr val="FFFF00"/>
        </a:solidFill>
        <a:ln>
          <a:solidFill>
            <a:srgbClr val="002060"/>
          </a:solidFill>
        </a:ln>
      </dgm:spPr>
    </dgm:pt>
    <dgm:pt modelId="{8354F90B-0A6B-488F-B165-1CD8CB968673}" type="parTrans" cxnId="{30069EF1-F204-4BED-962F-95D80EADF77F}">
      <dgm:prSet/>
      <dgm:spPr/>
      <dgm:t>
        <a:bodyPr/>
        <a:lstStyle/>
        <a:p>
          <a:endParaRPr lang="en-US"/>
        </a:p>
      </dgm:t>
    </dgm:pt>
    <dgm:pt modelId="{481442C7-22FA-4341-A4FF-15DE57A77764}" type="sibTrans" cxnId="{30069EF1-F204-4BED-962F-95D80EADF77F}">
      <dgm:prSet/>
      <dgm:spPr/>
      <dgm:t>
        <a:bodyPr/>
        <a:lstStyle/>
        <a:p>
          <a:endParaRPr lang="en-US"/>
        </a:p>
      </dgm:t>
    </dgm:pt>
    <dgm:pt modelId="{95F638D8-1AFD-4A23-A9E4-A0629A334107}">
      <dgm:prSet phldrT="[Text]" phldr="0" custT="1"/>
      <dgm:spPr>
        <a:solidFill>
          <a:srgbClr val="66FF66"/>
        </a:solidFill>
        <a:ln>
          <a:solidFill>
            <a:srgbClr val="002060"/>
          </a:solidFill>
        </a:ln>
      </dgm:spPr>
      <dgm:t>
        <a:bodyPr vert="horz" wrap="square"/>
        <a:lstStyle/>
        <a:p>
          <a:pPr algn="ctr">
            <a:lnSpc>
              <a:spcPct val="100000"/>
            </a:lnSpc>
            <a:spcBef>
              <a:spcPct val="0"/>
            </a:spcBef>
            <a:spcAft>
              <a:spcPct val="35000"/>
            </a:spcAft>
          </a:pPr>
          <a:r>
            <a:rPr lang="pt-BR" sz="1600">
              <a:solidFill>
                <a:srgbClr val="002060"/>
              </a:solidFill>
              <a:latin typeface="Times New Roman" panose="02020603050405020304" pitchFamily="18" charset="0"/>
              <a:cs typeface="Times New Roman" panose="02020603050405020304" pitchFamily="18" charset="0"/>
              <a:sym typeface="+mn-ea"/>
            </a:rPr>
            <a:t>Sử dụng trẻ em vào mục đích mại dâm, khiêu dâm dưới mọi hình thức</a:t>
          </a:r>
          <a:endParaRPr lang="pt-BR" sz="1600" dirty="0">
            <a:solidFill>
              <a:srgbClr val="002060"/>
            </a:solidFill>
            <a:latin typeface="Times New Roman" panose="02020603050405020304" pitchFamily="18" charset="0"/>
            <a:cs typeface="Times New Roman" panose="02020603050405020304" pitchFamily="18" charset="0"/>
            <a:sym typeface="+mn-ea"/>
          </a:endParaRPr>
        </a:p>
      </dgm:t>
    </dgm:pt>
    <dgm:pt modelId="{45704F96-3878-460E-A52B-008E5AAD21D5}" type="parTrans" cxnId="{8959C298-7146-4A0E-B853-962BA83736DA}">
      <dgm:prSet/>
      <dgm:spPr/>
      <dgm:t>
        <a:bodyPr/>
        <a:lstStyle/>
        <a:p>
          <a:endParaRPr lang="en-US"/>
        </a:p>
      </dgm:t>
    </dgm:pt>
    <dgm:pt modelId="{6242CE72-7D51-4553-B6AA-7EA4E9426D3F}" type="sibTrans" cxnId="{8959C298-7146-4A0E-B853-962BA83736DA}">
      <dgm:prSet/>
      <dgm:spPr/>
      <dgm:t>
        <a:bodyPr/>
        <a:lstStyle/>
        <a:p>
          <a:endParaRPr lang="en-US"/>
        </a:p>
      </dgm:t>
    </dgm:pt>
    <dgm:pt modelId="{936F9C90-3FD2-4203-8B97-DA14C41B8E71}" type="pres">
      <dgm:prSet presAssocID="{5CBC9569-2D20-4748-89D0-AEE4BF75A281}" presName="cycle" presStyleCnt="0">
        <dgm:presLayoutVars>
          <dgm:chMax val="1"/>
          <dgm:dir/>
          <dgm:animLvl val="ctr"/>
          <dgm:resizeHandles val="exact"/>
        </dgm:presLayoutVars>
      </dgm:prSet>
      <dgm:spPr/>
    </dgm:pt>
    <dgm:pt modelId="{86C79333-1A47-4AB1-A098-A871E6C38D98}" type="pres">
      <dgm:prSet presAssocID="{63E439EB-AB8D-4BD3-9C76-C18615045EC6}" presName="centerShape" presStyleLbl="node0" presStyleIdx="0" presStyleCnt="1" custLinFactNeighborX="10803" custLinFactNeighborY="-2838"/>
      <dgm:spPr/>
    </dgm:pt>
    <dgm:pt modelId="{1F4A2000-0AAC-48C4-B73B-57D94AD4262A}" type="pres">
      <dgm:prSet presAssocID="{1B5B9DFB-F9AF-408E-AEC6-C390ECB78FE0}" presName="Name9" presStyleLbl="parChTrans1D2" presStyleIdx="0" presStyleCnt="5"/>
      <dgm:spPr/>
    </dgm:pt>
    <dgm:pt modelId="{805134C6-2E50-4171-825A-CFF2AA5015A8}" type="pres">
      <dgm:prSet presAssocID="{1B5B9DFB-F9AF-408E-AEC6-C390ECB78FE0}" presName="connTx" presStyleLbl="parChTrans1D2" presStyleIdx="0" presStyleCnt="5"/>
      <dgm:spPr/>
    </dgm:pt>
    <dgm:pt modelId="{AB66D3ED-2357-45C5-91C7-D985FAA29C29}" type="pres">
      <dgm:prSet presAssocID="{E8FF67F8-79F3-4EC0-8F1E-A50933A051D0}" presName="node" presStyleLbl="node1" presStyleIdx="0" presStyleCnt="5" custScaleX="118574" custScaleY="96291" custRadScaleRad="103920" custRadScaleInc="33334">
        <dgm:presLayoutVars>
          <dgm:bulletEnabled val="1"/>
        </dgm:presLayoutVars>
      </dgm:prSet>
      <dgm:spPr/>
    </dgm:pt>
    <dgm:pt modelId="{965BCBD8-5850-4DF2-9F45-D8E5B27DBF51}" type="pres">
      <dgm:prSet presAssocID="{62489D20-EFD1-4601-86DE-2A1E5EF27580}" presName="Name9" presStyleLbl="parChTrans1D2" presStyleIdx="1" presStyleCnt="5"/>
      <dgm:spPr/>
    </dgm:pt>
    <dgm:pt modelId="{398642B3-E66F-4ED9-98E6-06C3A88742E0}" type="pres">
      <dgm:prSet presAssocID="{62489D20-EFD1-4601-86DE-2A1E5EF27580}" presName="connTx" presStyleLbl="parChTrans1D2" presStyleIdx="1" presStyleCnt="5"/>
      <dgm:spPr/>
    </dgm:pt>
    <dgm:pt modelId="{C0978AD7-B1E0-454A-AC36-184C5008E14F}" type="pres">
      <dgm:prSet presAssocID="{DACE22B3-B1D4-42B6-B673-4CF35C9589CE}" presName="node" presStyleLbl="node1" presStyleIdx="1" presStyleCnt="5" custScaleX="98914" custScaleY="80168" custRadScaleRad="132643" custRadScaleInc="5681">
        <dgm:presLayoutVars>
          <dgm:bulletEnabled val="1"/>
        </dgm:presLayoutVars>
      </dgm:prSet>
      <dgm:spPr/>
    </dgm:pt>
    <dgm:pt modelId="{01D9C2DA-0916-478A-9F5A-C15BC20C0A16}" type="pres">
      <dgm:prSet presAssocID="{5564DDAC-8D34-452A-900C-E2E9F4983571}" presName="Name9" presStyleLbl="parChTrans1D2" presStyleIdx="2" presStyleCnt="5"/>
      <dgm:spPr/>
    </dgm:pt>
    <dgm:pt modelId="{A8F87601-3273-45CE-8995-9015058226CD}" type="pres">
      <dgm:prSet presAssocID="{5564DDAC-8D34-452A-900C-E2E9F4983571}" presName="connTx" presStyleLbl="parChTrans1D2" presStyleIdx="2" presStyleCnt="5"/>
      <dgm:spPr/>
    </dgm:pt>
    <dgm:pt modelId="{DDEB6042-02FA-40F9-BECE-96693F3F8D5A}" type="pres">
      <dgm:prSet presAssocID="{413A0E0B-DA20-4050-9CA5-A863C14335EF}" presName="node" presStyleLbl="node1" presStyleIdx="2" presStyleCnt="5" custScaleX="105840" custScaleY="110738" custRadScaleRad="134114" custRadScaleInc="-68202">
        <dgm:presLayoutVars>
          <dgm:bulletEnabled val="1"/>
        </dgm:presLayoutVars>
      </dgm:prSet>
      <dgm:spPr/>
    </dgm:pt>
    <dgm:pt modelId="{AD985C30-CFB1-4793-B522-1A83C6F7ED0E}" type="pres">
      <dgm:prSet presAssocID="{4E6A9DA5-9251-4FA6-B75E-6D589BA395BD}" presName="Name9" presStyleLbl="parChTrans1D2" presStyleIdx="3" presStyleCnt="5"/>
      <dgm:spPr/>
    </dgm:pt>
    <dgm:pt modelId="{5732A18E-51BF-47CC-B4DB-2C146D7D1FEF}" type="pres">
      <dgm:prSet presAssocID="{4E6A9DA5-9251-4FA6-B75E-6D589BA395BD}" presName="connTx" presStyleLbl="parChTrans1D2" presStyleIdx="3" presStyleCnt="5"/>
      <dgm:spPr/>
    </dgm:pt>
    <dgm:pt modelId="{A1F477E8-4B6B-4D17-BD7D-BD187A1A8031}" type="pres">
      <dgm:prSet presAssocID="{902E38A5-01F8-41E6-A0BF-6B92B43D307F}" presName="node" presStyleLbl="node1" presStyleIdx="3" presStyleCnt="5" custScaleX="117811" custScaleY="95763" custRadScaleRad="101881" custRadScaleInc="-32695">
        <dgm:presLayoutVars>
          <dgm:bulletEnabled val="1"/>
        </dgm:presLayoutVars>
      </dgm:prSet>
      <dgm:spPr/>
    </dgm:pt>
    <dgm:pt modelId="{123A8866-A66D-4043-86E8-3426796DAA69}" type="pres">
      <dgm:prSet presAssocID="{45704F96-3878-460E-A52B-008E5AAD21D5}" presName="Name9" presStyleLbl="parChTrans1D2" presStyleIdx="4" presStyleCnt="5"/>
      <dgm:spPr/>
    </dgm:pt>
    <dgm:pt modelId="{8C121493-4EF2-4818-8450-1D3491315767}" type="pres">
      <dgm:prSet presAssocID="{45704F96-3878-460E-A52B-008E5AAD21D5}" presName="connTx" presStyleLbl="parChTrans1D2" presStyleIdx="4" presStyleCnt="5"/>
      <dgm:spPr/>
    </dgm:pt>
    <dgm:pt modelId="{2BE4DAEF-661D-4468-ACA2-EA91FD0ECE58}" type="pres">
      <dgm:prSet presAssocID="{95F638D8-1AFD-4A23-A9E4-A0629A334107}" presName="node" presStyleLbl="node1" presStyleIdx="4" presStyleCnt="5" custScaleX="122141">
        <dgm:presLayoutVars>
          <dgm:bulletEnabled val="1"/>
        </dgm:presLayoutVars>
      </dgm:prSet>
      <dgm:spPr/>
    </dgm:pt>
  </dgm:ptLst>
  <dgm:cxnLst>
    <dgm:cxn modelId="{A6956400-A23C-401C-B329-8A2831B893C9}" type="presOf" srcId="{4E6A9DA5-9251-4FA6-B75E-6D589BA395BD}" destId="{5732A18E-51BF-47CC-B4DB-2C146D7D1FEF}" srcOrd="1" destOrd="0" presId="urn:microsoft.com/office/officeart/2005/8/layout/radial1#1"/>
    <dgm:cxn modelId="{7624A30D-44A4-4567-B367-FC5E65E977D4}" type="presOf" srcId="{45704F96-3878-460E-A52B-008E5AAD21D5}" destId="{8C121493-4EF2-4818-8450-1D3491315767}" srcOrd="1" destOrd="0" presId="urn:microsoft.com/office/officeart/2005/8/layout/radial1#1"/>
    <dgm:cxn modelId="{88D32A16-6740-4D81-8485-142D66B47C6E}" type="presOf" srcId="{63E439EB-AB8D-4BD3-9C76-C18615045EC6}" destId="{86C79333-1A47-4AB1-A098-A871E6C38D98}" srcOrd="0" destOrd="0" presId="urn:microsoft.com/office/officeart/2005/8/layout/radial1#1"/>
    <dgm:cxn modelId="{5F69EB1B-B971-4105-867B-E0E84F2F1EEB}" type="presOf" srcId="{1B5B9DFB-F9AF-408E-AEC6-C390ECB78FE0}" destId="{1F4A2000-0AAC-48C4-B73B-57D94AD4262A}" srcOrd="0" destOrd="0" presId="urn:microsoft.com/office/officeart/2005/8/layout/radial1#1"/>
    <dgm:cxn modelId="{E221F11C-7B69-4511-BFE6-2940A9A50B40}" type="presOf" srcId="{902E38A5-01F8-41E6-A0BF-6B92B43D307F}" destId="{A1F477E8-4B6B-4D17-BD7D-BD187A1A8031}" srcOrd="0" destOrd="0" presId="urn:microsoft.com/office/officeart/2005/8/layout/radial1#1"/>
    <dgm:cxn modelId="{4282691D-1111-4DE4-AA59-4D3A6297E607}" type="presOf" srcId="{45704F96-3878-460E-A52B-008E5AAD21D5}" destId="{123A8866-A66D-4043-86E8-3426796DAA69}" srcOrd="0" destOrd="0" presId="urn:microsoft.com/office/officeart/2005/8/layout/radial1#1"/>
    <dgm:cxn modelId="{E0615928-7BE2-4574-9256-AA06A321D31E}" srcId="{63E439EB-AB8D-4BD3-9C76-C18615045EC6}" destId="{902E38A5-01F8-41E6-A0BF-6B92B43D307F}" srcOrd="3" destOrd="0" parTransId="{4E6A9DA5-9251-4FA6-B75E-6D589BA395BD}" sibTransId="{512AE8B9-7BFC-4BF7-A698-FB929C3E2035}"/>
    <dgm:cxn modelId="{D968CD31-A485-4421-A820-251196E3E1D4}" type="presOf" srcId="{5CBC9569-2D20-4748-89D0-AEE4BF75A281}" destId="{936F9C90-3FD2-4203-8B97-DA14C41B8E71}" srcOrd="0" destOrd="0" presId="urn:microsoft.com/office/officeart/2005/8/layout/radial1#1"/>
    <dgm:cxn modelId="{16D91B3C-ED26-4EC9-B549-3F0028BA39D9}" type="presOf" srcId="{1B5B9DFB-F9AF-408E-AEC6-C390ECB78FE0}" destId="{805134C6-2E50-4171-825A-CFF2AA5015A8}" srcOrd="1" destOrd="0" presId="urn:microsoft.com/office/officeart/2005/8/layout/radial1#1"/>
    <dgm:cxn modelId="{D8FAC167-DD06-4323-AE56-D22BD03A9B60}" type="presOf" srcId="{4E6A9DA5-9251-4FA6-B75E-6D589BA395BD}" destId="{AD985C30-CFB1-4793-B522-1A83C6F7ED0E}" srcOrd="0" destOrd="0" presId="urn:microsoft.com/office/officeart/2005/8/layout/radial1#1"/>
    <dgm:cxn modelId="{D1CECE6A-DDA3-40DC-A7B4-0CBB04095298}" srcId="{63E439EB-AB8D-4BD3-9C76-C18615045EC6}" destId="{413A0E0B-DA20-4050-9CA5-A863C14335EF}" srcOrd="2" destOrd="0" parTransId="{5564DDAC-8D34-452A-900C-E2E9F4983571}" sibTransId="{FA9B6ABA-738A-48D0-B365-FD282DD1DE11}"/>
    <dgm:cxn modelId="{6A6DCE50-E323-4DE3-AEF2-83C1FB42D8D8}" srcId="{5CBC9569-2D20-4748-89D0-AEE4BF75A281}" destId="{63E439EB-AB8D-4BD3-9C76-C18615045EC6}" srcOrd="0" destOrd="0" parTransId="{8C15BBAC-0586-4C75-A1D3-73E5029BC0B9}" sibTransId="{E4A6B797-521A-42F8-823D-60BDCBDCE1B8}"/>
    <dgm:cxn modelId="{DC93FE73-4251-4B36-BA0B-D1A69D03C7CB}" type="presOf" srcId="{E8FF67F8-79F3-4EC0-8F1E-A50933A051D0}" destId="{AB66D3ED-2357-45C5-91C7-D985FAA29C29}" srcOrd="0" destOrd="0" presId="urn:microsoft.com/office/officeart/2005/8/layout/radial1#1"/>
    <dgm:cxn modelId="{46937558-0E75-425E-AD69-C2F616AECAF5}" type="presOf" srcId="{DACE22B3-B1D4-42B6-B673-4CF35C9589CE}" destId="{C0978AD7-B1E0-454A-AC36-184C5008E14F}" srcOrd="0" destOrd="0" presId="urn:microsoft.com/office/officeart/2005/8/layout/radial1#1"/>
    <dgm:cxn modelId="{E35DF394-B85F-4449-BB79-061B27B1D737}" type="presOf" srcId="{62489D20-EFD1-4601-86DE-2A1E5EF27580}" destId="{965BCBD8-5850-4DF2-9F45-D8E5B27DBF51}" srcOrd="0" destOrd="0" presId="urn:microsoft.com/office/officeart/2005/8/layout/radial1#1"/>
    <dgm:cxn modelId="{ABF51495-BE33-4A46-9B66-264613E5A7D1}" type="presOf" srcId="{5564DDAC-8D34-452A-900C-E2E9F4983571}" destId="{A8F87601-3273-45CE-8995-9015058226CD}" srcOrd="1" destOrd="0" presId="urn:microsoft.com/office/officeart/2005/8/layout/radial1#1"/>
    <dgm:cxn modelId="{8959C298-7146-4A0E-B853-962BA83736DA}" srcId="{63E439EB-AB8D-4BD3-9C76-C18615045EC6}" destId="{95F638D8-1AFD-4A23-A9E4-A0629A334107}" srcOrd="4" destOrd="0" parTransId="{45704F96-3878-460E-A52B-008E5AAD21D5}" sibTransId="{6242CE72-7D51-4553-B6AA-7EA4E9426D3F}"/>
    <dgm:cxn modelId="{78CD3A9C-06A8-4A10-B701-B5E61ECB6C05}" type="presOf" srcId="{5564DDAC-8D34-452A-900C-E2E9F4983571}" destId="{01D9C2DA-0916-478A-9F5A-C15BC20C0A16}" srcOrd="0" destOrd="0" presId="urn:microsoft.com/office/officeart/2005/8/layout/radial1#1"/>
    <dgm:cxn modelId="{8F8A55AE-1669-4579-ABC1-4FF93725AC6C}" type="presOf" srcId="{62489D20-EFD1-4601-86DE-2A1E5EF27580}" destId="{398642B3-E66F-4ED9-98E6-06C3A88742E0}" srcOrd="1" destOrd="0" presId="urn:microsoft.com/office/officeart/2005/8/layout/radial1#1"/>
    <dgm:cxn modelId="{E0A03CC7-32AF-412B-9D69-CEB4015374A6}" srcId="{63E439EB-AB8D-4BD3-9C76-C18615045EC6}" destId="{E8FF67F8-79F3-4EC0-8F1E-A50933A051D0}" srcOrd="0" destOrd="0" parTransId="{1B5B9DFB-F9AF-408E-AEC6-C390ECB78FE0}" sibTransId="{C524346C-0C31-48FC-8006-B347A04E1DDE}"/>
    <dgm:cxn modelId="{11F160CE-203E-41D2-B517-D79B03ABD59B}" srcId="{63E439EB-AB8D-4BD3-9C76-C18615045EC6}" destId="{DACE22B3-B1D4-42B6-B673-4CF35C9589CE}" srcOrd="1" destOrd="0" parTransId="{62489D20-EFD1-4601-86DE-2A1E5EF27580}" sibTransId="{3CCF12AD-6097-45CA-9788-3F35174D10FF}"/>
    <dgm:cxn modelId="{3BBF55D0-8163-408C-AB80-6C61D77B60E8}" type="presOf" srcId="{413A0E0B-DA20-4050-9CA5-A863C14335EF}" destId="{DDEB6042-02FA-40F9-BECE-96693F3F8D5A}" srcOrd="0" destOrd="0" presId="urn:microsoft.com/office/officeart/2005/8/layout/radial1#1"/>
    <dgm:cxn modelId="{EF2C91D2-2AE2-438B-972D-BB2872534001}" type="presOf" srcId="{95F638D8-1AFD-4A23-A9E4-A0629A334107}" destId="{2BE4DAEF-661D-4468-ACA2-EA91FD0ECE58}" srcOrd="0" destOrd="0" presId="urn:microsoft.com/office/officeart/2005/8/layout/radial1#1"/>
    <dgm:cxn modelId="{30069EF1-F204-4BED-962F-95D80EADF77F}" srcId="{5CBC9569-2D20-4748-89D0-AEE4BF75A281}" destId="{EA61402A-C898-4D44-8130-FD1FBD8B6563}" srcOrd="1" destOrd="0" parTransId="{8354F90B-0A6B-488F-B165-1CD8CB968673}" sibTransId="{481442C7-22FA-4341-A4FF-15DE57A77764}"/>
    <dgm:cxn modelId="{33129553-F155-4BF6-A3BD-C76AD2E3CEAA}" type="presParOf" srcId="{936F9C90-3FD2-4203-8B97-DA14C41B8E71}" destId="{86C79333-1A47-4AB1-A098-A871E6C38D98}" srcOrd="0" destOrd="0" presId="urn:microsoft.com/office/officeart/2005/8/layout/radial1#1"/>
    <dgm:cxn modelId="{D41F0FE0-CC90-4C39-AA5E-1D928EE72AE3}" type="presParOf" srcId="{936F9C90-3FD2-4203-8B97-DA14C41B8E71}" destId="{1F4A2000-0AAC-48C4-B73B-57D94AD4262A}" srcOrd="1" destOrd="0" presId="urn:microsoft.com/office/officeart/2005/8/layout/radial1#1"/>
    <dgm:cxn modelId="{5091FF3A-E58A-45BF-BFF6-7BE5A58515B5}" type="presParOf" srcId="{1F4A2000-0AAC-48C4-B73B-57D94AD4262A}" destId="{805134C6-2E50-4171-825A-CFF2AA5015A8}" srcOrd="0" destOrd="0" presId="urn:microsoft.com/office/officeart/2005/8/layout/radial1#1"/>
    <dgm:cxn modelId="{BEFF767B-E561-42FE-93B3-3647763628A1}" type="presParOf" srcId="{936F9C90-3FD2-4203-8B97-DA14C41B8E71}" destId="{AB66D3ED-2357-45C5-91C7-D985FAA29C29}" srcOrd="2" destOrd="0" presId="urn:microsoft.com/office/officeart/2005/8/layout/radial1#1"/>
    <dgm:cxn modelId="{1CA02B0F-EFC5-4964-9AE6-E71C86B50A97}" type="presParOf" srcId="{936F9C90-3FD2-4203-8B97-DA14C41B8E71}" destId="{965BCBD8-5850-4DF2-9F45-D8E5B27DBF51}" srcOrd="3" destOrd="0" presId="urn:microsoft.com/office/officeart/2005/8/layout/radial1#1"/>
    <dgm:cxn modelId="{CFAEBB25-F377-4041-ABD2-EB6E9EAA8DEA}" type="presParOf" srcId="{965BCBD8-5850-4DF2-9F45-D8E5B27DBF51}" destId="{398642B3-E66F-4ED9-98E6-06C3A88742E0}" srcOrd="0" destOrd="0" presId="urn:microsoft.com/office/officeart/2005/8/layout/radial1#1"/>
    <dgm:cxn modelId="{2780C2D5-23F4-4F4D-95F8-82DDC079952D}" type="presParOf" srcId="{936F9C90-3FD2-4203-8B97-DA14C41B8E71}" destId="{C0978AD7-B1E0-454A-AC36-184C5008E14F}" srcOrd="4" destOrd="0" presId="urn:microsoft.com/office/officeart/2005/8/layout/radial1#1"/>
    <dgm:cxn modelId="{C0A3A01D-147D-489E-9BA2-258C62E8BA9C}" type="presParOf" srcId="{936F9C90-3FD2-4203-8B97-DA14C41B8E71}" destId="{01D9C2DA-0916-478A-9F5A-C15BC20C0A16}" srcOrd="5" destOrd="0" presId="urn:microsoft.com/office/officeart/2005/8/layout/radial1#1"/>
    <dgm:cxn modelId="{514CADD6-B20E-40A6-B002-482D4AA9B0DD}" type="presParOf" srcId="{01D9C2DA-0916-478A-9F5A-C15BC20C0A16}" destId="{A8F87601-3273-45CE-8995-9015058226CD}" srcOrd="0" destOrd="0" presId="urn:microsoft.com/office/officeart/2005/8/layout/radial1#1"/>
    <dgm:cxn modelId="{831517E4-778B-481D-974D-3927AB606D1E}" type="presParOf" srcId="{936F9C90-3FD2-4203-8B97-DA14C41B8E71}" destId="{DDEB6042-02FA-40F9-BECE-96693F3F8D5A}" srcOrd="6" destOrd="0" presId="urn:microsoft.com/office/officeart/2005/8/layout/radial1#1"/>
    <dgm:cxn modelId="{8FD34E8E-4618-4BE8-9CC0-690E5FDA687A}" type="presParOf" srcId="{936F9C90-3FD2-4203-8B97-DA14C41B8E71}" destId="{AD985C30-CFB1-4793-B522-1A83C6F7ED0E}" srcOrd="7" destOrd="0" presId="urn:microsoft.com/office/officeart/2005/8/layout/radial1#1"/>
    <dgm:cxn modelId="{FA7C7D93-344C-4491-9CB0-920F62730314}" type="presParOf" srcId="{AD985C30-CFB1-4793-B522-1A83C6F7ED0E}" destId="{5732A18E-51BF-47CC-B4DB-2C146D7D1FEF}" srcOrd="0" destOrd="0" presId="urn:microsoft.com/office/officeart/2005/8/layout/radial1#1"/>
    <dgm:cxn modelId="{351F8DF1-A361-46FF-8844-0F7FC78CF669}" type="presParOf" srcId="{936F9C90-3FD2-4203-8B97-DA14C41B8E71}" destId="{A1F477E8-4B6B-4D17-BD7D-BD187A1A8031}" srcOrd="8" destOrd="0" presId="urn:microsoft.com/office/officeart/2005/8/layout/radial1#1"/>
    <dgm:cxn modelId="{E2081236-B02F-4953-AC35-741B2084D209}" type="presParOf" srcId="{936F9C90-3FD2-4203-8B97-DA14C41B8E71}" destId="{123A8866-A66D-4043-86E8-3426796DAA69}" srcOrd="9" destOrd="0" presId="urn:microsoft.com/office/officeart/2005/8/layout/radial1#1"/>
    <dgm:cxn modelId="{FBFBC59D-9ED3-4DE7-A633-C7CE060EB567}" type="presParOf" srcId="{123A8866-A66D-4043-86E8-3426796DAA69}" destId="{8C121493-4EF2-4818-8450-1D3491315767}" srcOrd="0" destOrd="0" presId="urn:microsoft.com/office/officeart/2005/8/layout/radial1#1"/>
    <dgm:cxn modelId="{28EAD43F-F0F9-4C56-98C9-C75F9F45C20A}" type="presParOf" srcId="{936F9C90-3FD2-4203-8B97-DA14C41B8E71}" destId="{2BE4DAEF-661D-4468-ACA2-EA91FD0ECE58}" srcOrd="10" destOrd="0" presId="urn:microsoft.com/office/officeart/2005/8/layout/radial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79333-1A47-4AB1-A098-A871E6C38D98}">
      <dsp:nvSpPr>
        <dsp:cNvPr id="0" name=""/>
        <dsp:cNvSpPr/>
      </dsp:nvSpPr>
      <dsp:spPr>
        <a:xfrm>
          <a:off x="3551500" y="1938444"/>
          <a:ext cx="1609552" cy="1609552"/>
        </a:xfrm>
        <a:prstGeom prst="ellipse">
          <a:avLst/>
        </a:prstGeom>
        <a:solidFill>
          <a:schemeClr val="accent4">
            <a:lumMod val="40000"/>
            <a:lumOff val="60000"/>
          </a:schemeClr>
        </a:solidFill>
        <a:ln w="1905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100000"/>
            </a:lnSpc>
            <a:spcBef>
              <a:spcPct val="0"/>
            </a:spcBef>
            <a:spcAft>
              <a:spcPct val="35000"/>
            </a:spcAft>
            <a:buNone/>
          </a:pPr>
          <a:r>
            <a:rPr lang="en-US" sz="3100" kern="1200">
              <a:solidFill>
                <a:srgbClr val="002060"/>
              </a:solidFill>
              <a:latin typeface="Times New Roman" panose="02020603050405020304" pitchFamily="18" charset="0"/>
              <a:cs typeface="Times New Roman" panose="02020603050405020304" pitchFamily="18" charset="0"/>
            </a:rPr>
            <a:t>XHTD trẻ em</a:t>
          </a:r>
          <a:endParaRPr lang="en-US" sz="3100" kern="1200" dirty="0">
            <a:solidFill>
              <a:srgbClr val="002060"/>
            </a:solidFill>
            <a:latin typeface="Times New Roman" panose="02020603050405020304" pitchFamily="18" charset="0"/>
            <a:cs typeface="Times New Roman" panose="02020603050405020304" pitchFamily="18" charset="0"/>
          </a:endParaRPr>
        </a:p>
      </dsp:txBody>
      <dsp:txXfrm>
        <a:off x="3787213" y="2174157"/>
        <a:ext cx="1138126" cy="1138126"/>
      </dsp:txXfrm>
    </dsp:sp>
    <dsp:sp modelId="{1F4A2000-0AAC-48C4-B73B-57D94AD4262A}">
      <dsp:nvSpPr>
        <dsp:cNvPr id="0" name=""/>
        <dsp:cNvSpPr/>
      </dsp:nvSpPr>
      <dsp:spPr>
        <a:xfrm rot="16200022">
          <a:off x="4157723" y="1720874"/>
          <a:ext cx="397119" cy="38020"/>
        </a:xfrm>
        <a:custGeom>
          <a:avLst/>
          <a:gdLst/>
          <a:ahLst/>
          <a:cxnLst/>
          <a:rect l="0" t="0" r="0" b="0"/>
          <a:pathLst>
            <a:path>
              <a:moveTo>
                <a:pt x="0" y="19010"/>
              </a:moveTo>
              <a:lnTo>
                <a:pt x="397119" y="1901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6355" y="1729957"/>
        <a:ext cx="19855" cy="19855"/>
      </dsp:txXfrm>
    </dsp:sp>
    <dsp:sp modelId="{AB66D3ED-2357-45C5-91C7-D985FAA29C29}">
      <dsp:nvSpPr>
        <dsp:cNvPr id="0" name=""/>
        <dsp:cNvSpPr/>
      </dsp:nvSpPr>
      <dsp:spPr>
        <a:xfrm>
          <a:off x="3402033" y="-8528"/>
          <a:ext cx="1908511" cy="1549854"/>
        </a:xfrm>
        <a:prstGeom prst="ellipse">
          <a:avLst/>
        </a:prstGeom>
        <a:solidFill>
          <a:srgbClr val="FFFF00"/>
        </a:solidFill>
        <a:ln w="1905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35000"/>
            </a:spcAft>
            <a:buNone/>
          </a:pPr>
          <a:r>
            <a:rPr lang="en-US" sz="1800" kern="1200">
              <a:solidFill>
                <a:srgbClr val="002060"/>
              </a:solidFill>
              <a:latin typeface="Times New Roman" panose="02020603050405020304" pitchFamily="18" charset="0"/>
              <a:cs typeface="Times New Roman" panose="02020603050405020304" pitchFamily="18" charset="0"/>
              <a:sym typeface="+mn-ea"/>
            </a:rPr>
            <a:t>Hiếp dâm</a:t>
          </a:r>
          <a:endParaRPr lang="en-US" sz="1800" kern="1200" dirty="0">
            <a:solidFill>
              <a:srgbClr val="002060"/>
            </a:solidFill>
            <a:latin typeface="Times New Roman" panose="02020603050405020304" pitchFamily="18" charset="0"/>
            <a:cs typeface="Times New Roman" panose="02020603050405020304" pitchFamily="18" charset="0"/>
            <a:sym typeface="+mn-ea"/>
          </a:endParaRPr>
        </a:p>
      </dsp:txBody>
      <dsp:txXfrm>
        <a:off x="3681528" y="218443"/>
        <a:ext cx="1349521" cy="1095912"/>
      </dsp:txXfrm>
    </dsp:sp>
    <dsp:sp modelId="{965BCBD8-5850-4DF2-9F45-D8E5B27DBF51}">
      <dsp:nvSpPr>
        <dsp:cNvPr id="0" name=""/>
        <dsp:cNvSpPr/>
      </dsp:nvSpPr>
      <dsp:spPr>
        <a:xfrm rot="20627698">
          <a:off x="5114641" y="2398207"/>
          <a:ext cx="726758" cy="38020"/>
        </a:xfrm>
        <a:custGeom>
          <a:avLst/>
          <a:gdLst/>
          <a:ahLst/>
          <a:cxnLst/>
          <a:rect l="0" t="0" r="0" b="0"/>
          <a:pathLst>
            <a:path>
              <a:moveTo>
                <a:pt x="0" y="19010"/>
              </a:moveTo>
              <a:lnTo>
                <a:pt x="726758" y="1901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59851" y="2399048"/>
        <a:ext cx="36337" cy="36337"/>
      </dsp:txXfrm>
    </dsp:sp>
    <dsp:sp modelId="{C0978AD7-B1E0-454A-AC36-184C5008E14F}">
      <dsp:nvSpPr>
        <dsp:cNvPr id="0" name=""/>
        <dsp:cNvSpPr/>
      </dsp:nvSpPr>
      <dsp:spPr>
        <a:xfrm>
          <a:off x="5780244" y="1452865"/>
          <a:ext cx="1592073" cy="1290346"/>
        </a:xfrm>
        <a:prstGeom prst="ellipse">
          <a:avLst/>
        </a:prstGeom>
        <a:solidFill>
          <a:srgbClr val="FFFF99"/>
        </a:solidFill>
        <a:ln w="1905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en-US" sz="1600" kern="1200">
              <a:solidFill>
                <a:schemeClr val="bg1"/>
              </a:solidFill>
              <a:latin typeface="Times New Roman" panose="02020603050405020304" pitchFamily="18" charset="0"/>
              <a:cs typeface="Times New Roman" panose="02020603050405020304" pitchFamily="18" charset="0"/>
              <a:sym typeface="+mn-ea"/>
            </a:rPr>
            <a:t>Cưỡng dâm</a:t>
          </a:r>
          <a:endParaRPr lang="en-US" sz="1600" kern="1200" dirty="0">
            <a:solidFill>
              <a:schemeClr val="bg1"/>
            </a:solidFill>
            <a:latin typeface="Times New Roman" panose="02020603050405020304" pitchFamily="18" charset="0"/>
            <a:cs typeface="Times New Roman" panose="02020603050405020304" pitchFamily="18" charset="0"/>
            <a:sym typeface="+mn-ea"/>
          </a:endParaRPr>
        </a:p>
      </dsp:txBody>
      <dsp:txXfrm>
        <a:off x="6013398" y="1641832"/>
        <a:ext cx="1125765" cy="912412"/>
      </dsp:txXfrm>
    </dsp:sp>
    <dsp:sp modelId="{01D9C2DA-0916-478A-9F5A-C15BC20C0A16}">
      <dsp:nvSpPr>
        <dsp:cNvPr id="0" name=""/>
        <dsp:cNvSpPr/>
      </dsp:nvSpPr>
      <dsp:spPr>
        <a:xfrm rot="2217349">
          <a:off x="4916389" y="3456371"/>
          <a:ext cx="826117" cy="38020"/>
        </a:xfrm>
        <a:custGeom>
          <a:avLst/>
          <a:gdLst/>
          <a:ahLst/>
          <a:cxnLst/>
          <a:rect l="0" t="0" r="0" b="0"/>
          <a:pathLst>
            <a:path>
              <a:moveTo>
                <a:pt x="0" y="19010"/>
              </a:moveTo>
              <a:lnTo>
                <a:pt x="826117" y="1901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08795" y="3454729"/>
        <a:ext cx="41305" cy="41305"/>
      </dsp:txXfrm>
    </dsp:sp>
    <dsp:sp modelId="{DDEB6042-02FA-40F9-BECE-96693F3F8D5A}">
      <dsp:nvSpPr>
        <dsp:cNvPr id="0" name=""/>
        <dsp:cNvSpPr/>
      </dsp:nvSpPr>
      <dsp:spPr>
        <a:xfrm>
          <a:off x="5499297" y="3352804"/>
          <a:ext cx="1703550" cy="1782386"/>
        </a:xfrm>
        <a:prstGeom prst="ellipse">
          <a:avLst/>
        </a:prstGeom>
        <a:solidFill>
          <a:srgbClr val="FF99FF"/>
        </a:solidFill>
        <a:ln w="1905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pt-BR" sz="1600" kern="1200">
              <a:solidFill>
                <a:srgbClr val="002060"/>
              </a:solidFill>
              <a:latin typeface="Times New Roman" panose="02020603050405020304" pitchFamily="18" charset="0"/>
              <a:cs typeface="Times New Roman" panose="02020603050405020304" pitchFamily="18" charset="0"/>
              <a:sym typeface="+mn-ea"/>
            </a:rPr>
            <a:t>Giao</a:t>
          </a:r>
          <a:r>
            <a:rPr lang="pt-BR" sz="1600" kern="1200" baseline="0">
              <a:solidFill>
                <a:srgbClr val="002060"/>
              </a:solidFill>
              <a:latin typeface="Times New Roman" panose="02020603050405020304" pitchFamily="18" charset="0"/>
              <a:cs typeface="Times New Roman" panose="02020603050405020304" pitchFamily="18" charset="0"/>
              <a:sym typeface="+mn-ea"/>
            </a:rPr>
            <a:t> cấu</a:t>
          </a:r>
          <a:endParaRPr lang="pt-BR" sz="1600" kern="1200" dirty="0">
            <a:solidFill>
              <a:srgbClr val="002060"/>
            </a:solidFill>
            <a:latin typeface="Times New Roman" panose="02020603050405020304" pitchFamily="18" charset="0"/>
            <a:cs typeface="Times New Roman" panose="02020603050405020304" pitchFamily="18" charset="0"/>
            <a:sym typeface="+mn-ea"/>
          </a:endParaRPr>
        </a:p>
      </dsp:txBody>
      <dsp:txXfrm>
        <a:off x="5748776" y="3613828"/>
        <a:ext cx="1204592" cy="1260338"/>
      </dsp:txXfrm>
    </dsp:sp>
    <dsp:sp modelId="{AD985C30-CFB1-4793-B522-1A83C6F7ED0E}">
      <dsp:nvSpPr>
        <dsp:cNvPr id="0" name=""/>
        <dsp:cNvSpPr/>
      </dsp:nvSpPr>
      <dsp:spPr>
        <a:xfrm rot="7476141">
          <a:off x="3335580" y="3682557"/>
          <a:ext cx="719037" cy="38020"/>
        </a:xfrm>
        <a:custGeom>
          <a:avLst/>
          <a:gdLst/>
          <a:ahLst/>
          <a:cxnLst/>
          <a:rect l="0" t="0" r="0" b="0"/>
          <a:pathLst>
            <a:path>
              <a:moveTo>
                <a:pt x="0" y="19010"/>
              </a:moveTo>
              <a:lnTo>
                <a:pt x="719037" y="1901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677123" y="3683591"/>
        <a:ext cx="35951" cy="35951"/>
      </dsp:txXfrm>
    </dsp:sp>
    <dsp:sp modelId="{A1F477E8-4B6B-4D17-BD7D-BD187A1A8031}">
      <dsp:nvSpPr>
        <dsp:cNvPr id="0" name=""/>
        <dsp:cNvSpPr/>
      </dsp:nvSpPr>
      <dsp:spPr>
        <a:xfrm>
          <a:off x="2079066" y="3899006"/>
          <a:ext cx="1896230" cy="1541356"/>
        </a:xfrm>
        <a:prstGeom prst="ellipse">
          <a:avLst/>
        </a:prstGeom>
        <a:solidFill>
          <a:srgbClr val="66FF66"/>
        </a:solidFill>
        <a:ln w="1905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pt-BR" sz="2000" kern="1200">
              <a:solidFill>
                <a:srgbClr val="002060"/>
              </a:solidFill>
              <a:latin typeface="Times New Roman" panose="02020603050405020304" pitchFamily="18" charset="0"/>
              <a:cs typeface="Times New Roman" panose="02020603050405020304" pitchFamily="18" charset="0"/>
              <a:sym typeface="+mn-ea"/>
            </a:rPr>
            <a:t>Dâm ô</a:t>
          </a:r>
          <a:endParaRPr lang="pt-BR" sz="2000" kern="1200" dirty="0">
            <a:solidFill>
              <a:srgbClr val="002060"/>
            </a:solidFill>
            <a:latin typeface="Times New Roman" panose="02020603050405020304" pitchFamily="18" charset="0"/>
            <a:cs typeface="Times New Roman" panose="02020603050405020304" pitchFamily="18" charset="0"/>
            <a:sym typeface="+mn-ea"/>
          </a:endParaRPr>
        </a:p>
      </dsp:txBody>
      <dsp:txXfrm>
        <a:off x="2356762" y="4124732"/>
        <a:ext cx="1340838" cy="1089904"/>
      </dsp:txXfrm>
    </dsp:sp>
    <dsp:sp modelId="{123A8866-A66D-4043-86E8-3426796DAA69}">
      <dsp:nvSpPr>
        <dsp:cNvPr id="0" name=""/>
        <dsp:cNvSpPr/>
      </dsp:nvSpPr>
      <dsp:spPr>
        <a:xfrm rot="11531768">
          <a:off x="2852474" y="2477573"/>
          <a:ext cx="725375" cy="38020"/>
        </a:xfrm>
        <a:custGeom>
          <a:avLst/>
          <a:gdLst/>
          <a:ahLst/>
          <a:cxnLst/>
          <a:rect l="0" t="0" r="0" b="0"/>
          <a:pathLst>
            <a:path>
              <a:moveTo>
                <a:pt x="0" y="19010"/>
              </a:moveTo>
              <a:lnTo>
                <a:pt x="725375" y="1901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97027" y="2478449"/>
        <a:ext cx="36268" cy="36268"/>
      </dsp:txXfrm>
    </dsp:sp>
    <dsp:sp modelId="{2BE4DAEF-661D-4468-ACA2-EA91FD0ECE58}">
      <dsp:nvSpPr>
        <dsp:cNvPr id="0" name=""/>
        <dsp:cNvSpPr/>
      </dsp:nvSpPr>
      <dsp:spPr>
        <a:xfrm>
          <a:off x="927296" y="1409769"/>
          <a:ext cx="1965924" cy="1609552"/>
        </a:xfrm>
        <a:prstGeom prst="ellipse">
          <a:avLst/>
        </a:prstGeom>
        <a:solidFill>
          <a:srgbClr val="66FF66"/>
        </a:solidFill>
        <a:ln w="1905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pt-BR" sz="1600" kern="1200">
              <a:solidFill>
                <a:srgbClr val="002060"/>
              </a:solidFill>
              <a:latin typeface="Times New Roman" panose="02020603050405020304" pitchFamily="18" charset="0"/>
              <a:cs typeface="Times New Roman" panose="02020603050405020304" pitchFamily="18" charset="0"/>
              <a:sym typeface="+mn-ea"/>
            </a:rPr>
            <a:t>Sử dụng trẻ em vào mục đích mại dâm, khiêu dâm dưới mọi hình thức</a:t>
          </a:r>
          <a:endParaRPr lang="pt-BR" sz="1600" kern="1200" dirty="0">
            <a:solidFill>
              <a:srgbClr val="002060"/>
            </a:solidFill>
            <a:latin typeface="Times New Roman" panose="02020603050405020304" pitchFamily="18" charset="0"/>
            <a:cs typeface="Times New Roman" panose="02020603050405020304" pitchFamily="18" charset="0"/>
            <a:sym typeface="+mn-ea"/>
          </a:endParaRPr>
        </a:p>
      </dsp:txBody>
      <dsp:txXfrm>
        <a:off x="1215199" y="1645482"/>
        <a:ext cx="1390118" cy="1138126"/>
      </dsp:txXfrm>
    </dsp:sp>
  </dsp:spTree>
</dsp:drawing>
</file>

<file path=ppt/diagrams/layout1.xml><?xml version="1.0" encoding="utf-8"?>
<dgm:layoutDef xmlns:dgm="http://schemas.openxmlformats.org/drawingml/2006/diagram" xmlns:a="http://schemas.openxmlformats.org/drawingml/2006/main" uniqueId="urn:microsoft.com/office/officeart/2005/8/layout/radial1#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EBD9C-2DCB-4C5D-9C54-C0E7B7C9D1FF}" type="datetimeFigureOut">
              <a:rPr lang="en-US" smtClean="0"/>
              <a:t>5/7/2025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8B7F9D-0981-49A8-AC8A-DFFD678B42C2}" type="slidenum">
              <a:rPr lang="en-US" smtClean="0"/>
              <a:t>‹#›</a:t>
            </a:fld>
            <a:endParaRPr lang="en-US"/>
          </a:p>
        </p:txBody>
      </p:sp>
    </p:spTree>
    <p:extLst>
      <p:ext uri="{BB962C8B-B14F-4D97-AF65-F5344CB8AC3E}">
        <p14:creationId xmlns:p14="http://schemas.microsoft.com/office/powerpoint/2010/main" val="361555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20D3A7-E9BA-4B67-8085-0A2C15DE9D08}"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326FD-770E-414E-8B94-E6AD7023D076}" type="slidenum">
              <a:rPr lang="en-US" smtClean="0"/>
              <a:t>‹#›</a:t>
            </a:fld>
            <a:endParaRPr lang="en-US"/>
          </a:p>
        </p:txBody>
      </p:sp>
    </p:spTree>
    <p:extLst>
      <p:ext uri="{BB962C8B-B14F-4D97-AF65-F5344CB8AC3E}">
        <p14:creationId xmlns:p14="http://schemas.microsoft.com/office/powerpoint/2010/main" val="2379052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0D3A7-E9BA-4B67-8085-0A2C15DE9D08}"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326FD-770E-414E-8B94-E6AD7023D076}" type="slidenum">
              <a:rPr lang="en-US" smtClean="0"/>
              <a:t>‹#›</a:t>
            </a:fld>
            <a:endParaRPr lang="en-US"/>
          </a:p>
        </p:txBody>
      </p:sp>
    </p:spTree>
    <p:extLst>
      <p:ext uri="{BB962C8B-B14F-4D97-AF65-F5344CB8AC3E}">
        <p14:creationId xmlns:p14="http://schemas.microsoft.com/office/powerpoint/2010/main" val="174779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0D3A7-E9BA-4B67-8085-0A2C15DE9D08}"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326FD-770E-414E-8B94-E6AD7023D076}" type="slidenum">
              <a:rPr lang="en-US" smtClean="0"/>
              <a:t>‹#›</a:t>
            </a:fld>
            <a:endParaRPr lang="en-US"/>
          </a:p>
        </p:txBody>
      </p:sp>
    </p:spTree>
    <p:extLst>
      <p:ext uri="{BB962C8B-B14F-4D97-AF65-F5344CB8AC3E}">
        <p14:creationId xmlns:p14="http://schemas.microsoft.com/office/powerpoint/2010/main" val="1729049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ctr" fontAlgn="base">
              <a:spcBef>
                <a:spcPct val="0"/>
              </a:spcBef>
              <a:spcAft>
                <a:spcPct val="0"/>
              </a:spcAft>
              <a:defRPr/>
            </a:pPr>
            <a:endParaRPr lang="en-US">
              <a:solidFill>
                <a:prstClr val="white"/>
              </a:solidFill>
              <a:latin typeface="Times New Roman" pitchFamily="18" charset="0"/>
              <a:cs typeface="Arial" pitchFamily="34"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ctr" fontAlgn="base">
              <a:spcBef>
                <a:spcPct val="0"/>
              </a:spcBef>
              <a:spcAft>
                <a:spcPct val="0"/>
              </a:spcAft>
              <a:defRPr/>
            </a:pPr>
            <a:endParaRPr lang="en-US">
              <a:solidFill>
                <a:prstClr val="white"/>
              </a:solidFill>
              <a:latin typeface="Times New Roman" pitchFamily="18" charset="0"/>
              <a:cs typeface="Arial" pitchFamily="34" charset="0"/>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fld id="{5E53C938-5F71-4653-8D81-CE7B9C505AF7}" type="datetimeFigureOut">
              <a:rPr lang="en-US"/>
              <a:pPr>
                <a:defRPr/>
              </a:pPr>
              <a:t>5/7/2025</a:t>
            </a:fld>
            <a:endParaRPr lang="en-US">
              <a:solidFill>
                <a:srgbClr val="FFFFFF"/>
              </a:solidFill>
            </a:endParaRPr>
          </a:p>
        </p:txBody>
      </p:sp>
      <p:sp>
        <p:nvSpPr>
          <p:cNvPr id="7" name="Footer Placeholder 18"/>
          <p:cNvSpPr>
            <a:spLocks noGrp="1"/>
          </p:cNvSpPr>
          <p:nvPr>
            <p:ph type="ftr" sz="quarter" idx="11"/>
          </p:nvPr>
        </p:nvSpPr>
        <p:spPr/>
        <p:txBody>
          <a:bodyPr/>
          <a:lstStyle>
            <a:lvl1pPr algn="ctr">
              <a:defRPr>
                <a:solidFill>
                  <a:srgbClr val="FFFFFF"/>
                </a:solidFill>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94CF819B-D50B-430D-9450-38CE377DFDD0}" type="slidenum">
              <a:rPr lang="en-US"/>
              <a:pPr>
                <a:defRPr/>
              </a:pPr>
              <a:t>‹#›</a:t>
            </a:fld>
            <a:endParaRPr lang="en-US">
              <a:solidFill>
                <a:srgbClr val="FFFFFF"/>
              </a:solidFill>
            </a:endParaRPr>
          </a:p>
        </p:txBody>
      </p:sp>
    </p:spTree>
    <p:extLst>
      <p:ext uri="{BB962C8B-B14F-4D97-AF65-F5344CB8AC3E}">
        <p14:creationId xmlns:p14="http://schemas.microsoft.com/office/powerpoint/2010/main" val="383317314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06DE954-92A9-42BF-8EAC-810BA37A1EE1}" type="datetimeFigureOut">
              <a:rPr lang="en-US"/>
              <a:pPr>
                <a:defRPr/>
              </a:pPr>
              <a:t>5/7/2025</a:t>
            </a:fld>
            <a:endParaRPr lang="en-US"/>
          </a:p>
        </p:txBody>
      </p:sp>
      <p:sp>
        <p:nvSpPr>
          <p:cNvPr id="5" name="Footer Placeholder 4"/>
          <p:cNvSpPr>
            <a:spLocks noGrp="1"/>
          </p:cNvSpPr>
          <p:nvPr>
            <p:ph type="ftr" sz="quarter" idx="11"/>
          </p:nvPr>
        </p:nvSpPr>
        <p:spPr/>
        <p:txBody>
          <a:bodyPr/>
          <a:lstStyle>
            <a:lvl1pPr algn="ctr">
              <a:defRPr>
                <a:solidFill>
                  <a:srgbClr val="9B9A98"/>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80018E-8EC6-485D-A663-60004B49866D}" type="slidenum">
              <a:rPr lang="en-US"/>
              <a:pPr>
                <a:defRPr/>
              </a:pPr>
              <a:t>‹#›</a:t>
            </a:fld>
            <a:endParaRPr lang="en-US"/>
          </a:p>
        </p:txBody>
      </p:sp>
    </p:spTree>
    <p:extLst>
      <p:ext uri="{BB962C8B-B14F-4D97-AF65-F5344CB8AC3E}">
        <p14:creationId xmlns:p14="http://schemas.microsoft.com/office/powerpoint/2010/main" val="1850690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ctr" fontAlgn="base">
              <a:spcBef>
                <a:spcPct val="0"/>
              </a:spcBef>
              <a:spcAft>
                <a:spcPct val="0"/>
              </a:spcAft>
              <a:defRPr/>
            </a:pPr>
            <a:endParaRPr lang="en-US">
              <a:solidFill>
                <a:prstClr val="white"/>
              </a:solidFill>
              <a:latin typeface="Times New Roman" pitchFamily="18" charset="0"/>
              <a:cs typeface="Arial" pitchFamily="34"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ctr" fontAlgn="base">
              <a:spcBef>
                <a:spcPct val="0"/>
              </a:spcBef>
              <a:spcAft>
                <a:spcPct val="0"/>
              </a:spcAft>
              <a:defRPr/>
            </a:pPr>
            <a:endParaRPr lang="en-US">
              <a:solidFill>
                <a:prstClr val="white"/>
              </a:solidFill>
              <a:latin typeface="Times New Roman" pitchFamily="18" charset="0"/>
              <a:cs typeface="Arial" pitchFamily="34" charset="0"/>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40A11FAD-A2E1-4842-AE63-B49927E01BE7}" type="datetimeFigureOut">
              <a:rPr lang="en-US"/>
              <a:pPr>
                <a:defRPr/>
              </a:pPr>
              <a:t>5/7/2025</a:t>
            </a:fld>
            <a:endParaRPr lang="en-US">
              <a:solidFill>
                <a:srgbClr val="D4D2D0"/>
              </a:solidFill>
            </a:endParaRPr>
          </a:p>
        </p:txBody>
      </p:sp>
      <p:sp>
        <p:nvSpPr>
          <p:cNvPr id="7" name="Footer Placeholder 4"/>
          <p:cNvSpPr>
            <a:spLocks noGrp="1"/>
          </p:cNvSpPr>
          <p:nvPr>
            <p:ph type="ftr" sz="quarter" idx="11"/>
          </p:nvPr>
        </p:nvSpPr>
        <p:spPr/>
        <p:txBody>
          <a:bodyPr/>
          <a:lstStyle>
            <a:lvl1pPr algn="ctr">
              <a:defRPr/>
            </a:lvl1pPr>
          </a:lstStyle>
          <a:p>
            <a:pPr>
              <a:defRPr/>
            </a:pPr>
            <a:endParaRPr lang="en-US">
              <a:solidFill>
                <a:srgbClr val="D4D2D0"/>
              </a:solidFill>
            </a:endParaRPr>
          </a:p>
        </p:txBody>
      </p:sp>
      <p:sp>
        <p:nvSpPr>
          <p:cNvPr id="8" name="Slide Number Placeholder 5"/>
          <p:cNvSpPr>
            <a:spLocks noGrp="1"/>
          </p:cNvSpPr>
          <p:nvPr>
            <p:ph type="sldNum" sz="quarter" idx="12"/>
          </p:nvPr>
        </p:nvSpPr>
        <p:spPr/>
        <p:txBody>
          <a:bodyPr/>
          <a:lstStyle>
            <a:lvl1pPr>
              <a:defRPr/>
            </a:lvl1pPr>
          </a:lstStyle>
          <a:p>
            <a:pPr>
              <a:defRPr/>
            </a:pPr>
            <a:fld id="{5C45A9CD-9C2A-48C6-AA5F-3855DDD12F1D}" type="slidenum">
              <a:rPr lang="en-US"/>
              <a:pPr>
                <a:defRPr/>
              </a:pPr>
              <a:t>‹#›</a:t>
            </a:fld>
            <a:endParaRPr lang="en-US"/>
          </a:p>
        </p:txBody>
      </p:sp>
    </p:spTree>
    <p:extLst>
      <p:ext uri="{BB962C8B-B14F-4D97-AF65-F5344CB8AC3E}">
        <p14:creationId xmlns:p14="http://schemas.microsoft.com/office/powerpoint/2010/main" val="2149404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A2DAA2B8-8B39-4387-8511-A68259E77560}" type="datetimeFigureOut">
              <a:rPr lang="en-US"/>
              <a:pPr>
                <a:defRPr/>
              </a:pPr>
              <a:t>5/7/2025</a:t>
            </a:fld>
            <a:endParaRPr lang="en-US"/>
          </a:p>
        </p:txBody>
      </p:sp>
      <p:sp>
        <p:nvSpPr>
          <p:cNvPr id="6" name="Footer Placeholder 5"/>
          <p:cNvSpPr>
            <a:spLocks noGrp="1"/>
          </p:cNvSpPr>
          <p:nvPr>
            <p:ph type="ftr" sz="quarter" idx="11"/>
          </p:nvPr>
        </p:nvSpPr>
        <p:spPr/>
        <p:txBody>
          <a:bodyPr/>
          <a:lstStyle>
            <a:lvl1pPr algn="ctr">
              <a:defRPr>
                <a:solidFill>
                  <a:srgbClr val="9B9A98"/>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7C7536D-FBFE-4D38-B32B-F747666A0523}" type="slidenum">
              <a:rPr lang="en-US"/>
              <a:pPr>
                <a:defRPr/>
              </a:pPr>
              <a:t>‹#›</a:t>
            </a:fld>
            <a:endParaRPr lang="en-US"/>
          </a:p>
        </p:txBody>
      </p:sp>
    </p:spTree>
    <p:extLst>
      <p:ext uri="{BB962C8B-B14F-4D97-AF65-F5344CB8AC3E}">
        <p14:creationId xmlns:p14="http://schemas.microsoft.com/office/powerpoint/2010/main" val="331905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007EA363-DF94-49EE-9B3A-EB815B933E55}" type="datetimeFigureOut">
              <a:rPr lang="en-US"/>
              <a:pPr>
                <a:defRPr/>
              </a:pPr>
              <a:t>5/7/2025</a:t>
            </a:fld>
            <a:endParaRPr lang="en-US"/>
          </a:p>
        </p:txBody>
      </p:sp>
      <p:sp>
        <p:nvSpPr>
          <p:cNvPr id="8" name="Footer Placeholder 7"/>
          <p:cNvSpPr>
            <a:spLocks noGrp="1"/>
          </p:cNvSpPr>
          <p:nvPr>
            <p:ph type="ftr" sz="quarter" idx="11"/>
          </p:nvPr>
        </p:nvSpPr>
        <p:spPr/>
        <p:txBody>
          <a:bodyPr/>
          <a:lstStyle>
            <a:lvl1pPr algn="ctr">
              <a:defRPr>
                <a:solidFill>
                  <a:srgbClr val="9B9A98"/>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53846A4-4052-4C42-92B2-B9FF3E485461}" type="slidenum">
              <a:rPr lang="en-US"/>
              <a:pPr>
                <a:defRPr/>
              </a:pPr>
              <a:t>‹#›</a:t>
            </a:fld>
            <a:endParaRPr lang="en-US"/>
          </a:p>
        </p:txBody>
      </p:sp>
    </p:spTree>
    <p:extLst>
      <p:ext uri="{BB962C8B-B14F-4D97-AF65-F5344CB8AC3E}">
        <p14:creationId xmlns:p14="http://schemas.microsoft.com/office/powerpoint/2010/main" val="1642303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6"/>
          <p:cNvSpPr>
            <a:spLocks noGrp="1"/>
          </p:cNvSpPr>
          <p:nvPr>
            <p:ph type="dt" sz="half" idx="10"/>
          </p:nvPr>
        </p:nvSpPr>
        <p:spPr/>
        <p:txBody>
          <a:bodyPr/>
          <a:lstStyle>
            <a:lvl1pPr>
              <a:defRPr/>
            </a:lvl1pPr>
          </a:lstStyle>
          <a:p>
            <a:pPr>
              <a:defRPr/>
            </a:pPr>
            <a:fld id="{853D8B8D-9BCB-48D9-BEAA-0E197F1A284A}" type="datetimeFigureOut">
              <a:rPr lang="en-US"/>
              <a:pPr>
                <a:defRPr/>
              </a:pPr>
              <a:t>5/7/2025</a:t>
            </a:fld>
            <a:endParaRPr lang="en-US"/>
          </a:p>
        </p:txBody>
      </p:sp>
      <p:sp>
        <p:nvSpPr>
          <p:cNvPr id="4" name="Slide Number Placeholder 7"/>
          <p:cNvSpPr>
            <a:spLocks noGrp="1"/>
          </p:cNvSpPr>
          <p:nvPr>
            <p:ph type="sldNum" sz="quarter" idx="11"/>
          </p:nvPr>
        </p:nvSpPr>
        <p:spPr/>
        <p:txBody>
          <a:bodyPr/>
          <a:lstStyle>
            <a:lvl1pPr>
              <a:defRPr/>
            </a:lvl1pPr>
          </a:lstStyle>
          <a:p>
            <a:pPr>
              <a:defRPr/>
            </a:pPr>
            <a:fld id="{35CF43C0-0932-4DED-8333-F74A6BE8B685}" type="slidenum">
              <a:rPr lang="en-US"/>
              <a:pPr>
                <a:defRPr/>
              </a:pPr>
              <a:t>‹#›</a:t>
            </a:fld>
            <a:endParaRPr lang="en-US"/>
          </a:p>
        </p:txBody>
      </p:sp>
      <p:sp>
        <p:nvSpPr>
          <p:cNvPr id="5" name="Footer Placeholder 8"/>
          <p:cNvSpPr>
            <a:spLocks noGrp="1"/>
          </p:cNvSpPr>
          <p:nvPr>
            <p:ph type="ftr" sz="quarter" idx="12"/>
          </p:nvPr>
        </p:nvSpPr>
        <p:spPr/>
        <p:txBody>
          <a:bodyPr/>
          <a:lstStyle>
            <a:lvl1pPr algn="ctr">
              <a:defRPr>
                <a:solidFill>
                  <a:srgbClr val="9B9A98"/>
                </a:solidFill>
              </a:defRPr>
            </a:lvl1pPr>
          </a:lstStyle>
          <a:p>
            <a:pPr>
              <a:defRPr/>
            </a:pPr>
            <a:endParaRPr lang="en-US"/>
          </a:p>
        </p:txBody>
      </p:sp>
    </p:spTree>
    <p:extLst>
      <p:ext uri="{BB962C8B-B14F-4D97-AF65-F5344CB8AC3E}">
        <p14:creationId xmlns:p14="http://schemas.microsoft.com/office/powerpoint/2010/main" val="4157485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3132541-DCF9-4A7A-8C7B-1ACBA29AFCF2}" type="datetimeFigureOut">
              <a:rPr lang="en-US"/>
              <a:pPr>
                <a:defRPr/>
              </a:pPr>
              <a:t>5/7/2025</a:t>
            </a:fld>
            <a:endParaRPr lang="en-US">
              <a:solidFill>
                <a:srgbClr val="D4D2D0"/>
              </a:solidFill>
            </a:endParaRPr>
          </a:p>
        </p:txBody>
      </p:sp>
      <p:sp>
        <p:nvSpPr>
          <p:cNvPr id="3" name="Footer Placeholder 2"/>
          <p:cNvSpPr>
            <a:spLocks noGrp="1"/>
          </p:cNvSpPr>
          <p:nvPr>
            <p:ph type="ftr" sz="quarter" idx="11"/>
          </p:nvPr>
        </p:nvSpPr>
        <p:spPr/>
        <p:txBody>
          <a:bodyPr/>
          <a:lstStyle>
            <a:lvl1pPr algn="ctr">
              <a:defRPr/>
            </a:lvl1pPr>
          </a:lstStyle>
          <a:p>
            <a:pPr>
              <a:defRPr/>
            </a:pPr>
            <a:endParaRPr lang="en-US">
              <a:solidFill>
                <a:srgbClr val="D4D2D0"/>
              </a:solidFill>
            </a:endParaRPr>
          </a:p>
        </p:txBody>
      </p:sp>
      <p:sp>
        <p:nvSpPr>
          <p:cNvPr id="4" name="Slide Number Placeholder 3"/>
          <p:cNvSpPr>
            <a:spLocks noGrp="1"/>
          </p:cNvSpPr>
          <p:nvPr>
            <p:ph type="sldNum" sz="quarter" idx="12"/>
          </p:nvPr>
        </p:nvSpPr>
        <p:spPr/>
        <p:txBody>
          <a:bodyPr/>
          <a:lstStyle>
            <a:lvl1pPr>
              <a:defRPr/>
            </a:lvl1pPr>
          </a:lstStyle>
          <a:p>
            <a:pPr>
              <a:defRPr/>
            </a:pPr>
            <a:fld id="{37E5BA42-613B-4F02-B0E6-A87FC7E9D0DF}" type="slidenum">
              <a:rPr lang="en-US"/>
              <a:pPr>
                <a:defRPr/>
              </a:pPr>
              <a:t>‹#›</a:t>
            </a:fld>
            <a:endParaRPr lang="en-US"/>
          </a:p>
        </p:txBody>
      </p:sp>
    </p:spTree>
    <p:extLst>
      <p:ext uri="{BB962C8B-B14F-4D97-AF65-F5344CB8AC3E}">
        <p14:creationId xmlns:p14="http://schemas.microsoft.com/office/powerpoint/2010/main" val="4182711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F24B14BC-BF63-4820-A404-7A942EA026B3}" type="datetimeFigureOut">
              <a:rPr lang="en-US"/>
              <a:pPr>
                <a:defRPr/>
              </a:pPr>
              <a:t>5/7/2025</a:t>
            </a:fld>
            <a:endParaRPr lang="en-US"/>
          </a:p>
        </p:txBody>
      </p:sp>
      <p:sp>
        <p:nvSpPr>
          <p:cNvPr id="6" name="Footer Placeholder 5"/>
          <p:cNvSpPr>
            <a:spLocks noGrp="1"/>
          </p:cNvSpPr>
          <p:nvPr>
            <p:ph type="ftr" sz="quarter" idx="11"/>
          </p:nvPr>
        </p:nvSpPr>
        <p:spPr/>
        <p:txBody>
          <a:bodyPr/>
          <a:lstStyle>
            <a:lvl1pPr algn="ctr">
              <a:defRPr>
                <a:solidFill>
                  <a:srgbClr val="9B9A98"/>
                </a:solidFill>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764A798C-5EAA-40A7-9AE2-0BEF2F0290B1}" type="slidenum">
              <a:rPr lang="en-US"/>
              <a:pPr>
                <a:defRPr/>
              </a:pPr>
              <a:t>‹#›</a:t>
            </a:fld>
            <a:endParaRPr lang="en-US"/>
          </a:p>
        </p:txBody>
      </p:sp>
    </p:spTree>
    <p:extLst>
      <p:ext uri="{BB962C8B-B14F-4D97-AF65-F5344CB8AC3E}">
        <p14:creationId xmlns:p14="http://schemas.microsoft.com/office/powerpoint/2010/main" val="282707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0D3A7-E9BA-4B67-8085-0A2C15DE9D08}"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326FD-770E-414E-8B94-E6AD7023D076}" type="slidenum">
              <a:rPr lang="en-US" smtClean="0"/>
              <a:t>‹#›</a:t>
            </a:fld>
            <a:endParaRPr lang="en-US"/>
          </a:p>
        </p:txBody>
      </p:sp>
    </p:spTree>
    <p:extLst>
      <p:ext uri="{BB962C8B-B14F-4D97-AF65-F5344CB8AC3E}">
        <p14:creationId xmlns:p14="http://schemas.microsoft.com/office/powerpoint/2010/main" val="2704027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BF9C1EAA-D8C8-43D3-B88D-9ABEBD8E2F06}" type="datetimeFigureOut">
              <a:rPr lang="en-US"/>
              <a:pPr>
                <a:defRPr/>
              </a:pPr>
              <a:t>5/7/2025</a:t>
            </a:fld>
            <a:endParaRPr lang="en-US"/>
          </a:p>
        </p:txBody>
      </p:sp>
      <p:sp>
        <p:nvSpPr>
          <p:cNvPr id="6" name="Footer Placeholder 5"/>
          <p:cNvSpPr>
            <a:spLocks noGrp="1"/>
          </p:cNvSpPr>
          <p:nvPr>
            <p:ph type="ftr" sz="quarter" idx="11"/>
          </p:nvPr>
        </p:nvSpPr>
        <p:spPr/>
        <p:txBody>
          <a:bodyPr/>
          <a:lstStyle>
            <a:lvl1pPr algn="ctr">
              <a:defRPr>
                <a:solidFill>
                  <a:srgbClr val="9B9A98"/>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CD43384-C412-40D6-A93B-85C487C62430}" type="slidenum">
              <a:rPr lang="en-US"/>
              <a:pPr>
                <a:defRPr/>
              </a:pPr>
              <a:t>‹#›</a:t>
            </a:fld>
            <a:endParaRPr lang="en-US"/>
          </a:p>
        </p:txBody>
      </p:sp>
    </p:spTree>
    <p:extLst>
      <p:ext uri="{BB962C8B-B14F-4D97-AF65-F5344CB8AC3E}">
        <p14:creationId xmlns:p14="http://schemas.microsoft.com/office/powerpoint/2010/main" val="3465793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AAC30B-E01A-4B17-B63A-F030DA3B10F4}" type="datetimeFigureOut">
              <a:rPr lang="en-US"/>
              <a:pPr>
                <a:defRPr/>
              </a:pPr>
              <a:t>5/7/2025</a:t>
            </a:fld>
            <a:endParaRPr lang="en-US"/>
          </a:p>
        </p:txBody>
      </p:sp>
      <p:sp>
        <p:nvSpPr>
          <p:cNvPr id="5" name="Footer Placeholder 4"/>
          <p:cNvSpPr>
            <a:spLocks noGrp="1"/>
          </p:cNvSpPr>
          <p:nvPr>
            <p:ph type="ftr" sz="quarter" idx="11"/>
          </p:nvPr>
        </p:nvSpPr>
        <p:spPr/>
        <p:txBody>
          <a:bodyPr/>
          <a:lstStyle>
            <a:lvl1pPr algn="ctr">
              <a:defRPr>
                <a:solidFill>
                  <a:srgbClr val="9B9A98"/>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7368D8-C2BE-49DA-B898-9F99410319BC}" type="slidenum">
              <a:rPr lang="en-US"/>
              <a:pPr>
                <a:defRPr/>
              </a:pPr>
              <a:t>‹#›</a:t>
            </a:fld>
            <a:endParaRPr lang="en-US"/>
          </a:p>
        </p:txBody>
      </p:sp>
    </p:spTree>
    <p:extLst>
      <p:ext uri="{BB962C8B-B14F-4D97-AF65-F5344CB8AC3E}">
        <p14:creationId xmlns:p14="http://schemas.microsoft.com/office/powerpoint/2010/main" val="235867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3DE5591-7845-40F7-86C8-1CC9FAC9C13C}" type="datetimeFigureOut">
              <a:rPr lang="en-US"/>
              <a:pPr>
                <a:defRPr/>
              </a:pPr>
              <a:t>5/7/2025</a:t>
            </a:fld>
            <a:endParaRPr lang="en-US"/>
          </a:p>
        </p:txBody>
      </p:sp>
      <p:sp>
        <p:nvSpPr>
          <p:cNvPr id="5" name="Footer Placeholder 4"/>
          <p:cNvSpPr>
            <a:spLocks noGrp="1"/>
          </p:cNvSpPr>
          <p:nvPr>
            <p:ph type="ftr" sz="quarter" idx="11"/>
          </p:nvPr>
        </p:nvSpPr>
        <p:spPr/>
        <p:txBody>
          <a:bodyPr/>
          <a:lstStyle>
            <a:lvl1pPr algn="ctr">
              <a:defRPr>
                <a:solidFill>
                  <a:srgbClr val="9B9A98"/>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5E9D4C-33EA-4E12-8D94-932C0577DA2A}" type="slidenum">
              <a:rPr lang="en-US"/>
              <a:pPr>
                <a:defRPr/>
              </a:pPr>
              <a:t>‹#›</a:t>
            </a:fld>
            <a:endParaRPr lang="en-US">
              <a:solidFill>
                <a:srgbClr val="D4D2D0"/>
              </a:solidFill>
            </a:endParaRPr>
          </a:p>
        </p:txBody>
      </p:sp>
    </p:spTree>
    <p:extLst>
      <p:ext uri="{BB962C8B-B14F-4D97-AF65-F5344CB8AC3E}">
        <p14:creationId xmlns:p14="http://schemas.microsoft.com/office/powerpoint/2010/main" val="4180040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7817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effectLst>
                  <a:outerShdw blurRad="38100" dist="38100" dir="2700000" algn="tl">
                    <a:srgbClr val="C0C0C0"/>
                  </a:outerShdw>
                </a:effectLst>
              </a:defRPr>
            </a:lvl1pPr>
          </a:lstStyle>
          <a:p>
            <a:r>
              <a:rPr lang="en-US"/>
              <a:t>Children’s Role in Child Protection</a:t>
            </a:r>
          </a:p>
        </p:txBody>
      </p:sp>
    </p:spTree>
    <p:extLst>
      <p:ext uri="{BB962C8B-B14F-4D97-AF65-F5344CB8AC3E}">
        <p14:creationId xmlns:p14="http://schemas.microsoft.com/office/powerpoint/2010/main" val="368239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20D3A7-E9BA-4B67-8085-0A2C15DE9D08}"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326FD-770E-414E-8B94-E6AD7023D076}" type="slidenum">
              <a:rPr lang="en-US" smtClean="0"/>
              <a:t>‹#›</a:t>
            </a:fld>
            <a:endParaRPr lang="en-US"/>
          </a:p>
        </p:txBody>
      </p:sp>
    </p:spTree>
    <p:extLst>
      <p:ext uri="{BB962C8B-B14F-4D97-AF65-F5344CB8AC3E}">
        <p14:creationId xmlns:p14="http://schemas.microsoft.com/office/powerpoint/2010/main" val="38584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20D3A7-E9BA-4B67-8085-0A2C15DE9D08}"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326FD-770E-414E-8B94-E6AD7023D076}" type="slidenum">
              <a:rPr lang="en-US" smtClean="0"/>
              <a:t>‹#›</a:t>
            </a:fld>
            <a:endParaRPr lang="en-US"/>
          </a:p>
        </p:txBody>
      </p:sp>
    </p:spTree>
    <p:extLst>
      <p:ext uri="{BB962C8B-B14F-4D97-AF65-F5344CB8AC3E}">
        <p14:creationId xmlns:p14="http://schemas.microsoft.com/office/powerpoint/2010/main" val="304185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20D3A7-E9BA-4B67-8085-0A2C15DE9D08}" type="datetimeFigureOut">
              <a:rPr lang="en-US" smtClean="0"/>
              <a:t>5/7/2025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0326FD-770E-414E-8B94-E6AD7023D076}" type="slidenum">
              <a:rPr lang="en-US" smtClean="0"/>
              <a:t>‹#›</a:t>
            </a:fld>
            <a:endParaRPr lang="en-US"/>
          </a:p>
        </p:txBody>
      </p:sp>
    </p:spTree>
    <p:extLst>
      <p:ext uri="{BB962C8B-B14F-4D97-AF65-F5344CB8AC3E}">
        <p14:creationId xmlns:p14="http://schemas.microsoft.com/office/powerpoint/2010/main" val="2350871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20D3A7-E9BA-4B67-8085-0A2C15DE9D08}" type="datetimeFigureOut">
              <a:rPr lang="en-US" smtClean="0"/>
              <a:t>5/7/2025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326FD-770E-414E-8B94-E6AD7023D076}" type="slidenum">
              <a:rPr lang="en-US" smtClean="0"/>
              <a:t>‹#›</a:t>
            </a:fld>
            <a:endParaRPr lang="en-US"/>
          </a:p>
        </p:txBody>
      </p:sp>
    </p:spTree>
    <p:extLst>
      <p:ext uri="{BB962C8B-B14F-4D97-AF65-F5344CB8AC3E}">
        <p14:creationId xmlns:p14="http://schemas.microsoft.com/office/powerpoint/2010/main" val="6252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0D3A7-E9BA-4B67-8085-0A2C15DE9D08}" type="datetimeFigureOut">
              <a:rPr lang="en-US" smtClean="0"/>
              <a:t>5/7/2025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0326FD-770E-414E-8B94-E6AD7023D076}" type="slidenum">
              <a:rPr lang="en-US" smtClean="0"/>
              <a:t>‹#›</a:t>
            </a:fld>
            <a:endParaRPr lang="en-US"/>
          </a:p>
        </p:txBody>
      </p:sp>
    </p:spTree>
    <p:extLst>
      <p:ext uri="{BB962C8B-B14F-4D97-AF65-F5344CB8AC3E}">
        <p14:creationId xmlns:p14="http://schemas.microsoft.com/office/powerpoint/2010/main" val="403697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20D3A7-E9BA-4B67-8085-0A2C15DE9D08}"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326FD-770E-414E-8B94-E6AD7023D076}" type="slidenum">
              <a:rPr lang="en-US" smtClean="0"/>
              <a:t>‹#›</a:t>
            </a:fld>
            <a:endParaRPr lang="en-US"/>
          </a:p>
        </p:txBody>
      </p:sp>
    </p:spTree>
    <p:extLst>
      <p:ext uri="{BB962C8B-B14F-4D97-AF65-F5344CB8AC3E}">
        <p14:creationId xmlns:p14="http://schemas.microsoft.com/office/powerpoint/2010/main" val="248295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20D3A7-E9BA-4B67-8085-0A2C15DE9D08}"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326FD-770E-414E-8B94-E6AD7023D076}" type="slidenum">
              <a:rPr lang="en-US" smtClean="0"/>
              <a:t>‹#›</a:t>
            </a:fld>
            <a:endParaRPr lang="en-US"/>
          </a:p>
        </p:txBody>
      </p:sp>
    </p:spTree>
    <p:extLst>
      <p:ext uri="{BB962C8B-B14F-4D97-AF65-F5344CB8AC3E}">
        <p14:creationId xmlns:p14="http://schemas.microsoft.com/office/powerpoint/2010/main" val="608533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0D3A7-E9BA-4B67-8085-0A2C15DE9D08}" type="datetimeFigureOut">
              <a:rPr lang="en-US" smtClean="0"/>
              <a:t>5/7/2025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326FD-770E-414E-8B94-E6AD7023D076}" type="slidenum">
              <a:rPr lang="en-US" smtClean="0"/>
              <a:t>‹#›</a:t>
            </a:fld>
            <a:endParaRPr lang="en-US"/>
          </a:p>
        </p:txBody>
      </p:sp>
    </p:spTree>
    <p:extLst>
      <p:ext uri="{BB962C8B-B14F-4D97-AF65-F5344CB8AC3E}">
        <p14:creationId xmlns:p14="http://schemas.microsoft.com/office/powerpoint/2010/main" val="719640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t="-3000" b="-3000"/>
          </a:stretch>
        </a:blip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ctr" fontAlgn="base">
              <a:spcBef>
                <a:spcPct val="0"/>
              </a:spcBef>
              <a:spcAft>
                <a:spcPct val="0"/>
              </a:spcAft>
              <a:defRPr/>
            </a:pPr>
            <a:endParaRPr lang="en-US">
              <a:solidFill>
                <a:prstClr val="white"/>
              </a:solidFill>
              <a:latin typeface="Times New Roman" pitchFamily="18" charset="0"/>
              <a:cs typeface="Arial" pitchFamily="34" charset="0"/>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ctr" fontAlgn="base">
              <a:spcBef>
                <a:spcPct val="0"/>
              </a:spcBef>
              <a:spcAft>
                <a:spcPct val="0"/>
              </a:spcAft>
              <a:defRPr/>
            </a:pPr>
            <a:endParaRPr lang="en-US">
              <a:solidFill>
                <a:prstClr val="white"/>
              </a:solidFill>
              <a:latin typeface="Times New Roman" pitchFamily="18" charset="0"/>
              <a:cs typeface="Arial" pitchFamily="34" charset="0"/>
            </a:endParaRPr>
          </a:p>
        </p:txBody>
      </p:sp>
      <p:sp>
        <p:nvSpPr>
          <p:cNvPr id="1028"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wrap="square" lIns="91440" tIns="45720" rIns="91440" bIns="0" numCol="1" anchor="b" anchorCtr="0" compatLnSpc="1">
            <a:prstTxWarp prst="textNoShape">
              <a:avLst/>
            </a:prstTxWarp>
          </a:bodyPr>
          <a:lstStyle>
            <a:lvl1pPr algn="l">
              <a:defRPr sz="1000">
                <a:solidFill>
                  <a:srgbClr val="9B9A98"/>
                </a:solidFill>
              </a:defRPr>
            </a:lvl1pPr>
          </a:lstStyle>
          <a:p>
            <a:pPr fontAlgn="base">
              <a:spcBef>
                <a:spcPct val="0"/>
              </a:spcBef>
              <a:spcAft>
                <a:spcPct val="0"/>
              </a:spcAft>
              <a:defRPr/>
            </a:pPr>
            <a:fld id="{1286C628-F861-434C-9BD1-AEB8FBD3229D}" type="datetimeFigureOut">
              <a:rPr lang="en-US">
                <a:latin typeface="Times New Roman" pitchFamily="18" charset="0"/>
                <a:cs typeface="Arial" pitchFamily="34" charset="0"/>
              </a:rPr>
              <a:pPr fontAlgn="base">
                <a:spcBef>
                  <a:spcPct val="0"/>
                </a:spcBef>
                <a:spcAft>
                  <a:spcPct val="0"/>
                </a:spcAft>
                <a:defRPr/>
              </a:pPr>
              <a:t>5/7/2025</a:t>
            </a:fld>
            <a:endParaRPr lang="en-US">
              <a:solidFill>
                <a:srgbClr val="D4D2D0"/>
              </a:solidFill>
              <a:latin typeface="Times New Roman" pitchFamily="18" charset="0"/>
              <a:cs typeface="Arial" pitchFamily="34" charset="0"/>
            </a:endParaRPr>
          </a:p>
        </p:txBody>
      </p:sp>
      <p:sp>
        <p:nvSpPr>
          <p:cNvPr id="22" name="Footer Placeholder 21"/>
          <p:cNvSpPr>
            <a:spLocks noGrp="1"/>
          </p:cNvSpPr>
          <p:nvPr>
            <p:ph type="ftr" sz="quarter" idx="3"/>
          </p:nvPr>
        </p:nvSpPr>
        <p:spPr>
          <a:xfrm>
            <a:off x="3124200" y="6421438"/>
            <a:ext cx="2895600" cy="365125"/>
          </a:xfrm>
          <a:prstGeom prst="rect">
            <a:avLst/>
          </a:prstGeom>
        </p:spPr>
        <p:txBody>
          <a:bodyPr vert="horz" wrap="square" lIns="0" tIns="45720" rIns="0" bIns="0" numCol="1" anchor="b" anchorCtr="0" compatLnSpc="1">
            <a:prstTxWarp prst="textNoShape">
              <a:avLst/>
            </a:prstTxWarp>
          </a:bodyPr>
          <a:lstStyle>
            <a:lvl1pPr algn="r">
              <a:defRPr sz="1000">
                <a:solidFill>
                  <a:schemeClr val="tx2"/>
                </a:solidFill>
              </a:defRPr>
            </a:lvl1pPr>
          </a:lstStyle>
          <a:p>
            <a:pPr fontAlgn="base">
              <a:spcBef>
                <a:spcPct val="0"/>
              </a:spcBef>
              <a:spcAft>
                <a:spcPct val="0"/>
              </a:spcAft>
              <a:defRPr/>
            </a:pPr>
            <a:endParaRPr lang="en-US">
              <a:solidFill>
                <a:srgbClr val="D4D2D0"/>
              </a:solidFill>
              <a:latin typeface="Times New Roman" pitchFamily="18" charset="0"/>
              <a:cs typeface="Arial" pitchFamily="34" charset="0"/>
            </a:endParaRP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9B9A98"/>
                </a:solidFill>
              </a:defRPr>
            </a:lvl1pPr>
          </a:lstStyle>
          <a:p>
            <a:pPr fontAlgn="base">
              <a:spcBef>
                <a:spcPct val="0"/>
              </a:spcBef>
              <a:spcAft>
                <a:spcPct val="0"/>
              </a:spcAft>
              <a:defRPr/>
            </a:pPr>
            <a:fld id="{48AFA650-DA77-4F9F-980D-88C980815D35}" type="slidenum">
              <a:rPr lang="en-US">
                <a:latin typeface="Times New Roman" pitchFamily="18" charset="0"/>
                <a:cs typeface="Arial" pitchFamily="34" charset="0"/>
              </a:rPr>
              <a:pPr fontAlgn="base">
                <a:spcBef>
                  <a:spcPct val="0"/>
                </a:spcBef>
                <a:spcAft>
                  <a:spcPct val="0"/>
                </a:spcAft>
                <a:defRPr/>
              </a:pPr>
              <a:t>‹#›</a:t>
            </a:fld>
            <a:endParaRPr lang="en-US" sz="1100">
              <a:solidFill>
                <a:srgbClr val="D4D2D0"/>
              </a:solidFill>
              <a:latin typeface="Times New Roman" pitchFamily="18" charset="0"/>
              <a:cs typeface="Arial" pitchFamily="34" charset="0"/>
            </a:endParaRPr>
          </a:p>
        </p:txBody>
      </p:sp>
    </p:spTree>
    <p:extLst>
      <p:ext uri="{BB962C8B-B14F-4D97-AF65-F5344CB8AC3E}">
        <p14:creationId xmlns:p14="http://schemas.microsoft.com/office/powerpoint/2010/main" val="39356462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a:cs typeface="Cordia New" pitchFamily="34" charset="-34"/>
        </a:defRPr>
      </a:lvl2pPr>
      <a:lvl3pPr algn="l" rtl="0" eaLnBrk="0" fontAlgn="base" hangingPunct="0">
        <a:spcBef>
          <a:spcPct val="0"/>
        </a:spcBef>
        <a:spcAft>
          <a:spcPct val="0"/>
        </a:spcAft>
        <a:defRPr sz="4600">
          <a:solidFill>
            <a:schemeClr val="tx1"/>
          </a:solidFill>
          <a:latin typeface="Franklin Gothic Book"/>
          <a:cs typeface="Cordia New" pitchFamily="34" charset="-34"/>
        </a:defRPr>
      </a:lvl3pPr>
      <a:lvl4pPr algn="l" rtl="0" eaLnBrk="0" fontAlgn="base" hangingPunct="0">
        <a:spcBef>
          <a:spcPct val="0"/>
        </a:spcBef>
        <a:spcAft>
          <a:spcPct val="0"/>
        </a:spcAft>
        <a:defRPr sz="4600">
          <a:solidFill>
            <a:schemeClr val="tx1"/>
          </a:solidFill>
          <a:latin typeface="Franklin Gothic Book"/>
          <a:cs typeface="Cordia New" pitchFamily="34" charset="-34"/>
        </a:defRPr>
      </a:lvl4pPr>
      <a:lvl5pPr algn="l" rtl="0" eaLnBrk="0" fontAlgn="base" hangingPunct="0">
        <a:spcBef>
          <a:spcPct val="0"/>
        </a:spcBef>
        <a:spcAft>
          <a:spcPct val="0"/>
        </a:spcAft>
        <a:defRPr sz="4600">
          <a:solidFill>
            <a:schemeClr val="tx1"/>
          </a:solidFill>
          <a:latin typeface="Franklin Gothic Book"/>
          <a:cs typeface="Cordia New" pitchFamily="34" charset="-34"/>
        </a:defRPr>
      </a:lvl5pPr>
      <a:lvl6pPr marL="457200" algn="l" rtl="0" fontAlgn="base">
        <a:spcBef>
          <a:spcPct val="0"/>
        </a:spcBef>
        <a:spcAft>
          <a:spcPct val="0"/>
        </a:spcAft>
        <a:defRPr sz="4600">
          <a:solidFill>
            <a:schemeClr val="tx1"/>
          </a:solidFill>
          <a:latin typeface="Franklin Gothic Book"/>
          <a:cs typeface="Cordia New" pitchFamily="34" charset="-34"/>
        </a:defRPr>
      </a:lvl6pPr>
      <a:lvl7pPr marL="914400" algn="l" rtl="0" fontAlgn="base">
        <a:spcBef>
          <a:spcPct val="0"/>
        </a:spcBef>
        <a:spcAft>
          <a:spcPct val="0"/>
        </a:spcAft>
        <a:defRPr sz="4600">
          <a:solidFill>
            <a:schemeClr val="tx1"/>
          </a:solidFill>
          <a:latin typeface="Franklin Gothic Book"/>
          <a:cs typeface="Cordia New" pitchFamily="34" charset="-34"/>
        </a:defRPr>
      </a:lvl7pPr>
      <a:lvl8pPr marL="1371600" algn="l" rtl="0" fontAlgn="base">
        <a:spcBef>
          <a:spcPct val="0"/>
        </a:spcBef>
        <a:spcAft>
          <a:spcPct val="0"/>
        </a:spcAft>
        <a:defRPr sz="4600">
          <a:solidFill>
            <a:schemeClr val="tx1"/>
          </a:solidFill>
          <a:latin typeface="Franklin Gothic Book"/>
          <a:cs typeface="Cordia New" pitchFamily="34" charset="-34"/>
        </a:defRPr>
      </a:lvl8pPr>
      <a:lvl9pPr marL="1828800" algn="l" rtl="0" fontAlgn="base">
        <a:spcBef>
          <a:spcPct val="0"/>
        </a:spcBef>
        <a:spcAft>
          <a:spcPct val="0"/>
        </a:spcAft>
        <a:defRPr sz="4600">
          <a:solidFill>
            <a:schemeClr val="tx1"/>
          </a:solidFill>
          <a:latin typeface="Franklin Gothic Book"/>
          <a:cs typeface="Cordia New" pitchFamily="34" charset="-34"/>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8001000" cy="7848600"/>
          </a:xfrm>
        </p:spPr>
        <p:txBody>
          <a:bodyPr>
            <a:normAutofit/>
          </a:bodyPr>
          <a:lstStyle/>
          <a:p>
            <a:r>
              <a:rPr lang="en-US" sz="2400">
                <a:solidFill>
                  <a:srgbClr val="002060"/>
                </a:solidFill>
                <a:latin typeface="Times New Roman" pitchFamily="18" charset="0"/>
                <a:cs typeface="Times New Roman" pitchFamily="18" charset="0"/>
              </a:rPr>
              <a:t>SỞ Y TẾ HÀ NỘI</a:t>
            </a:r>
            <a:br>
              <a:rPr lang="en-US" sz="2400">
                <a:solidFill>
                  <a:srgbClr val="002060"/>
                </a:solidFill>
                <a:latin typeface="Times New Roman" pitchFamily="18" charset="0"/>
                <a:cs typeface="Times New Roman" pitchFamily="18" charset="0"/>
              </a:rPr>
            </a:br>
            <a:r>
              <a:rPr lang="en-US" sz="2400" b="1">
                <a:solidFill>
                  <a:srgbClr val="002060"/>
                </a:solidFill>
                <a:latin typeface="Times New Roman" pitchFamily="18" charset="0"/>
                <a:cs typeface="Times New Roman" pitchFamily="18" charset="0"/>
              </a:rPr>
              <a:t>CHI CỤC DÂN SỐ, TRẺ EM  VÀ PHÒNG, CHỐNG </a:t>
            </a:r>
            <a:br>
              <a:rPr lang="en-US" sz="2400" b="1">
                <a:solidFill>
                  <a:srgbClr val="002060"/>
                </a:solidFill>
                <a:latin typeface="Times New Roman" pitchFamily="18" charset="0"/>
                <a:cs typeface="Times New Roman" pitchFamily="18" charset="0"/>
              </a:rPr>
            </a:br>
            <a:r>
              <a:rPr lang="en-US" sz="2400" b="1">
                <a:solidFill>
                  <a:srgbClr val="002060"/>
                </a:solidFill>
                <a:latin typeface="Times New Roman" pitchFamily="18" charset="0"/>
                <a:cs typeface="Times New Roman" pitchFamily="18" charset="0"/>
              </a:rPr>
              <a:t>TỆ NẠN XÃ HỘI</a:t>
            </a:r>
            <a:br>
              <a:rPr lang="en-US" sz="2400" b="1">
                <a:solidFill>
                  <a:srgbClr val="002060"/>
                </a:solidFill>
                <a:latin typeface="Times New Roman" pitchFamily="18" charset="0"/>
                <a:cs typeface="Times New Roman" pitchFamily="18" charset="0"/>
              </a:rPr>
            </a:br>
            <a:br>
              <a:rPr lang="en-US" sz="5000">
                <a:solidFill>
                  <a:srgbClr val="002060"/>
                </a:solidFill>
                <a:latin typeface="Times New Roman" pitchFamily="18" charset="0"/>
                <a:cs typeface="Times New Roman" pitchFamily="18" charset="0"/>
              </a:rPr>
            </a:br>
            <a:r>
              <a:rPr lang="en-US" sz="2800" b="1">
                <a:solidFill>
                  <a:srgbClr val="002060"/>
                </a:solidFill>
                <a:latin typeface="Times New Roman" pitchFamily="18" charset="0"/>
                <a:cs typeface="Times New Roman" pitchFamily="18" charset="0"/>
              </a:rPr>
              <a:t>PHÒNG</a:t>
            </a:r>
            <a:r>
              <a:rPr lang="en-US" sz="2800" b="1" dirty="0">
                <a:solidFill>
                  <a:srgbClr val="002060"/>
                </a:solidFill>
                <a:latin typeface="Times New Roman" pitchFamily="18" charset="0"/>
                <a:cs typeface="Times New Roman" pitchFamily="18" charset="0"/>
              </a:rPr>
              <a:t>, CHỐNG </a:t>
            </a:r>
            <a:r>
              <a:rPr lang="en-US" sz="2800" b="1">
                <a:solidFill>
                  <a:srgbClr val="002060"/>
                </a:solidFill>
                <a:latin typeface="Times New Roman" pitchFamily="18" charset="0"/>
                <a:cs typeface="Times New Roman" pitchFamily="18" charset="0"/>
              </a:rPr>
              <a:t>XÂM HẠI TÌNH DỤC </a:t>
            </a:r>
            <a:br>
              <a:rPr lang="en-US" sz="2800" b="1">
                <a:solidFill>
                  <a:srgbClr val="002060"/>
                </a:solidFill>
                <a:latin typeface="Times New Roman" pitchFamily="18" charset="0"/>
                <a:cs typeface="Times New Roman" pitchFamily="18" charset="0"/>
              </a:rPr>
            </a:br>
            <a:r>
              <a:rPr lang="en-US" sz="2800" b="1">
                <a:solidFill>
                  <a:srgbClr val="002060"/>
                </a:solidFill>
                <a:latin typeface="Times New Roman" pitchFamily="18" charset="0"/>
                <a:cs typeface="Times New Roman" pitchFamily="18" charset="0"/>
              </a:rPr>
              <a:t>TRẺ EM</a:t>
            </a:r>
            <a:br>
              <a:rPr lang="en-US" sz="2800" b="1">
                <a:solidFill>
                  <a:srgbClr val="002060"/>
                </a:solidFill>
                <a:latin typeface="Times New Roman" pitchFamily="18" charset="0"/>
                <a:cs typeface="Times New Roman" pitchFamily="18" charset="0"/>
              </a:rPr>
            </a:br>
            <a:br>
              <a:rPr lang="en-US" sz="2800" b="1">
                <a:solidFill>
                  <a:srgbClr val="002060"/>
                </a:solidFill>
                <a:latin typeface="Times New Roman" pitchFamily="18" charset="0"/>
                <a:cs typeface="Times New Roman" pitchFamily="18" charset="0"/>
              </a:rPr>
            </a:br>
            <a:br>
              <a:rPr lang="en-US" sz="2800" b="1">
                <a:solidFill>
                  <a:srgbClr val="002060"/>
                </a:solidFill>
                <a:latin typeface="Times New Roman" pitchFamily="18" charset="0"/>
                <a:cs typeface="Times New Roman" pitchFamily="18" charset="0"/>
              </a:rPr>
            </a:br>
            <a:r>
              <a:rPr lang="en-US" sz="2000" b="1">
                <a:solidFill>
                  <a:srgbClr val="002060"/>
                </a:solidFill>
                <a:latin typeface="Times New Roman" pitchFamily="18" charset="0"/>
                <a:cs typeface="Times New Roman" pitchFamily="18" charset="0"/>
              </a:rPr>
              <a:t>Người trình bày: Nguyễn Thị Thu Nhàn – Phòng BVCSTE</a:t>
            </a:r>
            <a:endParaRPr lang="en-US" sz="2000" b="1" dirty="0">
              <a:solidFill>
                <a:srgbClr val="002060"/>
              </a:solidFill>
              <a:latin typeface="Times New Roman" pitchFamily="18" charset="0"/>
              <a:cs typeface="Times New Roman" pitchFamily="18" charset="0"/>
            </a:endParaRPr>
          </a:p>
        </p:txBody>
      </p:sp>
      <p:cxnSp>
        <p:nvCxnSpPr>
          <p:cNvPr id="4" name="Straight Connector 3">
            <a:extLst>
              <a:ext uri="{FF2B5EF4-FFF2-40B4-BE49-F238E27FC236}">
                <a16:creationId xmlns:a16="http://schemas.microsoft.com/office/drawing/2014/main" id="{912003D7-0322-4388-BCB8-68C66BD42053}"/>
              </a:ext>
            </a:extLst>
          </p:cNvPr>
          <p:cNvCxnSpPr/>
          <p:nvPr/>
        </p:nvCxnSpPr>
        <p:spPr>
          <a:xfrm>
            <a:off x="3886200" y="3084344"/>
            <a:ext cx="16764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174282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ANd9GcQLLumcXEV038jg9jB_ylRxc0V1zhAuW5jvRdrTLKoX_ntfQNWdk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10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3" name="Text Box 3"/>
          <p:cNvSpPr txBox="1">
            <a:spLocks noChangeArrowheads="1"/>
          </p:cNvSpPr>
          <p:nvPr/>
        </p:nvSpPr>
        <p:spPr bwMode="auto">
          <a:xfrm>
            <a:off x="228600" y="381000"/>
            <a:ext cx="8610600" cy="11906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pitchFamily="34" charset="0"/>
              </a:defRPr>
            </a:lvl9pPr>
          </a:lstStyle>
          <a:p>
            <a:pPr algn="l">
              <a:spcBef>
                <a:spcPct val="50000"/>
              </a:spcBef>
            </a:pPr>
            <a:r>
              <a:rPr lang="en-US" sz="3600" b="1" i="1">
                <a:solidFill>
                  <a:srgbClr val="0000CC"/>
                </a:solidFill>
              </a:rPr>
              <a:t>Bắt trẻ nhìn khi không mặc quần áo hay bắt trẻ cởi quần áo.</a:t>
            </a:r>
          </a:p>
        </p:txBody>
      </p:sp>
      <p:pic>
        <p:nvPicPr>
          <p:cNvPr id="240644" name="Picture 4" descr="ANd9GcTac3QMXa_IT3Eehoun7OssxB53ZoZFxVKmJvkOlnQg50Z2Sk5Ks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00200"/>
            <a:ext cx="441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descr="ANd9GcQPYvOnSLmm_gi9B4EdtCPRiYZaeGtbuBI9dfeYKvJcltra88z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426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Oval 6"/>
          <p:cNvSpPr>
            <a:spLocks noChangeArrowheads="1"/>
          </p:cNvSpPr>
          <p:nvPr/>
        </p:nvSpPr>
        <p:spPr bwMode="auto">
          <a:xfrm>
            <a:off x="8077200" y="5791200"/>
            <a:ext cx="838200"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3200" b="1"/>
              <a:t>6</a:t>
            </a:r>
          </a:p>
        </p:txBody>
      </p:sp>
    </p:spTree>
    <p:extLst>
      <p:ext uri="{BB962C8B-B14F-4D97-AF65-F5344CB8AC3E}">
        <p14:creationId xmlns:p14="http://schemas.microsoft.com/office/powerpoint/2010/main" val="1370023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xit" presetSubtype="16" fill="hold" nodeType="withEffect">
                                  <p:stCondLst>
                                    <p:cond delay="0"/>
                                  </p:stCondLst>
                                  <p:childTnLst>
                                    <p:animEffect transition="out" filter="box(in)">
                                      <p:cBhvr>
                                        <p:cTn id="6" dur="500"/>
                                        <p:tgtEl>
                                          <p:spTgt spid="240644"/>
                                        </p:tgtEl>
                                      </p:cBhvr>
                                    </p:animEffect>
                                    <p:set>
                                      <p:cBhvr>
                                        <p:cTn id="7" dur="1" fill="hold">
                                          <p:stCondLst>
                                            <p:cond delay="499"/>
                                          </p:stCondLst>
                                        </p:cTn>
                                        <p:tgtEl>
                                          <p:spTgt spid="240644"/>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240643"/>
                                        </p:tgtEl>
                                      </p:cBhvr>
                                    </p:animEffect>
                                    <p:set>
                                      <p:cBhvr>
                                        <p:cTn id="10" dur="1" fill="hold">
                                          <p:stCondLst>
                                            <p:cond delay="499"/>
                                          </p:stCondLst>
                                        </p:cTn>
                                        <p:tgtEl>
                                          <p:spTgt spid="240643"/>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40644"/>
                                        </p:tgtEl>
                                        <p:attrNameLst>
                                          <p:attrName>style.visibility</p:attrName>
                                        </p:attrNameLst>
                                      </p:cBhvr>
                                      <p:to>
                                        <p:strVal val="visible"/>
                                      </p:to>
                                    </p:set>
                                    <p:anim calcmode="lin" valueType="num">
                                      <p:cBhvr additive="base">
                                        <p:cTn id="15" dur="500" fill="hold"/>
                                        <p:tgtEl>
                                          <p:spTgt spid="240644"/>
                                        </p:tgtEl>
                                        <p:attrNameLst>
                                          <p:attrName>ppt_x</p:attrName>
                                        </p:attrNameLst>
                                      </p:cBhvr>
                                      <p:tavLst>
                                        <p:tav tm="0">
                                          <p:val>
                                            <p:strVal val="#ppt_x"/>
                                          </p:val>
                                        </p:tav>
                                        <p:tav tm="100000">
                                          <p:val>
                                            <p:strVal val="#ppt_x"/>
                                          </p:val>
                                        </p:tav>
                                      </p:tavLst>
                                    </p:anim>
                                    <p:anim calcmode="lin" valueType="num">
                                      <p:cBhvr additive="base">
                                        <p:cTn id="16" dur="500" fill="hold"/>
                                        <p:tgtEl>
                                          <p:spTgt spid="24064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1" nodeType="clickEffect">
                                  <p:stCondLst>
                                    <p:cond delay="0"/>
                                  </p:stCondLst>
                                  <p:childTnLst>
                                    <p:set>
                                      <p:cBhvr>
                                        <p:cTn id="20" dur="1" fill="hold">
                                          <p:stCondLst>
                                            <p:cond delay="0"/>
                                          </p:stCondLst>
                                        </p:cTn>
                                        <p:tgtEl>
                                          <p:spTgt spid="240643"/>
                                        </p:tgtEl>
                                        <p:attrNameLst>
                                          <p:attrName>style.visibility</p:attrName>
                                        </p:attrNameLst>
                                      </p:cBhvr>
                                      <p:to>
                                        <p:strVal val="visible"/>
                                      </p:to>
                                    </p:set>
                                    <p:animEffect transition="in" filter="checkerboard(across)">
                                      <p:cBhvr>
                                        <p:cTn id="21" dur="500"/>
                                        <p:tgtEl>
                                          <p:spTgt spid="240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animBg="1"/>
      <p:bldP spid="24064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ANd9GcQBVzuW2LEv6sHw-rB4huHmU1gNXm1UupaEFjKY6S01j7_fzf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67" name="Picture 3" descr="ANd9GcTHL4qAkzma3cHCutz3Gxs2RCmG9UsVIT4QrzMJD9e2MKbc1wz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191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68" name="Picture 4" descr="ANd9GcSg6NJTSqECkfeFr0mG7GoX5-gFxBPZ2op5tXtWx8b4zmdFFJl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8600"/>
            <a:ext cx="2133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69" name="Picture 5" descr="ANd9GcR7qsa8mwklnSCL3W4sNyKNcyCCsW0kdsLKJVGi9nkPnp55saFgl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038600"/>
            <a:ext cx="2133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70" name="Rectangle 6"/>
          <p:cNvSpPr>
            <a:spLocks noChangeArrowheads="1"/>
          </p:cNvSpPr>
          <p:nvPr/>
        </p:nvSpPr>
        <p:spPr bwMode="auto">
          <a:xfrm>
            <a:off x="6477000" y="228600"/>
            <a:ext cx="2209800" cy="48936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sz="3200" b="1" i="1" dirty="0" err="1"/>
              <a:t>Hoặc</a:t>
            </a:r>
            <a:r>
              <a:rPr lang="en-US" sz="3200" b="1" i="1" dirty="0"/>
              <a:t> </a:t>
            </a:r>
            <a:r>
              <a:rPr lang="en-US" sz="3200" b="1" i="1" dirty="0" err="1"/>
              <a:t>là</a:t>
            </a:r>
            <a:r>
              <a:rPr lang="en-US" sz="3200" b="1" i="1" dirty="0"/>
              <a:t> </a:t>
            </a:r>
            <a:r>
              <a:rPr lang="en-US" sz="2800" b="1" i="1" dirty="0" err="1">
                <a:solidFill>
                  <a:srgbClr val="0000CC"/>
                </a:solidFill>
              </a:rPr>
              <a:t>đụng</a:t>
            </a:r>
            <a:r>
              <a:rPr lang="en-US" sz="2800" b="1" i="1" dirty="0">
                <a:solidFill>
                  <a:srgbClr val="0000CC"/>
                </a:solidFill>
              </a:rPr>
              <a:t> </a:t>
            </a:r>
            <a:r>
              <a:rPr lang="en-US" sz="2800" b="1" i="1" dirty="0" err="1">
                <a:solidFill>
                  <a:srgbClr val="0000CC"/>
                </a:solidFill>
              </a:rPr>
              <a:t>chạm</a:t>
            </a:r>
            <a:r>
              <a:rPr lang="en-US" sz="2800" b="1" i="1" dirty="0">
                <a:solidFill>
                  <a:srgbClr val="0000CC"/>
                </a:solidFill>
              </a:rPr>
              <a:t> </a:t>
            </a:r>
            <a:r>
              <a:rPr lang="en-US" sz="2800" b="1" i="1" dirty="0" err="1">
                <a:solidFill>
                  <a:srgbClr val="0000CC"/>
                </a:solidFill>
              </a:rPr>
              <a:t>không</a:t>
            </a:r>
            <a:r>
              <a:rPr lang="en-US" sz="2800" b="1" i="1" dirty="0">
                <a:solidFill>
                  <a:srgbClr val="0000CC"/>
                </a:solidFill>
              </a:rPr>
              <a:t> an </a:t>
            </a:r>
            <a:r>
              <a:rPr lang="en-US" sz="2800" b="1" i="1" dirty="0" err="1">
                <a:solidFill>
                  <a:srgbClr val="0000CC"/>
                </a:solidFill>
              </a:rPr>
              <a:t>toàn</a:t>
            </a:r>
            <a:r>
              <a:rPr lang="en-US" sz="2800" b="1" i="1" dirty="0">
                <a:solidFill>
                  <a:srgbClr val="0000CC"/>
                </a:solidFill>
              </a:rPr>
              <a:t>,</a:t>
            </a:r>
            <a:r>
              <a:rPr lang="en-US" sz="2800" b="1" dirty="0">
                <a:solidFill>
                  <a:srgbClr val="0000CC"/>
                </a:solidFill>
              </a:rPr>
              <a:t> </a:t>
            </a:r>
            <a:r>
              <a:rPr lang="en-US" sz="2800" b="1" i="1" dirty="0" err="1">
                <a:solidFill>
                  <a:srgbClr val="0000CC"/>
                </a:solidFill>
              </a:rPr>
              <a:t>cũng</a:t>
            </a:r>
            <a:r>
              <a:rPr lang="en-US" sz="2800" b="1" i="1" dirty="0">
                <a:solidFill>
                  <a:srgbClr val="0000CC"/>
                </a:solidFill>
              </a:rPr>
              <a:t> </a:t>
            </a:r>
            <a:r>
              <a:rPr lang="en-US" sz="2800" b="1" i="1" dirty="0" err="1">
                <a:solidFill>
                  <a:srgbClr val="0000CC"/>
                </a:solidFill>
              </a:rPr>
              <a:t>có</a:t>
            </a:r>
            <a:r>
              <a:rPr lang="en-US" sz="2800" b="1" i="1" dirty="0">
                <a:solidFill>
                  <a:srgbClr val="0000CC"/>
                </a:solidFill>
              </a:rPr>
              <a:t> </a:t>
            </a:r>
            <a:r>
              <a:rPr lang="en-US" sz="2800" b="1" i="1" dirty="0" err="1">
                <a:solidFill>
                  <a:srgbClr val="0000CC"/>
                </a:solidFill>
              </a:rPr>
              <a:t>thể</a:t>
            </a:r>
            <a:r>
              <a:rPr lang="en-US" sz="2800" b="1" i="1" dirty="0">
                <a:solidFill>
                  <a:srgbClr val="0000CC"/>
                </a:solidFill>
              </a:rPr>
              <a:t> </a:t>
            </a:r>
            <a:r>
              <a:rPr lang="en-US" sz="2800" b="1" i="1" dirty="0" err="1">
                <a:solidFill>
                  <a:srgbClr val="0000CC"/>
                </a:solidFill>
              </a:rPr>
              <a:t>là</a:t>
            </a:r>
            <a:r>
              <a:rPr lang="en-US" sz="2800" b="1" i="1" dirty="0">
                <a:solidFill>
                  <a:srgbClr val="0000CC"/>
                </a:solidFill>
              </a:rPr>
              <a:t> </a:t>
            </a:r>
            <a:r>
              <a:rPr lang="en-US" sz="2800" b="1" i="1" dirty="0" err="1">
                <a:solidFill>
                  <a:srgbClr val="0000CC"/>
                </a:solidFill>
              </a:rPr>
              <a:t>lời</a:t>
            </a:r>
            <a:r>
              <a:rPr lang="en-US" sz="2800" b="1" i="1" dirty="0">
                <a:solidFill>
                  <a:srgbClr val="0000CC"/>
                </a:solidFill>
              </a:rPr>
              <a:t> </a:t>
            </a:r>
            <a:r>
              <a:rPr lang="en-US" sz="2800" b="1" i="1" dirty="0" err="1">
                <a:solidFill>
                  <a:srgbClr val="0000CC"/>
                </a:solidFill>
              </a:rPr>
              <a:t>nói</a:t>
            </a:r>
            <a:r>
              <a:rPr lang="en-US" sz="2800" b="1" i="1" dirty="0">
                <a:solidFill>
                  <a:srgbClr val="0000CC"/>
                </a:solidFill>
              </a:rPr>
              <a:t>, </a:t>
            </a:r>
            <a:r>
              <a:rPr lang="en-US" sz="2800" b="1" i="1" dirty="0" err="1">
                <a:solidFill>
                  <a:srgbClr val="0000CC"/>
                </a:solidFill>
              </a:rPr>
              <a:t>cử</a:t>
            </a:r>
            <a:r>
              <a:rPr lang="en-US" sz="2800" b="1" i="1" dirty="0">
                <a:solidFill>
                  <a:srgbClr val="0000CC"/>
                </a:solidFill>
              </a:rPr>
              <a:t> </a:t>
            </a:r>
            <a:r>
              <a:rPr lang="en-US" sz="2800" b="1" i="1" dirty="0" err="1">
                <a:solidFill>
                  <a:srgbClr val="0000CC"/>
                </a:solidFill>
              </a:rPr>
              <a:t>chỉ</a:t>
            </a:r>
            <a:r>
              <a:rPr lang="en-US" sz="2800" b="1" i="1" dirty="0">
                <a:solidFill>
                  <a:srgbClr val="0000CC"/>
                </a:solidFill>
              </a:rPr>
              <a:t>, </a:t>
            </a:r>
            <a:r>
              <a:rPr lang="en-US" sz="2800" b="1" i="1" dirty="0" err="1">
                <a:solidFill>
                  <a:srgbClr val="0000CC"/>
                </a:solidFill>
              </a:rPr>
              <a:t>cách</a:t>
            </a:r>
            <a:r>
              <a:rPr lang="en-US" sz="2800" b="1" i="1" dirty="0">
                <a:solidFill>
                  <a:srgbClr val="0000CC"/>
                </a:solidFill>
              </a:rPr>
              <a:t> </a:t>
            </a:r>
            <a:r>
              <a:rPr lang="en-US" sz="2800" b="1" i="1" dirty="0" err="1">
                <a:solidFill>
                  <a:srgbClr val="0000CC"/>
                </a:solidFill>
              </a:rPr>
              <a:t>nhìn</a:t>
            </a:r>
            <a:r>
              <a:rPr lang="en-US" sz="2800" b="1" i="1" dirty="0">
                <a:solidFill>
                  <a:srgbClr val="0000CC"/>
                </a:solidFill>
              </a:rPr>
              <a:t> </a:t>
            </a:r>
            <a:r>
              <a:rPr lang="en-US" sz="2800" b="1" i="1" dirty="0" err="1">
                <a:solidFill>
                  <a:srgbClr val="0000CC"/>
                </a:solidFill>
              </a:rPr>
              <a:t>khiến</a:t>
            </a:r>
            <a:r>
              <a:rPr lang="en-US" sz="2800" b="1" i="1" dirty="0">
                <a:solidFill>
                  <a:srgbClr val="0000CC"/>
                </a:solidFill>
              </a:rPr>
              <a:t> </a:t>
            </a:r>
            <a:r>
              <a:rPr lang="en-US" sz="2800" b="1" i="1" dirty="0" err="1">
                <a:solidFill>
                  <a:srgbClr val="0000CC"/>
                </a:solidFill>
              </a:rPr>
              <a:t>trẻ</a:t>
            </a:r>
            <a:r>
              <a:rPr lang="en-US" sz="2800" b="1" i="1" dirty="0">
                <a:solidFill>
                  <a:srgbClr val="0000CC"/>
                </a:solidFill>
              </a:rPr>
              <a:t> </a:t>
            </a:r>
            <a:r>
              <a:rPr lang="en-US" sz="2800" b="1" i="1" dirty="0" err="1">
                <a:solidFill>
                  <a:srgbClr val="0000CC"/>
                </a:solidFill>
              </a:rPr>
              <a:t>em</a:t>
            </a:r>
            <a:r>
              <a:rPr lang="en-US" sz="2800" b="1" i="1" dirty="0">
                <a:solidFill>
                  <a:srgbClr val="0000CC"/>
                </a:solidFill>
              </a:rPr>
              <a:t> </a:t>
            </a:r>
            <a:r>
              <a:rPr lang="en-US" sz="2800" b="1" i="1" dirty="0" err="1">
                <a:solidFill>
                  <a:srgbClr val="0000CC"/>
                </a:solidFill>
              </a:rPr>
              <a:t>phải</a:t>
            </a:r>
            <a:r>
              <a:rPr lang="en-US" sz="2800" b="1" i="1" dirty="0">
                <a:solidFill>
                  <a:srgbClr val="0000CC"/>
                </a:solidFill>
              </a:rPr>
              <a:t> </a:t>
            </a:r>
            <a:r>
              <a:rPr lang="en-US" sz="2800" b="1" i="1" dirty="0" err="1">
                <a:solidFill>
                  <a:srgbClr val="0000CC"/>
                </a:solidFill>
              </a:rPr>
              <a:t>bối</a:t>
            </a:r>
            <a:r>
              <a:rPr lang="en-US" sz="2800" b="1" i="1" dirty="0">
                <a:solidFill>
                  <a:srgbClr val="0000CC"/>
                </a:solidFill>
              </a:rPr>
              <a:t> </a:t>
            </a:r>
            <a:r>
              <a:rPr lang="en-US" sz="2800" b="1" i="1" dirty="0" err="1">
                <a:solidFill>
                  <a:srgbClr val="0000CC"/>
                </a:solidFill>
              </a:rPr>
              <a:t>rối</a:t>
            </a:r>
            <a:r>
              <a:rPr lang="en-US" sz="2800" b="1" i="1" dirty="0">
                <a:solidFill>
                  <a:srgbClr val="0000CC"/>
                </a:solidFill>
              </a:rPr>
              <a:t>, </a:t>
            </a:r>
            <a:r>
              <a:rPr lang="en-US" sz="2800" b="1" i="1" dirty="0" err="1">
                <a:solidFill>
                  <a:srgbClr val="0000CC"/>
                </a:solidFill>
              </a:rPr>
              <a:t>khó</a:t>
            </a:r>
            <a:r>
              <a:rPr lang="en-US" sz="2800" b="1" i="1" dirty="0">
                <a:solidFill>
                  <a:srgbClr val="0000CC"/>
                </a:solidFill>
              </a:rPr>
              <a:t> </a:t>
            </a:r>
            <a:r>
              <a:rPr lang="en-US" sz="2800" b="1" i="1" dirty="0" err="1">
                <a:solidFill>
                  <a:srgbClr val="0000CC"/>
                </a:solidFill>
              </a:rPr>
              <a:t>chịu</a:t>
            </a:r>
            <a:r>
              <a:rPr lang="en-US" sz="2800" b="1" i="1" dirty="0">
                <a:solidFill>
                  <a:srgbClr val="0000CC"/>
                </a:solidFill>
              </a:rPr>
              <a:t>, </a:t>
            </a:r>
            <a:r>
              <a:rPr lang="en-US" sz="2800" b="1" i="1" dirty="0" err="1">
                <a:solidFill>
                  <a:srgbClr val="0000CC"/>
                </a:solidFill>
              </a:rPr>
              <a:t>sợ</a:t>
            </a:r>
            <a:r>
              <a:rPr lang="en-US" sz="2800" b="1" i="1" dirty="0">
                <a:solidFill>
                  <a:srgbClr val="0000CC"/>
                </a:solidFill>
              </a:rPr>
              <a:t> </a:t>
            </a:r>
            <a:r>
              <a:rPr lang="en-US" sz="2800" b="1" i="1" dirty="0" err="1">
                <a:solidFill>
                  <a:srgbClr val="0000CC"/>
                </a:solidFill>
              </a:rPr>
              <a:t>hãi</a:t>
            </a:r>
            <a:r>
              <a:rPr lang="en-US" sz="2800" b="1" i="1" dirty="0">
                <a:solidFill>
                  <a:srgbClr val="0000CC"/>
                </a:solidFill>
              </a:rPr>
              <a:t> </a:t>
            </a:r>
          </a:p>
        </p:txBody>
      </p:sp>
      <p:sp>
        <p:nvSpPr>
          <p:cNvPr id="64519" name="Oval 7"/>
          <p:cNvSpPr>
            <a:spLocks noChangeArrowheads="1"/>
          </p:cNvSpPr>
          <p:nvPr/>
        </p:nvSpPr>
        <p:spPr bwMode="auto">
          <a:xfrm>
            <a:off x="8077200" y="5791200"/>
            <a:ext cx="838200"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3200" b="1"/>
              <a:t>7</a:t>
            </a:r>
          </a:p>
        </p:txBody>
      </p:sp>
    </p:spTree>
    <p:extLst>
      <p:ext uri="{BB962C8B-B14F-4D97-AF65-F5344CB8AC3E}">
        <p14:creationId xmlns:p14="http://schemas.microsoft.com/office/powerpoint/2010/main" val="566165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0"/>
                                  </p:stCondLst>
                                  <p:childTnLst>
                                    <p:animEffect transition="out" filter="fade">
                                      <p:cBhvr>
                                        <p:cTn id="6" dur="2000"/>
                                        <p:tgtEl>
                                          <p:spTgt spid="241667"/>
                                        </p:tgtEl>
                                      </p:cBhvr>
                                    </p:animEffect>
                                    <p:set>
                                      <p:cBhvr>
                                        <p:cTn id="7" dur="1" fill="hold">
                                          <p:stCondLst>
                                            <p:cond delay="1999"/>
                                          </p:stCondLst>
                                        </p:cTn>
                                        <p:tgtEl>
                                          <p:spTgt spid="24166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241668"/>
                                        </p:tgtEl>
                                      </p:cBhvr>
                                    </p:animEffect>
                                    <p:set>
                                      <p:cBhvr>
                                        <p:cTn id="10" dur="1" fill="hold">
                                          <p:stCondLst>
                                            <p:cond delay="1999"/>
                                          </p:stCondLst>
                                        </p:cTn>
                                        <p:tgtEl>
                                          <p:spTgt spid="24166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241669"/>
                                        </p:tgtEl>
                                      </p:cBhvr>
                                    </p:animEffect>
                                    <p:set>
                                      <p:cBhvr>
                                        <p:cTn id="13" dur="1" fill="hold">
                                          <p:stCondLst>
                                            <p:cond delay="1999"/>
                                          </p:stCondLst>
                                        </p:cTn>
                                        <p:tgtEl>
                                          <p:spTgt spid="24166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241670"/>
                                        </p:tgtEl>
                                      </p:cBhvr>
                                    </p:animEffect>
                                    <p:set>
                                      <p:cBhvr>
                                        <p:cTn id="16" dur="1" fill="hold">
                                          <p:stCondLst>
                                            <p:cond delay="1999"/>
                                          </p:stCondLst>
                                        </p:cTn>
                                        <p:tgtEl>
                                          <p:spTgt spid="241670"/>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241667"/>
                                        </p:tgtEl>
                                        <p:attrNameLst>
                                          <p:attrName>style.visibility</p:attrName>
                                        </p:attrNameLst>
                                      </p:cBhvr>
                                      <p:to>
                                        <p:strVal val="visible"/>
                                      </p:to>
                                    </p:set>
                                    <p:animEffect transition="in" filter="checkerboard(across)">
                                      <p:cBhvr>
                                        <p:cTn id="21" dur="500"/>
                                        <p:tgtEl>
                                          <p:spTgt spid="24166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241668"/>
                                        </p:tgtEl>
                                        <p:attrNameLst>
                                          <p:attrName>style.visibility</p:attrName>
                                        </p:attrNameLst>
                                      </p:cBhvr>
                                      <p:to>
                                        <p:strVal val="visible"/>
                                      </p:to>
                                    </p:set>
                                    <p:animEffect transition="in" filter="box(in)">
                                      <p:cBhvr>
                                        <p:cTn id="26" dur="500"/>
                                        <p:tgtEl>
                                          <p:spTgt spid="24166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241669"/>
                                        </p:tgtEl>
                                        <p:attrNameLst>
                                          <p:attrName>style.visibility</p:attrName>
                                        </p:attrNameLst>
                                      </p:cBhvr>
                                      <p:to>
                                        <p:strVal val="visible"/>
                                      </p:to>
                                    </p:set>
                                    <p:animEffect transition="in" filter="box(in)">
                                      <p:cBhvr>
                                        <p:cTn id="31" dur="500"/>
                                        <p:tgtEl>
                                          <p:spTgt spid="24166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0" presetClass="entr" presetSubtype="0" fill="hold" grpId="1" nodeType="clickEffect">
                                  <p:stCondLst>
                                    <p:cond delay="0"/>
                                  </p:stCondLst>
                                  <p:childTnLst>
                                    <p:set>
                                      <p:cBhvr>
                                        <p:cTn id="35" dur="1" fill="hold">
                                          <p:stCondLst>
                                            <p:cond delay="0"/>
                                          </p:stCondLst>
                                        </p:cTn>
                                        <p:tgtEl>
                                          <p:spTgt spid="241670"/>
                                        </p:tgtEl>
                                        <p:attrNameLst>
                                          <p:attrName>style.visibility</p:attrName>
                                        </p:attrNameLst>
                                      </p:cBhvr>
                                      <p:to>
                                        <p:strVal val="visible"/>
                                      </p:to>
                                    </p:set>
                                    <p:animEffect transition="in" filter="wedge">
                                      <p:cBhvr>
                                        <p:cTn id="36" dur="2000"/>
                                        <p:tgtEl>
                                          <p:spTgt spid="241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0" grpId="0" animBg="1"/>
      <p:bldP spid="24167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descr="ANd9GcTWFMt-gRBW0xKmQLV__EA_NlcwxoAsqDasOBbgdYZqHdz760uYi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3124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5" name="Rectangle 3"/>
          <p:cNvSpPr>
            <a:spLocks noChangeArrowheads="1"/>
          </p:cNvSpPr>
          <p:nvPr/>
        </p:nvSpPr>
        <p:spPr bwMode="auto">
          <a:xfrm>
            <a:off x="3810000" y="304800"/>
            <a:ext cx="1828800" cy="52629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sz="2800" b="1" i="1" dirty="0" err="1">
                <a:solidFill>
                  <a:srgbClr val="0000CC"/>
                </a:solidFill>
              </a:rPr>
              <a:t>lợi</a:t>
            </a:r>
            <a:r>
              <a:rPr lang="en-US" sz="2800" b="1" i="1" dirty="0">
                <a:solidFill>
                  <a:srgbClr val="0000CC"/>
                </a:solidFill>
              </a:rPr>
              <a:t> </a:t>
            </a:r>
            <a:r>
              <a:rPr lang="en-US" sz="2800" b="1" i="1" dirty="0" err="1">
                <a:solidFill>
                  <a:srgbClr val="0000CC"/>
                </a:solidFill>
              </a:rPr>
              <a:t>dụng</a:t>
            </a:r>
            <a:r>
              <a:rPr lang="en-US" sz="2800" b="1" i="1" dirty="0">
                <a:solidFill>
                  <a:srgbClr val="0000CC"/>
                </a:solidFill>
              </a:rPr>
              <a:t> </a:t>
            </a:r>
            <a:r>
              <a:rPr lang="en-US" sz="2800" b="1" i="1" dirty="0" err="1">
                <a:solidFill>
                  <a:srgbClr val="0000CC"/>
                </a:solidFill>
              </a:rPr>
              <a:t>sự</a:t>
            </a:r>
            <a:r>
              <a:rPr lang="en-US" sz="2800" b="1" i="1" dirty="0">
                <a:solidFill>
                  <a:srgbClr val="0000CC"/>
                </a:solidFill>
              </a:rPr>
              <a:t> </a:t>
            </a:r>
            <a:r>
              <a:rPr lang="en-US" sz="2800" b="1" i="1" dirty="0" err="1">
                <a:solidFill>
                  <a:srgbClr val="0000CC"/>
                </a:solidFill>
              </a:rPr>
              <a:t>ngây</a:t>
            </a:r>
            <a:r>
              <a:rPr lang="en-US" sz="2800" b="1" i="1" dirty="0">
                <a:solidFill>
                  <a:srgbClr val="0000CC"/>
                </a:solidFill>
              </a:rPr>
              <a:t> </a:t>
            </a:r>
            <a:r>
              <a:rPr lang="en-US" sz="2800" b="1" i="1" dirty="0" err="1">
                <a:solidFill>
                  <a:srgbClr val="0000CC"/>
                </a:solidFill>
              </a:rPr>
              <a:t>thơ</a:t>
            </a:r>
            <a:r>
              <a:rPr lang="en-US" sz="2800" b="1" i="1" dirty="0">
                <a:solidFill>
                  <a:srgbClr val="0000CC"/>
                </a:solidFill>
              </a:rPr>
              <a:t>, </a:t>
            </a:r>
            <a:r>
              <a:rPr lang="en-US" sz="2800" b="1" i="1" dirty="0" err="1">
                <a:solidFill>
                  <a:srgbClr val="0000CC"/>
                </a:solidFill>
              </a:rPr>
              <a:t>lòng</a:t>
            </a:r>
            <a:r>
              <a:rPr lang="en-US" sz="2800" b="1" i="1" dirty="0">
                <a:solidFill>
                  <a:srgbClr val="0000CC"/>
                </a:solidFill>
              </a:rPr>
              <a:t> tin </a:t>
            </a:r>
            <a:r>
              <a:rPr lang="en-US" sz="2800" b="1" i="1" dirty="0" err="1">
                <a:solidFill>
                  <a:srgbClr val="0000CC"/>
                </a:solidFill>
              </a:rPr>
              <a:t>và</a:t>
            </a:r>
            <a:r>
              <a:rPr lang="en-US" sz="2800" b="1" i="1" dirty="0">
                <a:solidFill>
                  <a:srgbClr val="0000CC"/>
                </a:solidFill>
              </a:rPr>
              <a:t> </a:t>
            </a:r>
            <a:r>
              <a:rPr lang="en-US" sz="2800" b="1" i="1" dirty="0" err="1">
                <a:solidFill>
                  <a:srgbClr val="0000CC"/>
                </a:solidFill>
              </a:rPr>
              <a:t>sự</a:t>
            </a:r>
            <a:r>
              <a:rPr lang="en-US" sz="2800" b="1" i="1" dirty="0">
                <a:solidFill>
                  <a:srgbClr val="0000CC"/>
                </a:solidFill>
              </a:rPr>
              <a:t> </a:t>
            </a:r>
            <a:r>
              <a:rPr lang="en-US" sz="2800" b="1" i="1" dirty="0" err="1">
                <a:solidFill>
                  <a:srgbClr val="0000CC"/>
                </a:solidFill>
              </a:rPr>
              <a:t>tôn</a:t>
            </a:r>
            <a:r>
              <a:rPr lang="en-US" sz="2800" b="1" i="1" dirty="0">
                <a:solidFill>
                  <a:srgbClr val="0000CC"/>
                </a:solidFill>
              </a:rPr>
              <a:t> </a:t>
            </a:r>
            <a:r>
              <a:rPr lang="en-US" sz="2800" b="1" i="1" dirty="0" err="1">
                <a:solidFill>
                  <a:srgbClr val="0000CC"/>
                </a:solidFill>
              </a:rPr>
              <a:t>trọng</a:t>
            </a:r>
            <a:r>
              <a:rPr lang="en-US" sz="2800" b="1" i="1" dirty="0">
                <a:solidFill>
                  <a:srgbClr val="0000CC"/>
                </a:solidFill>
              </a:rPr>
              <a:t> </a:t>
            </a:r>
            <a:r>
              <a:rPr lang="en-US" sz="2800" b="1" i="1" dirty="0" err="1">
                <a:solidFill>
                  <a:srgbClr val="0000CC"/>
                </a:solidFill>
              </a:rPr>
              <a:t>của</a:t>
            </a:r>
            <a:r>
              <a:rPr lang="en-US" sz="2800" b="1" i="1" dirty="0">
                <a:solidFill>
                  <a:srgbClr val="0000CC"/>
                </a:solidFill>
              </a:rPr>
              <a:t> </a:t>
            </a:r>
            <a:r>
              <a:rPr lang="en-US" sz="2800" b="1" i="1" dirty="0" err="1">
                <a:solidFill>
                  <a:srgbClr val="0000CC"/>
                </a:solidFill>
              </a:rPr>
              <a:t>trẻ</a:t>
            </a:r>
            <a:r>
              <a:rPr lang="en-US" sz="2800" b="1" i="1" dirty="0">
                <a:solidFill>
                  <a:srgbClr val="0000CC"/>
                </a:solidFill>
              </a:rPr>
              <a:t> </a:t>
            </a:r>
            <a:r>
              <a:rPr lang="en-US" sz="2800" b="1" i="1" dirty="0" err="1">
                <a:solidFill>
                  <a:srgbClr val="0000CC"/>
                </a:solidFill>
              </a:rPr>
              <a:t>để</a:t>
            </a:r>
            <a:r>
              <a:rPr lang="en-US" sz="2800" b="1" i="1" dirty="0">
                <a:solidFill>
                  <a:srgbClr val="0000CC"/>
                </a:solidFill>
              </a:rPr>
              <a:t> </a:t>
            </a:r>
            <a:r>
              <a:rPr lang="en-US" sz="2800" b="1" i="1" dirty="0" err="1">
                <a:solidFill>
                  <a:srgbClr val="0000CC"/>
                </a:solidFill>
              </a:rPr>
              <a:t>ép</a:t>
            </a:r>
            <a:r>
              <a:rPr lang="en-US" sz="2800" b="1" i="1" dirty="0">
                <a:solidFill>
                  <a:srgbClr val="0000CC"/>
                </a:solidFill>
              </a:rPr>
              <a:t> </a:t>
            </a:r>
            <a:r>
              <a:rPr lang="en-US" sz="2800" b="1" i="1" dirty="0" err="1">
                <a:solidFill>
                  <a:srgbClr val="0000CC"/>
                </a:solidFill>
              </a:rPr>
              <a:t>buộc</a:t>
            </a:r>
            <a:r>
              <a:rPr lang="en-US" sz="2800" b="1" i="1" dirty="0">
                <a:solidFill>
                  <a:srgbClr val="0000CC"/>
                </a:solidFill>
              </a:rPr>
              <a:t> </a:t>
            </a:r>
            <a:r>
              <a:rPr lang="en-US" sz="2800" b="1" i="1" dirty="0" err="1">
                <a:solidFill>
                  <a:srgbClr val="0000CC"/>
                </a:solidFill>
              </a:rPr>
              <a:t>các</a:t>
            </a:r>
            <a:r>
              <a:rPr lang="en-US" sz="2800" b="1" i="1" dirty="0">
                <a:solidFill>
                  <a:srgbClr val="0000CC"/>
                </a:solidFill>
              </a:rPr>
              <a:t> </a:t>
            </a:r>
            <a:r>
              <a:rPr lang="en-US" sz="2800" b="1" i="1" dirty="0" err="1">
                <a:solidFill>
                  <a:srgbClr val="0000CC"/>
                </a:solidFill>
              </a:rPr>
              <a:t>em</a:t>
            </a:r>
            <a:r>
              <a:rPr lang="en-US" sz="2800" b="1" i="1" dirty="0">
                <a:solidFill>
                  <a:srgbClr val="0000CC"/>
                </a:solidFill>
              </a:rPr>
              <a:t> </a:t>
            </a:r>
            <a:r>
              <a:rPr lang="en-US" sz="2800" b="1" i="1" dirty="0" err="1">
                <a:solidFill>
                  <a:srgbClr val="0000CC"/>
                </a:solidFill>
              </a:rPr>
              <a:t>tham</a:t>
            </a:r>
            <a:r>
              <a:rPr lang="en-US" sz="2800" b="1" i="1" dirty="0">
                <a:solidFill>
                  <a:srgbClr val="0000CC"/>
                </a:solidFill>
              </a:rPr>
              <a:t> </a:t>
            </a:r>
            <a:r>
              <a:rPr lang="en-US" sz="2800" b="1" i="1" dirty="0" err="1">
                <a:solidFill>
                  <a:srgbClr val="0000CC"/>
                </a:solidFill>
              </a:rPr>
              <a:t>gia</a:t>
            </a:r>
            <a:r>
              <a:rPr lang="en-US" sz="2800" b="1" i="1" dirty="0">
                <a:solidFill>
                  <a:srgbClr val="0000CC"/>
                </a:solidFill>
              </a:rPr>
              <a:t> </a:t>
            </a:r>
            <a:r>
              <a:rPr lang="en-US" sz="2800" b="1" i="1" dirty="0" err="1">
                <a:solidFill>
                  <a:srgbClr val="0000CC"/>
                </a:solidFill>
              </a:rPr>
              <a:t>vào</a:t>
            </a:r>
            <a:r>
              <a:rPr lang="en-US" sz="2800" b="1" i="1" dirty="0">
                <a:solidFill>
                  <a:srgbClr val="0000CC"/>
                </a:solidFill>
              </a:rPr>
              <a:t> </a:t>
            </a:r>
            <a:r>
              <a:rPr lang="en-US" sz="2800" b="1" i="1" dirty="0" err="1">
                <a:solidFill>
                  <a:srgbClr val="0000CC"/>
                </a:solidFill>
              </a:rPr>
              <a:t>hành</a:t>
            </a:r>
            <a:r>
              <a:rPr lang="en-US" sz="2800" b="1" i="1" dirty="0">
                <a:solidFill>
                  <a:srgbClr val="0000CC"/>
                </a:solidFill>
              </a:rPr>
              <a:t> vi </a:t>
            </a:r>
            <a:r>
              <a:rPr lang="en-US" sz="2800" b="1" i="1" dirty="0" err="1">
                <a:solidFill>
                  <a:srgbClr val="0000CC"/>
                </a:solidFill>
              </a:rPr>
              <a:t>tình</a:t>
            </a:r>
            <a:r>
              <a:rPr lang="en-US" sz="2800" b="1" i="1" dirty="0">
                <a:solidFill>
                  <a:srgbClr val="0000CC"/>
                </a:solidFill>
              </a:rPr>
              <a:t> </a:t>
            </a:r>
            <a:r>
              <a:rPr lang="en-US" sz="2800" b="1" i="1" dirty="0" err="1">
                <a:solidFill>
                  <a:srgbClr val="0000CC"/>
                </a:solidFill>
              </a:rPr>
              <a:t>dục</a:t>
            </a:r>
            <a:endParaRPr lang="en-US" sz="2800" b="1" i="1" dirty="0">
              <a:solidFill>
                <a:srgbClr val="0000CC"/>
              </a:solidFill>
            </a:endParaRPr>
          </a:p>
        </p:txBody>
      </p:sp>
      <p:pic>
        <p:nvPicPr>
          <p:cNvPr id="243716" name="Picture 4" descr="ANd9GcTBkpZ3doaWV-cmtal_0Y2-TUVYcF5Ev320QBdb6XtXd2Rku7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85800"/>
            <a:ext cx="2743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Oval 5"/>
          <p:cNvSpPr>
            <a:spLocks noChangeArrowheads="1"/>
          </p:cNvSpPr>
          <p:nvPr/>
        </p:nvSpPr>
        <p:spPr bwMode="auto">
          <a:xfrm>
            <a:off x="8077200" y="5791200"/>
            <a:ext cx="838200"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3200" b="1"/>
              <a:t>9</a:t>
            </a:r>
          </a:p>
        </p:txBody>
      </p:sp>
      <p:pic>
        <p:nvPicPr>
          <p:cNvPr id="243718" name="Picture 6" descr="ANd9GcQoON8qhXeue82YRyPMEC1KvTyfPsICzuEPOWbWOO9DQ3CYzp1J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276600"/>
            <a:ext cx="3429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007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0"/>
                                  </p:stCondLst>
                                  <p:childTnLst>
                                    <p:animEffect transition="out" filter="fade">
                                      <p:cBhvr>
                                        <p:cTn id="6" dur="2000"/>
                                        <p:tgtEl>
                                          <p:spTgt spid="243714"/>
                                        </p:tgtEl>
                                      </p:cBhvr>
                                    </p:animEffect>
                                    <p:set>
                                      <p:cBhvr>
                                        <p:cTn id="7" dur="1" fill="hold">
                                          <p:stCondLst>
                                            <p:cond delay="1999"/>
                                          </p:stCondLst>
                                        </p:cTn>
                                        <p:tgtEl>
                                          <p:spTgt spid="24371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3714"/>
                                        </p:tgtEl>
                                        <p:attrNameLst>
                                          <p:attrName>style.visibility</p:attrName>
                                        </p:attrNameLst>
                                      </p:cBhvr>
                                      <p:to>
                                        <p:strVal val="visible"/>
                                      </p:to>
                                    </p:set>
                                    <p:animEffect transition="in" filter="blinds(horizontal)">
                                      <p:cBhvr>
                                        <p:cTn id="12" dur="500"/>
                                        <p:tgtEl>
                                          <p:spTgt spid="243714"/>
                                        </p:tgtEl>
                                      </p:cBhvr>
                                    </p:animEffect>
                                  </p:childTnLst>
                                </p:cTn>
                              </p:par>
                              <p:par>
                                <p:cTn id="13" presetID="10" presetClass="exit" presetSubtype="0" fill="hold" grpId="0" nodeType="withEffect">
                                  <p:stCondLst>
                                    <p:cond delay="0"/>
                                  </p:stCondLst>
                                  <p:childTnLst>
                                    <p:animEffect transition="out" filter="fade">
                                      <p:cBhvr>
                                        <p:cTn id="14" dur="2000"/>
                                        <p:tgtEl>
                                          <p:spTgt spid="243715"/>
                                        </p:tgtEl>
                                      </p:cBhvr>
                                    </p:animEffect>
                                    <p:set>
                                      <p:cBhvr>
                                        <p:cTn id="15" dur="1" fill="hold">
                                          <p:stCondLst>
                                            <p:cond delay="1999"/>
                                          </p:stCondLst>
                                        </p:cTn>
                                        <p:tgtEl>
                                          <p:spTgt spid="243715"/>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7" presetClass="entr" presetSubtype="4" fill="hold" grpId="1" nodeType="clickEffect">
                                  <p:stCondLst>
                                    <p:cond delay="0"/>
                                  </p:stCondLst>
                                  <p:childTnLst>
                                    <p:set>
                                      <p:cBhvr>
                                        <p:cTn id="19" dur="1" fill="hold">
                                          <p:stCondLst>
                                            <p:cond delay="0"/>
                                          </p:stCondLst>
                                        </p:cTn>
                                        <p:tgtEl>
                                          <p:spTgt spid="243715"/>
                                        </p:tgtEl>
                                        <p:attrNameLst>
                                          <p:attrName>style.visibility</p:attrName>
                                        </p:attrNameLst>
                                      </p:cBhvr>
                                      <p:to>
                                        <p:strVal val="visible"/>
                                      </p:to>
                                    </p:set>
                                    <p:anim calcmode="lin" valueType="num">
                                      <p:cBhvr additive="base">
                                        <p:cTn id="20" dur="5000" fill="hold"/>
                                        <p:tgtEl>
                                          <p:spTgt spid="243715"/>
                                        </p:tgtEl>
                                        <p:attrNameLst>
                                          <p:attrName>ppt_x</p:attrName>
                                        </p:attrNameLst>
                                      </p:cBhvr>
                                      <p:tavLst>
                                        <p:tav tm="0">
                                          <p:val>
                                            <p:strVal val="#ppt_x"/>
                                          </p:val>
                                        </p:tav>
                                        <p:tav tm="100000">
                                          <p:val>
                                            <p:strVal val="#ppt_x"/>
                                          </p:val>
                                        </p:tav>
                                      </p:tavLst>
                                    </p:anim>
                                    <p:anim calcmode="lin" valueType="num">
                                      <p:cBhvr additive="base">
                                        <p:cTn id="21" dur="5000" fill="hold"/>
                                        <p:tgtEl>
                                          <p:spTgt spid="243715"/>
                                        </p:tgtEl>
                                        <p:attrNameLst>
                                          <p:attrName>ppt_y</p:attrName>
                                        </p:attrNameLst>
                                      </p:cBhvr>
                                      <p:tavLst>
                                        <p:tav tm="0">
                                          <p:val>
                                            <p:strVal val="1+#ppt_h/2"/>
                                          </p:val>
                                        </p:tav>
                                        <p:tav tm="100000">
                                          <p:val>
                                            <p:strVal val="#ppt_y"/>
                                          </p:val>
                                        </p:tav>
                                      </p:tavLst>
                                    </p:anim>
                                  </p:childTnLst>
                                </p:cTn>
                              </p:par>
                              <p:par>
                                <p:cTn id="22" presetID="4" presetClass="exit" presetSubtype="16" fill="hold" nodeType="withEffect">
                                  <p:stCondLst>
                                    <p:cond delay="0"/>
                                  </p:stCondLst>
                                  <p:childTnLst>
                                    <p:animEffect transition="out" filter="box(in)">
                                      <p:cBhvr>
                                        <p:cTn id="23" dur="500"/>
                                        <p:tgtEl>
                                          <p:spTgt spid="243716"/>
                                        </p:tgtEl>
                                      </p:cBhvr>
                                    </p:animEffect>
                                    <p:set>
                                      <p:cBhvr>
                                        <p:cTn id="24" dur="1" fill="hold">
                                          <p:stCondLst>
                                            <p:cond delay="499"/>
                                          </p:stCondLst>
                                        </p:cTn>
                                        <p:tgtEl>
                                          <p:spTgt spid="243716"/>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7" presetClass="entr" presetSubtype="4" fill="hold" nodeType="clickEffect">
                                  <p:stCondLst>
                                    <p:cond delay="0"/>
                                  </p:stCondLst>
                                  <p:childTnLst>
                                    <p:set>
                                      <p:cBhvr>
                                        <p:cTn id="28" dur="1" fill="hold">
                                          <p:stCondLst>
                                            <p:cond delay="0"/>
                                          </p:stCondLst>
                                        </p:cTn>
                                        <p:tgtEl>
                                          <p:spTgt spid="243716"/>
                                        </p:tgtEl>
                                        <p:attrNameLst>
                                          <p:attrName>style.visibility</p:attrName>
                                        </p:attrNameLst>
                                      </p:cBhvr>
                                      <p:to>
                                        <p:strVal val="visible"/>
                                      </p:to>
                                    </p:set>
                                    <p:anim calcmode="lin" valueType="num">
                                      <p:cBhvr additive="base">
                                        <p:cTn id="29" dur="5000" fill="hold"/>
                                        <p:tgtEl>
                                          <p:spTgt spid="243716"/>
                                        </p:tgtEl>
                                        <p:attrNameLst>
                                          <p:attrName>ppt_x</p:attrName>
                                        </p:attrNameLst>
                                      </p:cBhvr>
                                      <p:tavLst>
                                        <p:tav tm="0">
                                          <p:val>
                                            <p:strVal val="#ppt_x"/>
                                          </p:val>
                                        </p:tav>
                                        <p:tav tm="100000">
                                          <p:val>
                                            <p:strVal val="#ppt_x"/>
                                          </p:val>
                                        </p:tav>
                                      </p:tavLst>
                                    </p:anim>
                                    <p:anim calcmode="lin" valueType="num">
                                      <p:cBhvr additive="base">
                                        <p:cTn id="30" dur="5000" fill="hold"/>
                                        <p:tgtEl>
                                          <p:spTgt spid="243716"/>
                                        </p:tgtEl>
                                        <p:attrNameLst>
                                          <p:attrName>ppt_y</p:attrName>
                                        </p:attrNameLst>
                                      </p:cBhvr>
                                      <p:tavLst>
                                        <p:tav tm="0">
                                          <p:val>
                                            <p:strVal val="1+#ppt_h/2"/>
                                          </p:val>
                                        </p:tav>
                                        <p:tav tm="100000">
                                          <p:val>
                                            <p:strVal val="#ppt_y"/>
                                          </p:val>
                                        </p:tav>
                                      </p:tavLst>
                                    </p:anim>
                                  </p:childTnLst>
                                </p:cTn>
                              </p:par>
                              <p:par>
                                <p:cTn id="31" presetID="4" presetClass="exit" presetSubtype="16" fill="hold" nodeType="withEffect">
                                  <p:stCondLst>
                                    <p:cond delay="0"/>
                                  </p:stCondLst>
                                  <p:childTnLst>
                                    <p:animEffect transition="out" filter="box(in)">
                                      <p:cBhvr>
                                        <p:cTn id="32" dur="500"/>
                                        <p:tgtEl>
                                          <p:spTgt spid="243718"/>
                                        </p:tgtEl>
                                      </p:cBhvr>
                                    </p:animEffect>
                                    <p:set>
                                      <p:cBhvr>
                                        <p:cTn id="33" dur="1" fill="hold">
                                          <p:stCondLst>
                                            <p:cond delay="499"/>
                                          </p:stCondLst>
                                        </p:cTn>
                                        <p:tgtEl>
                                          <p:spTgt spid="243718"/>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nodeType="clickEffect">
                                  <p:stCondLst>
                                    <p:cond delay="0"/>
                                  </p:stCondLst>
                                  <p:childTnLst>
                                    <p:set>
                                      <p:cBhvr>
                                        <p:cTn id="37" dur="1" fill="hold">
                                          <p:stCondLst>
                                            <p:cond delay="0"/>
                                          </p:stCondLst>
                                        </p:cTn>
                                        <p:tgtEl>
                                          <p:spTgt spid="243718"/>
                                        </p:tgtEl>
                                        <p:attrNameLst>
                                          <p:attrName>style.visibility</p:attrName>
                                        </p:attrNameLst>
                                      </p:cBhvr>
                                      <p:to>
                                        <p:strVal val="visible"/>
                                      </p:to>
                                    </p:set>
                                    <p:animEffect transition="in" filter="checkerboard(across)">
                                      <p:cBhvr>
                                        <p:cTn id="38" dur="500"/>
                                        <p:tgtEl>
                                          <p:spTgt spid="243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animBg="1"/>
      <p:bldP spid="2437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F168-897F-4141-B585-37CFEF3CD206}"/>
              </a:ext>
            </a:extLst>
          </p:cNvPr>
          <p:cNvSpPr>
            <a:spLocks noGrp="1"/>
          </p:cNvSpPr>
          <p:nvPr>
            <p:ph type="title"/>
          </p:nvPr>
        </p:nvSpPr>
        <p:spPr/>
        <p:txBody>
          <a:bodyPr/>
          <a:lstStyle/>
          <a:p>
            <a:endParaRPr lang="en-US"/>
          </a:p>
        </p:txBody>
      </p:sp>
      <p:pic>
        <p:nvPicPr>
          <p:cNvPr id="5" name="Image 2">
            <a:extLst>
              <a:ext uri="{FF2B5EF4-FFF2-40B4-BE49-F238E27FC236}">
                <a16:creationId xmlns:a16="http://schemas.microsoft.com/office/drawing/2014/main" id="{F0B909A5-9DAF-45CB-80E2-95EFD9C0481A}"/>
              </a:ext>
            </a:extLst>
          </p:cNvPr>
          <p:cNvPicPr/>
          <p:nvPr/>
        </p:nvPicPr>
        <p:blipFill>
          <a:blip r:embed="rId2" cstate="print"/>
          <a:stretch>
            <a:fillRect/>
          </a:stretch>
        </p:blipFill>
        <p:spPr>
          <a:xfrm>
            <a:off x="4279802" y="0"/>
            <a:ext cx="4834890" cy="7165023"/>
          </a:xfrm>
          <a:prstGeom prst="rect">
            <a:avLst/>
          </a:prstGeom>
        </p:spPr>
      </p:pic>
      <p:pic>
        <p:nvPicPr>
          <p:cNvPr id="7" name="Picture 2" descr="Các loại tội phạm mới theo quy định của Bộ luật hình sự 2015, có hiệu lực  từ ngày 01/01/2018">
            <a:extLst>
              <a:ext uri="{FF2B5EF4-FFF2-40B4-BE49-F238E27FC236}">
                <a16:creationId xmlns:a16="http://schemas.microsoft.com/office/drawing/2014/main" id="{B1389F04-698A-4D36-B7D4-2736DC8E21C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76200"/>
            <a:ext cx="36576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004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66034-BBBA-49E0-AFCF-AA0FF4FE8322}"/>
              </a:ext>
            </a:extLst>
          </p:cNvPr>
          <p:cNvSpPr>
            <a:spLocks noGrp="1"/>
          </p:cNvSpPr>
          <p:nvPr>
            <p:ph type="title"/>
          </p:nvPr>
        </p:nvSpPr>
        <p:spPr>
          <a:xfrm>
            <a:off x="457200" y="274638"/>
            <a:ext cx="7467600" cy="1020762"/>
          </a:xfrm>
        </p:spPr>
        <p:txBody>
          <a:bodyPr/>
          <a:lstStyle/>
          <a:p>
            <a:pPr algn="ctr"/>
            <a:r>
              <a:rPr lang="en-US">
                <a:solidFill>
                  <a:schemeClr val="bg1"/>
                </a:solidFill>
                <a:latin typeface="Times New Roman" panose="02020603050405020304" pitchFamily="18" charset="0"/>
                <a:cs typeface="Times New Roman" panose="02020603050405020304" pitchFamily="18" charset="0"/>
              </a:rPr>
              <a:t>1. Hiếp dâm</a:t>
            </a:r>
          </a:p>
        </p:txBody>
      </p:sp>
      <p:sp>
        <p:nvSpPr>
          <p:cNvPr id="3" name="Content Placeholder 2">
            <a:extLst>
              <a:ext uri="{FF2B5EF4-FFF2-40B4-BE49-F238E27FC236}">
                <a16:creationId xmlns:a16="http://schemas.microsoft.com/office/drawing/2014/main" id="{0E00F0B6-D873-4855-820F-EDEDD36CA3E6}"/>
              </a:ext>
            </a:extLst>
          </p:cNvPr>
          <p:cNvSpPr>
            <a:spLocks noGrp="1"/>
          </p:cNvSpPr>
          <p:nvPr>
            <p:ph idx="1"/>
          </p:nvPr>
        </p:nvSpPr>
        <p:spPr>
          <a:xfrm>
            <a:off x="457200" y="1295400"/>
            <a:ext cx="7467600" cy="4830763"/>
          </a:xfrm>
        </p:spPr>
        <p:txBody>
          <a:bodyPr/>
          <a:lstStyle/>
          <a:p>
            <a:pPr algn="l">
              <a:buFont typeface="Arial" panose="020B0604020202020204" pitchFamily="34" charset="0"/>
              <a:buChar char="•"/>
            </a:pPr>
            <a:r>
              <a:rPr lang="vi-VN" b="1" i="0">
                <a:solidFill>
                  <a:srgbClr val="2E2E2E"/>
                </a:solidFill>
                <a:effectLst/>
                <a:latin typeface="Times New Roman" panose="02020603050405020304" pitchFamily="18" charset="0"/>
                <a:cs typeface="Times New Roman" panose="02020603050405020304" pitchFamily="18" charset="0"/>
              </a:rPr>
              <a:t>Điều 142. Tội hiếp dâm người dưới 16 tuổ</a:t>
            </a:r>
            <a:r>
              <a:rPr lang="en-US" b="1" i="0">
                <a:solidFill>
                  <a:srgbClr val="2E2E2E"/>
                </a:solidFill>
                <a:effectLst/>
                <a:latin typeface="Times New Roman" panose="02020603050405020304" pitchFamily="18" charset="0"/>
                <a:cs typeface="Times New Roman" panose="02020603050405020304" pitchFamily="18" charset="0"/>
              </a:rPr>
              <a:t>i</a:t>
            </a:r>
            <a:endParaRPr lang="vi-VN" b="0" i="1">
              <a:solidFill>
                <a:srgbClr val="333333"/>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2400" b="0" i="0">
                <a:solidFill>
                  <a:srgbClr val="2E2E2E"/>
                </a:solidFill>
                <a:effectLst/>
                <a:latin typeface="Times New Roman" panose="02020603050405020304" pitchFamily="18" charset="0"/>
                <a:cs typeface="Times New Roman" panose="02020603050405020304" pitchFamily="18" charset="0"/>
              </a:rPr>
              <a:t>a) Dùng vũ lực, đe doạ dùng vũ lực hoặc lợi dụng tình trạng không thể tự vệ được của nạn nhân hoặc thủ đoạn khác giao cấu hoặc thực hiện hành vi quan hệ tình dục khác với người từ đủ 13 tuổi đến dưới 16 tuổi trái với ý muốn của họ;</a:t>
            </a:r>
            <a:endParaRPr lang="vi-VN" sz="2400" b="0" i="1">
              <a:solidFill>
                <a:srgbClr val="333333"/>
              </a:solidFill>
              <a:effectLst/>
              <a:latin typeface="Times New Roman" panose="02020603050405020304" pitchFamily="18" charset="0"/>
              <a:cs typeface="Times New Roman" panose="02020603050405020304" pitchFamily="18" charset="0"/>
            </a:endParaRPr>
          </a:p>
          <a:p>
            <a:pPr algn="just"/>
            <a:r>
              <a:rPr lang="vi-VN" sz="2400" b="0" i="0">
                <a:solidFill>
                  <a:srgbClr val="2E2E2E"/>
                </a:solidFill>
                <a:effectLst/>
                <a:latin typeface="Times New Roman" panose="02020603050405020304" pitchFamily="18" charset="0"/>
                <a:cs typeface="Times New Roman" panose="02020603050405020304" pitchFamily="18" charset="0"/>
              </a:rPr>
              <a:t>b) Giao cấu hoặc thực hiện hành vi quan hệ tình dục khác với người dưới 13 tuổi.</a:t>
            </a:r>
          </a:p>
          <a:p>
            <a:endParaRPr lang="en-US"/>
          </a:p>
        </p:txBody>
      </p:sp>
    </p:spTree>
    <p:extLst>
      <p:ext uri="{BB962C8B-B14F-4D97-AF65-F5344CB8AC3E}">
        <p14:creationId xmlns:p14="http://schemas.microsoft.com/office/powerpoint/2010/main" val="2715363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6E32-2348-4124-9DBE-FDD66941CB42}"/>
              </a:ext>
            </a:extLst>
          </p:cNvPr>
          <p:cNvSpPr>
            <a:spLocks noGrp="1"/>
          </p:cNvSpPr>
          <p:nvPr>
            <p:ph type="title"/>
          </p:nvPr>
        </p:nvSpPr>
        <p:spPr/>
        <p:txBody>
          <a:bodyPr/>
          <a:lstStyle/>
          <a:p>
            <a:pPr algn="ctr"/>
            <a:r>
              <a:rPr lang="en-US" dirty="0">
                <a:solidFill>
                  <a:schemeClr val="bg1"/>
                </a:solidFill>
                <a:latin typeface="Times New Roman" panose="02020603050405020304" pitchFamily="18" charset="0"/>
                <a:cs typeface="Times New Roman" panose="02020603050405020304" pitchFamily="18" charset="0"/>
              </a:rPr>
              <a:t>2. </a:t>
            </a:r>
            <a:r>
              <a:rPr lang="en-US" dirty="0" err="1">
                <a:solidFill>
                  <a:schemeClr val="bg1"/>
                </a:solidFill>
                <a:latin typeface="Times New Roman" panose="02020603050405020304" pitchFamily="18" charset="0"/>
                <a:cs typeface="Times New Roman" panose="02020603050405020304" pitchFamily="18" charset="0"/>
              </a:rPr>
              <a:t>Cưỡng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dâm</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4DFF08-32D3-44BB-8036-45326A7D2D91}"/>
              </a:ext>
            </a:extLst>
          </p:cNvPr>
          <p:cNvSpPr>
            <a:spLocks noGrp="1"/>
          </p:cNvSpPr>
          <p:nvPr>
            <p:ph idx="1"/>
          </p:nvPr>
        </p:nvSpPr>
        <p:spPr/>
        <p:txBody>
          <a:bodyPr/>
          <a:lstStyle/>
          <a:p>
            <a:pPr algn="l"/>
            <a:r>
              <a:rPr lang="vi-VN" b="1" i="0">
                <a:solidFill>
                  <a:srgbClr val="2E2E2E"/>
                </a:solidFill>
                <a:effectLst/>
                <a:latin typeface="arial" panose="020B0604020202020204" pitchFamily="34" charset="0"/>
              </a:rPr>
              <a:t>Điều 143. Tội cưỡng dâm</a:t>
            </a:r>
            <a:endParaRPr lang="vi-VN" b="1" i="0">
              <a:solidFill>
                <a:srgbClr val="FFFFFF"/>
              </a:solidFill>
              <a:effectLst/>
              <a:latin typeface="arial" panose="020B0604020202020204" pitchFamily="34" charset="0"/>
            </a:endParaRPr>
          </a:p>
          <a:p>
            <a:pPr algn="l"/>
            <a:r>
              <a:rPr lang="vi-VN" b="0" i="0">
                <a:solidFill>
                  <a:srgbClr val="2E2E2E"/>
                </a:solidFill>
                <a:effectLst/>
                <a:latin typeface="arial" panose="020B0604020202020204" pitchFamily="34" charset="0"/>
              </a:rPr>
              <a:t>1. Người nào dùng mọi thủ đoạn khiến người lệ thuộc mình hoặc người đang ở trong tình trạng quẫn bách phải miễn cưỡng giao cấu hoặc miễn cưỡng thực hiện hành vi quan hệ tình dục khác</a:t>
            </a:r>
          </a:p>
          <a:p>
            <a:endParaRPr lang="en-US"/>
          </a:p>
        </p:txBody>
      </p:sp>
    </p:spTree>
    <p:extLst>
      <p:ext uri="{BB962C8B-B14F-4D97-AF65-F5344CB8AC3E}">
        <p14:creationId xmlns:p14="http://schemas.microsoft.com/office/powerpoint/2010/main" val="1587678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14F6-1C0A-416E-AFD9-DD6DF8DE3343}"/>
              </a:ext>
            </a:extLst>
          </p:cNvPr>
          <p:cNvSpPr>
            <a:spLocks noGrp="1"/>
          </p:cNvSpPr>
          <p:nvPr>
            <p:ph type="title"/>
          </p:nvPr>
        </p:nvSpPr>
        <p:spPr/>
        <p:txBody>
          <a:bodyPr/>
          <a:lstStyle/>
          <a:p>
            <a:pPr algn="ctr"/>
            <a:r>
              <a:rPr lang="en-US">
                <a:solidFill>
                  <a:schemeClr val="bg1"/>
                </a:solidFill>
              </a:rPr>
              <a:t>3. Giao cấu</a:t>
            </a:r>
          </a:p>
        </p:txBody>
      </p:sp>
      <p:sp>
        <p:nvSpPr>
          <p:cNvPr id="3" name="Content Placeholder 2">
            <a:extLst>
              <a:ext uri="{FF2B5EF4-FFF2-40B4-BE49-F238E27FC236}">
                <a16:creationId xmlns:a16="http://schemas.microsoft.com/office/drawing/2014/main" id="{5AE8A24D-8B45-4D78-9EE3-35483D8210DB}"/>
              </a:ext>
            </a:extLst>
          </p:cNvPr>
          <p:cNvSpPr>
            <a:spLocks noGrp="1"/>
          </p:cNvSpPr>
          <p:nvPr>
            <p:ph idx="1"/>
          </p:nvPr>
        </p:nvSpPr>
        <p:spPr/>
        <p:txBody>
          <a:bodyPr/>
          <a:lstStyle/>
          <a:p>
            <a:pPr algn="just"/>
            <a:r>
              <a:rPr lang="vi-VN" sz="2400" b="1" i="0">
                <a:solidFill>
                  <a:srgbClr val="2E2E2E"/>
                </a:solidFill>
                <a:effectLst/>
                <a:latin typeface="Times New Roman" panose="02020603050405020304" pitchFamily="18" charset="0"/>
                <a:cs typeface="Times New Roman" panose="02020603050405020304" pitchFamily="18" charset="0"/>
              </a:rPr>
              <a:t>Điều 3. Về một số tình tiết định tội</a:t>
            </a:r>
            <a:r>
              <a:rPr lang="en-US" sz="2400" b="1" i="0">
                <a:solidFill>
                  <a:srgbClr val="2E2E2E"/>
                </a:solidFill>
                <a:effectLst/>
                <a:latin typeface="Times New Roman" panose="02020603050405020304" pitchFamily="18" charset="0"/>
                <a:cs typeface="Times New Roman" panose="02020603050405020304" pitchFamily="18" charset="0"/>
              </a:rPr>
              <a:t> (NQ 06)</a:t>
            </a:r>
            <a:endParaRPr lang="vi-VN" sz="2400" b="0" i="0">
              <a:solidFill>
                <a:srgbClr val="2E2E2E"/>
              </a:solidFill>
              <a:effectLst/>
              <a:latin typeface="Times New Roman" panose="02020603050405020304" pitchFamily="18" charset="0"/>
              <a:cs typeface="Times New Roman" panose="02020603050405020304" pitchFamily="18" charset="0"/>
            </a:endParaRPr>
          </a:p>
          <a:p>
            <a:pPr algn="just"/>
            <a:r>
              <a:rPr lang="vi-VN" sz="2400" b="0" i="0">
                <a:solidFill>
                  <a:srgbClr val="2E2E2E"/>
                </a:solidFill>
                <a:effectLst/>
                <a:latin typeface="Times New Roman" panose="02020603050405020304" pitchFamily="18" charset="0"/>
                <a:cs typeface="Times New Roman" panose="02020603050405020304" pitchFamily="18" charset="0"/>
              </a:rPr>
              <a:t>1. Giao cấu quy định tại khoản 1 Điều 141, khoản 1 Điều 142, khoản 1 Điều 143, khoản 1 Điều 144 và khoản 1 Điều 145 của Bộ luật Hình sự là hành vi xâm nhập của bộ phận sinh dục nam vào bộ phận sinh dục nữ, với bất kỳ mức độ xâm nhập nào.</a:t>
            </a:r>
            <a:br>
              <a:rPr lang="vi-VN" sz="2400" b="0" i="0">
                <a:solidFill>
                  <a:srgbClr val="2E2E2E"/>
                </a:solidFill>
                <a:effectLst/>
                <a:latin typeface="Times New Roman" panose="02020603050405020304" pitchFamily="18" charset="0"/>
                <a:cs typeface="Times New Roman" panose="02020603050405020304" pitchFamily="18" charset="0"/>
              </a:rPr>
            </a:br>
            <a:r>
              <a:rPr lang="vi-VN" sz="2400" b="0" i="0">
                <a:solidFill>
                  <a:srgbClr val="2E2E2E"/>
                </a:solidFill>
                <a:effectLst/>
                <a:latin typeface="Times New Roman" panose="02020603050405020304" pitchFamily="18" charset="0"/>
                <a:cs typeface="Times New Roman" panose="02020603050405020304" pitchFamily="18" charset="0"/>
              </a:rPr>
              <a:t>Giao cấu với người dưới 10 tuổi được xác định là đã thực hiện không phụ thuộc vào việc đã xâm nhập hay chưa xâm nhập.</a:t>
            </a:r>
          </a:p>
          <a:p>
            <a:endParaRPr lang="en-US"/>
          </a:p>
        </p:txBody>
      </p:sp>
    </p:spTree>
    <p:extLst>
      <p:ext uri="{BB962C8B-B14F-4D97-AF65-F5344CB8AC3E}">
        <p14:creationId xmlns:p14="http://schemas.microsoft.com/office/powerpoint/2010/main" val="3486088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C0C2F-F8CB-46E6-A5FB-4519043CE63C}"/>
              </a:ext>
            </a:extLst>
          </p:cNvPr>
          <p:cNvSpPr>
            <a:spLocks noGrp="1"/>
          </p:cNvSpPr>
          <p:nvPr>
            <p:ph type="title"/>
          </p:nvPr>
        </p:nvSpPr>
        <p:spPr>
          <a:xfrm>
            <a:off x="457200" y="274638"/>
            <a:ext cx="7467600" cy="868362"/>
          </a:xfrm>
        </p:spPr>
        <p:txBody>
          <a:bodyPr/>
          <a:lstStyle/>
          <a:p>
            <a:pPr algn="ctr"/>
            <a:r>
              <a:rPr lang="en-US">
                <a:solidFill>
                  <a:schemeClr val="bg1"/>
                </a:solidFill>
              </a:rPr>
              <a:t>4. Dâm ô</a:t>
            </a:r>
          </a:p>
        </p:txBody>
      </p:sp>
      <p:sp>
        <p:nvSpPr>
          <p:cNvPr id="3" name="Content Placeholder 2">
            <a:extLst>
              <a:ext uri="{FF2B5EF4-FFF2-40B4-BE49-F238E27FC236}">
                <a16:creationId xmlns:a16="http://schemas.microsoft.com/office/drawing/2014/main" id="{B2E938C6-140A-4D98-829A-23F2BA57850E}"/>
              </a:ext>
            </a:extLst>
          </p:cNvPr>
          <p:cNvSpPr>
            <a:spLocks noGrp="1"/>
          </p:cNvSpPr>
          <p:nvPr>
            <p:ph idx="1"/>
          </p:nvPr>
        </p:nvSpPr>
        <p:spPr>
          <a:xfrm>
            <a:off x="457200" y="1295400"/>
            <a:ext cx="7467600" cy="4830763"/>
          </a:xfrm>
        </p:spPr>
        <p:txBody>
          <a:bodyPr/>
          <a:lstStyle/>
          <a:p>
            <a:pPr algn="just"/>
            <a:r>
              <a:rPr lang="vi-VN" sz="2200" b="0" i="0">
                <a:solidFill>
                  <a:srgbClr val="2E2E2E"/>
                </a:solidFill>
                <a:effectLst/>
                <a:latin typeface="Times New Roman" panose="02020603050405020304" pitchFamily="18" charset="0"/>
                <a:cs typeface="Times New Roman" panose="02020603050405020304" pitchFamily="18" charset="0"/>
              </a:rPr>
              <a:t>Dâm ô quy định tại khoản 1 Điều 146 của Bộ luật Hình sự là hành vi của những người cùng giới tính hoặc khác giới tính tiếp xúc về thể chất trực tiếp hoặc gián tiếp qua lớp quần áo vào bộ phận sinh dục, bộ phận nhạy cảm, bộ phận khác trên cơ thể của người dưới 16 tuổi có tính chất tình dục nhưng không nhằm quan hệ tình dục, gồm một trong các hành vi sau đây:</a:t>
            </a:r>
          </a:p>
          <a:p>
            <a:pPr algn="just"/>
            <a:r>
              <a:rPr lang="vi-VN" sz="2200" b="0" i="0">
                <a:solidFill>
                  <a:srgbClr val="2E2E2E"/>
                </a:solidFill>
                <a:effectLst/>
                <a:latin typeface="Times New Roman" panose="02020603050405020304" pitchFamily="18" charset="0"/>
                <a:cs typeface="Times New Roman" panose="02020603050405020304" pitchFamily="18" charset="0"/>
              </a:rPr>
              <a:t>a) Dùng bộ phận sinh dục, bộ phận nhạy cảm tiếp xúc (ví dụ: đụng chạm, cọ xát, chà xát...) với bộ phận sinh dục, bộ phận nhạy cảm, bộ phận khác của người dưới 16 tuổi;</a:t>
            </a:r>
          </a:p>
          <a:p>
            <a:pPr algn="just"/>
            <a:r>
              <a:rPr lang="vi-VN" sz="2200" b="0" i="0">
                <a:solidFill>
                  <a:srgbClr val="2E2E2E"/>
                </a:solidFill>
                <a:effectLst/>
                <a:latin typeface="Times New Roman" panose="02020603050405020304" pitchFamily="18" charset="0"/>
                <a:cs typeface="Times New Roman" panose="02020603050405020304" pitchFamily="18" charset="0"/>
              </a:rPr>
              <a:t>b) Dùng bộ phận khác trên cơ thể (ví dụ: tay, chân, miệng, lưỡi...) tiếp xúc (ví dụ: vuốt ve, sờ, bóp, cấu véo, hôn, liếm...) với bộ phận sinh dục, bộ phận nhạy cảm của người dưới 16 tuổi;</a:t>
            </a:r>
          </a:p>
          <a:p>
            <a:endParaRPr lang="en-US"/>
          </a:p>
        </p:txBody>
      </p:sp>
    </p:spTree>
    <p:extLst>
      <p:ext uri="{BB962C8B-B14F-4D97-AF65-F5344CB8AC3E}">
        <p14:creationId xmlns:p14="http://schemas.microsoft.com/office/powerpoint/2010/main" val="2719379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32250B-A31E-4818-BA88-C6A0CEBAE965}"/>
              </a:ext>
            </a:extLst>
          </p:cNvPr>
          <p:cNvSpPr>
            <a:spLocks noGrp="1"/>
          </p:cNvSpPr>
          <p:nvPr>
            <p:ph idx="1"/>
          </p:nvPr>
        </p:nvSpPr>
        <p:spPr>
          <a:xfrm>
            <a:off x="457200" y="381000"/>
            <a:ext cx="7467600" cy="5745163"/>
          </a:xfrm>
        </p:spPr>
        <p:txBody>
          <a:bodyPr/>
          <a:lstStyle/>
          <a:p>
            <a:pPr algn="just"/>
            <a:r>
              <a:rPr lang="vi-VN" sz="2400" b="0" i="0">
                <a:solidFill>
                  <a:srgbClr val="2E2E2E"/>
                </a:solidFill>
                <a:effectLst/>
                <a:latin typeface="Times New Roman" panose="02020603050405020304" pitchFamily="18" charset="0"/>
                <a:cs typeface="Times New Roman" panose="02020603050405020304" pitchFamily="18" charset="0"/>
              </a:rPr>
              <a:t>c) Dùng dụng cụ tình dục tiếp xúc (ví dụ: đụng chạm, cọ xát, chà xát...) với bộ phận sinh dục, bộ phận nhạy cảm của người dưới 16 tuổi;</a:t>
            </a:r>
          </a:p>
          <a:p>
            <a:pPr algn="just"/>
            <a:r>
              <a:rPr lang="vi-VN" sz="2400" b="0" i="0">
                <a:solidFill>
                  <a:srgbClr val="2E2E2E"/>
                </a:solidFill>
                <a:effectLst/>
                <a:latin typeface="Times New Roman" panose="02020603050405020304" pitchFamily="18" charset="0"/>
                <a:cs typeface="Times New Roman" panose="02020603050405020304" pitchFamily="18" charset="0"/>
              </a:rPr>
              <a:t>d) Dụ dỗ, ép buộc người dưới 16 tuổi dùng bộ phận khác trên cơ thể của họ tiếp xúc (ví dụ: vuốt ve, sờ, bóp, cấu véo, hôn, liếm...) với bộ phận nhạy cảm của người phạm tội hoặc của người khác;</a:t>
            </a:r>
          </a:p>
          <a:p>
            <a:pPr algn="just"/>
            <a:r>
              <a:rPr lang="vi-VN" sz="2400" b="0" i="0">
                <a:solidFill>
                  <a:srgbClr val="2E2E2E"/>
                </a:solidFill>
                <a:effectLst/>
                <a:latin typeface="Times New Roman" panose="02020603050405020304" pitchFamily="18" charset="0"/>
                <a:cs typeface="Times New Roman" panose="02020603050405020304" pitchFamily="18" charset="0"/>
              </a:rPr>
              <a:t>đ) Các hành vi khác có tính chất tình dục nhưng không nhằm quan hệ tình dục (ví dụ: hôn vào miệng, cổ, tai, gáy... của người dưới 16 tuổi).</a:t>
            </a:r>
          </a:p>
          <a:p>
            <a:endParaRPr lang="en-US"/>
          </a:p>
        </p:txBody>
      </p:sp>
    </p:spTree>
    <p:extLst>
      <p:ext uri="{BB962C8B-B14F-4D97-AF65-F5344CB8AC3E}">
        <p14:creationId xmlns:p14="http://schemas.microsoft.com/office/powerpoint/2010/main" val="2948066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2" name="AutoShape 6"/>
          <p:cNvSpPr>
            <a:spLocks noChangeArrowheads="1"/>
          </p:cNvSpPr>
          <p:nvPr/>
        </p:nvSpPr>
        <p:spPr bwMode="auto">
          <a:xfrm>
            <a:off x="381000" y="-76200"/>
            <a:ext cx="8534400" cy="17526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a:r>
              <a:rPr lang="vi-VN" dirty="0">
                <a:solidFill>
                  <a:schemeClr val="bg1"/>
                </a:solidFill>
              </a:rPr>
              <a:t>Hậu quả của việc xâm hại tình dục</a:t>
            </a:r>
            <a:endParaRPr lang="en-US" altLang="en-US" sz="3600" i="1"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 y="1676400"/>
            <a:ext cx="8763000" cy="4724400"/>
          </a:xfrm>
          <a:prstGeom prst="rect">
            <a:avLst/>
          </a:prstGeom>
        </p:spPr>
      </p:pic>
      <p:sp>
        <p:nvSpPr>
          <p:cNvPr id="4" name="Rectangle 3"/>
          <p:cNvSpPr/>
          <p:nvPr/>
        </p:nvSpPr>
        <p:spPr>
          <a:xfrm>
            <a:off x="7241172" y="6467844"/>
            <a:ext cx="1712328" cy="338554"/>
          </a:xfrm>
          <a:prstGeom prst="rect">
            <a:avLst/>
          </a:prstGeom>
        </p:spPr>
        <p:txBody>
          <a:bodyPr wrap="none">
            <a:spAutoFit/>
          </a:bodyPr>
          <a:lstStyle/>
          <a:p>
            <a:pPr algn="ctr"/>
            <a:r>
              <a:rPr lang="en-US" sz="1600" b="1" i="1">
                <a:solidFill>
                  <a:srgbClr val="00B050"/>
                </a:solidFill>
                <a:latin typeface="Arial" panose="020B0604020202020204" pitchFamily="34" charset="0"/>
              </a:rPr>
              <a:t>Nguồn: internet</a:t>
            </a:r>
            <a:endParaRPr lang="en-US" sz="1600" b="1" i="1">
              <a:solidFill>
                <a:srgbClr val="00B050"/>
              </a:solidFill>
            </a:endParaRPr>
          </a:p>
        </p:txBody>
      </p:sp>
    </p:spTree>
    <p:extLst>
      <p:ext uri="{BB962C8B-B14F-4D97-AF65-F5344CB8AC3E}">
        <p14:creationId xmlns:p14="http://schemas.microsoft.com/office/powerpoint/2010/main" val="65728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7942"/>
                                        </p:tgtEl>
                                        <p:attrNameLst>
                                          <p:attrName>style.visibility</p:attrName>
                                        </p:attrNameLst>
                                      </p:cBhvr>
                                      <p:to>
                                        <p:strVal val="visible"/>
                                      </p:to>
                                    </p:set>
                                    <p:animEffect transition="in" filter="blinds(horizontal)">
                                      <p:cBhvr>
                                        <p:cTn id="7" dur="500"/>
                                        <p:tgtEl>
                                          <p:spTgt spid="167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ChangeArrowheads="1"/>
          </p:cNvSpPr>
          <p:nvPr/>
        </p:nvSpPr>
        <p:spPr bwMode="auto">
          <a:xfrm>
            <a:off x="5763268" y="2796779"/>
            <a:ext cx="2479965" cy="1143000"/>
          </a:xfrm>
          <a:prstGeom prst="rect">
            <a:avLst/>
          </a:prstGeom>
          <a:solidFill>
            <a:srgbClr val="FFFF99"/>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b="1">
                <a:solidFill>
                  <a:srgbClr val="000099"/>
                </a:solidFill>
                <a:latin typeface="Times New Roman" pitchFamily="18" charset="0"/>
                <a:cs typeface="Times New Roman" pitchFamily="18" charset="0"/>
              </a:rPr>
              <a:t>CHÍNH SÁCH </a:t>
            </a:r>
          </a:p>
          <a:p>
            <a:pPr algn="ctr" fontAlgn="base">
              <a:spcBef>
                <a:spcPct val="0"/>
              </a:spcBef>
              <a:spcAft>
                <a:spcPct val="0"/>
              </a:spcAft>
            </a:pPr>
            <a:r>
              <a:rPr lang="en-US" sz="2000" b="1">
                <a:solidFill>
                  <a:srgbClr val="000099"/>
                </a:solidFill>
                <a:latin typeface="Times New Roman" pitchFamily="18" charset="0"/>
                <a:cs typeface="Times New Roman" pitchFamily="18" charset="0"/>
              </a:rPr>
              <a:t>ĐẶC THÙ CỦA </a:t>
            </a:r>
          </a:p>
          <a:p>
            <a:pPr algn="ctr" fontAlgn="base">
              <a:spcBef>
                <a:spcPct val="0"/>
              </a:spcBef>
              <a:spcAft>
                <a:spcPct val="0"/>
              </a:spcAft>
            </a:pPr>
            <a:r>
              <a:rPr lang="en-US" sz="2000" b="1">
                <a:solidFill>
                  <a:srgbClr val="000099"/>
                </a:solidFill>
                <a:latin typeface="Times New Roman" pitchFamily="18" charset="0"/>
                <a:cs typeface="Times New Roman" pitchFamily="18" charset="0"/>
              </a:rPr>
              <a:t>HÀ NỘI</a:t>
            </a:r>
            <a:endParaRPr lang="en-US" sz="2000" b="1" dirty="0">
              <a:solidFill>
                <a:srgbClr val="000099"/>
              </a:solidFill>
              <a:latin typeface="Times New Roman" pitchFamily="18" charset="0"/>
              <a:cs typeface="Times New Roman" pitchFamily="18" charset="0"/>
            </a:endParaRPr>
          </a:p>
        </p:txBody>
      </p:sp>
      <p:sp>
        <p:nvSpPr>
          <p:cNvPr id="16394" name="Rectangle 10"/>
          <p:cNvSpPr>
            <a:spLocks noChangeArrowheads="1"/>
          </p:cNvSpPr>
          <p:nvPr/>
        </p:nvSpPr>
        <p:spPr bwMode="auto">
          <a:xfrm>
            <a:off x="2623036" y="2796780"/>
            <a:ext cx="2438400" cy="1143000"/>
          </a:xfrm>
          <a:prstGeom prst="rect">
            <a:avLst/>
          </a:prstGeom>
          <a:solidFill>
            <a:srgbClr val="FFFF99"/>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b="1" dirty="0">
                <a:solidFill>
                  <a:srgbClr val="000099"/>
                </a:solidFill>
                <a:latin typeface="Times New Roman" pitchFamily="18" charset="0"/>
                <a:cs typeface="Times New Roman" pitchFamily="18" charset="0"/>
              </a:rPr>
              <a:t>CÁC HÌNH THỨC</a:t>
            </a:r>
          </a:p>
          <a:p>
            <a:pPr algn="ctr" fontAlgn="base">
              <a:spcBef>
                <a:spcPct val="0"/>
              </a:spcBef>
              <a:spcAft>
                <a:spcPct val="0"/>
              </a:spcAft>
            </a:pPr>
            <a:r>
              <a:rPr lang="en-US" sz="2000" b="1" dirty="0">
                <a:solidFill>
                  <a:srgbClr val="000099"/>
                </a:solidFill>
                <a:latin typeface="Times New Roman" pitchFamily="18" charset="0"/>
                <a:cs typeface="Times New Roman" pitchFamily="18" charset="0"/>
              </a:rPr>
              <a:t> XÂM </a:t>
            </a:r>
            <a:r>
              <a:rPr lang="en-US" sz="2000" b="1">
                <a:solidFill>
                  <a:srgbClr val="000099"/>
                </a:solidFill>
                <a:latin typeface="Times New Roman" pitchFamily="18" charset="0"/>
                <a:cs typeface="Times New Roman" pitchFamily="18" charset="0"/>
              </a:rPr>
              <a:t>HẠI TÌNH DỤC </a:t>
            </a:r>
          </a:p>
          <a:p>
            <a:pPr algn="ctr" fontAlgn="base">
              <a:spcBef>
                <a:spcPct val="0"/>
              </a:spcBef>
              <a:spcAft>
                <a:spcPct val="0"/>
              </a:spcAft>
            </a:pPr>
            <a:r>
              <a:rPr lang="en-US" sz="2000" b="1">
                <a:solidFill>
                  <a:srgbClr val="000099"/>
                </a:solidFill>
                <a:latin typeface="Times New Roman" pitchFamily="18" charset="0"/>
                <a:cs typeface="Times New Roman" pitchFamily="18" charset="0"/>
              </a:rPr>
              <a:t>TRẺ </a:t>
            </a:r>
            <a:r>
              <a:rPr lang="en-US" sz="2000" b="1" dirty="0">
                <a:solidFill>
                  <a:srgbClr val="000099"/>
                </a:solidFill>
                <a:latin typeface="Times New Roman" pitchFamily="18" charset="0"/>
                <a:cs typeface="Times New Roman" pitchFamily="18" charset="0"/>
              </a:rPr>
              <a:t>EM</a:t>
            </a:r>
          </a:p>
        </p:txBody>
      </p:sp>
      <p:sp>
        <p:nvSpPr>
          <p:cNvPr id="2" name="Line 11"/>
          <p:cNvSpPr>
            <a:spLocks noChangeShapeType="1"/>
          </p:cNvSpPr>
          <p:nvPr/>
        </p:nvSpPr>
        <p:spPr bwMode="auto">
          <a:xfrm flipH="1">
            <a:off x="2667000" y="3657600"/>
            <a:ext cx="17526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prstClr val="white"/>
              </a:solidFill>
              <a:latin typeface="Times New Roman" pitchFamily="18" charset="0"/>
              <a:cs typeface="Arial" pitchFamily="34" charset="0"/>
            </a:endParaRPr>
          </a:p>
        </p:txBody>
      </p:sp>
      <p:sp>
        <p:nvSpPr>
          <p:cNvPr id="4" name="Line 12"/>
          <p:cNvSpPr>
            <a:spLocks noChangeShapeType="1"/>
          </p:cNvSpPr>
          <p:nvPr/>
        </p:nvSpPr>
        <p:spPr bwMode="auto">
          <a:xfrm>
            <a:off x="4419600" y="36576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prstClr val="white"/>
              </a:solidFill>
              <a:latin typeface="Times New Roman" pitchFamily="18" charset="0"/>
              <a:cs typeface="Arial" pitchFamily="34" charset="0"/>
            </a:endParaRPr>
          </a:p>
        </p:txBody>
      </p:sp>
      <p:sp>
        <p:nvSpPr>
          <p:cNvPr id="18434" name="Rectangle 2"/>
          <p:cNvSpPr>
            <a:spLocks noChangeArrowheads="1"/>
          </p:cNvSpPr>
          <p:nvPr/>
        </p:nvSpPr>
        <p:spPr bwMode="auto">
          <a:xfrm>
            <a:off x="914400" y="1524000"/>
            <a:ext cx="723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p>
            <a:pPr algn="ctr" fontAlgn="base">
              <a:spcBef>
                <a:spcPct val="0"/>
              </a:spcBef>
              <a:spcAft>
                <a:spcPct val="0"/>
              </a:spcAft>
              <a:defRPr/>
            </a:pPr>
            <a:endParaRPr lang="en-GB" sz="4600" b="1">
              <a:solidFill>
                <a:srgbClr val="FF3300"/>
              </a:solidFill>
              <a:effectLst>
                <a:outerShdw blurRad="38100" dist="38100" dir="2700000" algn="tl">
                  <a:srgbClr val="FFFFFF"/>
                </a:outerShdw>
              </a:effectLst>
              <a:latin typeface="Times New Roman" pitchFamily="18" charset="0"/>
              <a:cs typeface="Times New Roman" pitchFamily="18" charset="0"/>
            </a:endParaRPr>
          </a:p>
          <a:p>
            <a:pPr algn="ctr" fontAlgn="base">
              <a:spcBef>
                <a:spcPct val="0"/>
              </a:spcBef>
              <a:spcAft>
                <a:spcPct val="0"/>
              </a:spcAft>
              <a:defRPr/>
            </a:pPr>
            <a:r>
              <a:rPr lang="en-GB" sz="4600" b="1">
                <a:solidFill>
                  <a:srgbClr val="FF3300"/>
                </a:solidFill>
                <a:effectLst>
                  <a:outerShdw blurRad="38100" dist="38100" dir="2700000" algn="tl">
                    <a:srgbClr val="FFFFFF"/>
                  </a:outerShdw>
                </a:effectLst>
                <a:latin typeface="Times New Roman" pitchFamily="18" charset="0"/>
                <a:cs typeface="Times New Roman" pitchFamily="18" charset="0"/>
              </a:rPr>
              <a:t>BỐ </a:t>
            </a:r>
            <a:r>
              <a:rPr lang="en-GB" sz="4600" b="1" dirty="0">
                <a:solidFill>
                  <a:srgbClr val="FF3300"/>
                </a:solidFill>
                <a:effectLst>
                  <a:outerShdw blurRad="38100" dist="38100" dir="2700000" algn="tl">
                    <a:srgbClr val="FFFFFF"/>
                  </a:outerShdw>
                </a:effectLst>
                <a:latin typeface="Times New Roman" pitchFamily="18" charset="0"/>
                <a:cs typeface="Times New Roman" pitchFamily="18" charset="0"/>
              </a:rPr>
              <a:t>CỤC TRÌNH BÀY</a:t>
            </a:r>
            <a:endParaRPr lang="en-GB" sz="4600" dirty="0">
              <a:solidFill>
                <a:srgbClr val="FF3300"/>
              </a:solidFill>
              <a:effectLst>
                <a:outerShdw blurRad="38100" dist="38100" dir="2700000" algn="tl">
                  <a:srgbClr val="FFFFFF"/>
                </a:outerShdw>
              </a:effectLst>
              <a:latin typeface="Times New Roman" pitchFamily="18" charset="0"/>
              <a:cs typeface="Times New Roman" pitchFamily="18" charset="0"/>
            </a:endParaRPr>
          </a:p>
        </p:txBody>
      </p:sp>
      <p:sp>
        <p:nvSpPr>
          <p:cNvPr id="16" name="Rectangle 7"/>
          <p:cNvSpPr>
            <a:spLocks noChangeArrowheads="1"/>
          </p:cNvSpPr>
          <p:nvPr/>
        </p:nvSpPr>
        <p:spPr bwMode="auto">
          <a:xfrm>
            <a:off x="1828800" y="4648201"/>
            <a:ext cx="1143000" cy="1260764"/>
          </a:xfrm>
          <a:prstGeom prst="rect">
            <a:avLst/>
          </a:prstGeom>
          <a:solidFill>
            <a:srgbClr val="CCFFFF"/>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1600" b="1" dirty="0">
                <a:solidFill>
                  <a:srgbClr val="000099"/>
                </a:solidFill>
                <a:latin typeface="Times New Roman" pitchFamily="18" charset="0"/>
                <a:cs typeface="Times New Roman" pitchFamily="18" charset="0"/>
              </a:rPr>
              <a:t>KHÁI </a:t>
            </a:r>
          </a:p>
          <a:p>
            <a:pPr algn="ctr" fontAlgn="base">
              <a:spcBef>
                <a:spcPct val="0"/>
              </a:spcBef>
              <a:spcAft>
                <a:spcPct val="0"/>
              </a:spcAft>
            </a:pPr>
            <a:r>
              <a:rPr lang="en-US" sz="1600" b="1" dirty="0">
                <a:solidFill>
                  <a:srgbClr val="000099"/>
                </a:solidFill>
                <a:latin typeface="Times New Roman" pitchFamily="18" charset="0"/>
                <a:cs typeface="Times New Roman" pitchFamily="18" charset="0"/>
              </a:rPr>
              <a:t>NIỆM</a:t>
            </a:r>
          </a:p>
        </p:txBody>
      </p:sp>
      <p:sp>
        <p:nvSpPr>
          <p:cNvPr id="17" name="Rectangle 8"/>
          <p:cNvSpPr>
            <a:spLocks noChangeArrowheads="1"/>
          </p:cNvSpPr>
          <p:nvPr/>
        </p:nvSpPr>
        <p:spPr bwMode="auto">
          <a:xfrm>
            <a:off x="3194535" y="4660216"/>
            <a:ext cx="1219201" cy="1260764"/>
          </a:xfrm>
          <a:prstGeom prst="rect">
            <a:avLst/>
          </a:prstGeom>
          <a:solidFill>
            <a:srgbClr val="CCFFFF"/>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1600" b="1" dirty="0">
                <a:solidFill>
                  <a:srgbClr val="000099"/>
                </a:solidFill>
                <a:latin typeface="Times New Roman" pitchFamily="18" charset="0"/>
                <a:cs typeface="Times New Roman" pitchFamily="18" charset="0"/>
              </a:rPr>
              <a:t>DẤU HIỆU </a:t>
            </a:r>
          </a:p>
          <a:p>
            <a:pPr algn="ctr" fontAlgn="base">
              <a:spcBef>
                <a:spcPct val="0"/>
              </a:spcBef>
              <a:spcAft>
                <a:spcPct val="0"/>
              </a:spcAft>
            </a:pPr>
            <a:r>
              <a:rPr lang="en-US" sz="1600" b="1" dirty="0">
                <a:solidFill>
                  <a:srgbClr val="000099"/>
                </a:solidFill>
                <a:latin typeface="Times New Roman" pitchFamily="18" charset="0"/>
                <a:cs typeface="Times New Roman" pitchFamily="18" charset="0"/>
              </a:rPr>
              <a:t>NHẬN BIẾT</a:t>
            </a:r>
          </a:p>
        </p:txBody>
      </p:sp>
      <p:sp>
        <p:nvSpPr>
          <p:cNvPr id="18" name="Rectangle 9"/>
          <p:cNvSpPr>
            <a:spLocks noChangeArrowheads="1"/>
          </p:cNvSpPr>
          <p:nvPr/>
        </p:nvSpPr>
        <p:spPr bwMode="auto">
          <a:xfrm>
            <a:off x="4643250" y="4666139"/>
            <a:ext cx="1152669" cy="1262351"/>
          </a:xfrm>
          <a:prstGeom prst="rect">
            <a:avLst/>
          </a:prstGeom>
          <a:solidFill>
            <a:srgbClr val="CCFFFF"/>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1600" b="1" dirty="0">
                <a:solidFill>
                  <a:srgbClr val="000099"/>
                </a:solidFill>
                <a:latin typeface="Times New Roman" pitchFamily="18" charset="0"/>
                <a:cs typeface="Times New Roman" pitchFamily="18" charset="0"/>
              </a:rPr>
              <a:t>KỸ NĂNG</a:t>
            </a:r>
            <a:r>
              <a:rPr lang="en-US" sz="1600" dirty="0">
                <a:solidFill>
                  <a:prstClr val="white"/>
                </a:solidFill>
                <a:latin typeface="Times New Roman" pitchFamily="18" charset="0"/>
                <a:cs typeface="Times New Roman" pitchFamily="18" charset="0"/>
              </a:rPr>
              <a:t> </a:t>
            </a:r>
          </a:p>
        </p:txBody>
      </p:sp>
      <p:cxnSp>
        <p:nvCxnSpPr>
          <p:cNvPr id="9" name="Straight Connector 8">
            <a:extLst>
              <a:ext uri="{FF2B5EF4-FFF2-40B4-BE49-F238E27FC236}">
                <a16:creationId xmlns:a16="http://schemas.microsoft.com/office/drawing/2014/main" id="{C6F97A27-64F6-450E-A5C1-400E0D44FED9}"/>
              </a:ext>
            </a:extLst>
          </p:cNvPr>
          <p:cNvCxnSpPr>
            <a:cxnSpLocks/>
            <a:endCxn id="16" idx="0"/>
          </p:cNvCxnSpPr>
          <p:nvPr/>
        </p:nvCxnSpPr>
        <p:spPr>
          <a:xfrm flipH="1">
            <a:off x="2400300" y="3948749"/>
            <a:ext cx="1441936" cy="699452"/>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C3B5921-EE1E-4C48-8573-D8D1EA2EE45C}"/>
              </a:ext>
            </a:extLst>
          </p:cNvPr>
          <p:cNvCxnSpPr>
            <a:cxnSpLocks/>
          </p:cNvCxnSpPr>
          <p:nvPr/>
        </p:nvCxnSpPr>
        <p:spPr>
          <a:xfrm>
            <a:off x="3886200" y="3928909"/>
            <a:ext cx="0" cy="71929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A80E597-1105-4AFB-A2DA-BEF4DA805615}"/>
              </a:ext>
            </a:extLst>
          </p:cNvPr>
          <p:cNvCxnSpPr>
            <a:cxnSpLocks/>
            <a:endCxn id="18" idx="0"/>
          </p:cNvCxnSpPr>
          <p:nvPr/>
        </p:nvCxnSpPr>
        <p:spPr>
          <a:xfrm>
            <a:off x="3886200" y="3928909"/>
            <a:ext cx="1333385" cy="73723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5DC33EC-57CF-45F5-8F59-BB9CD92295E7}"/>
              </a:ext>
            </a:extLst>
          </p:cNvPr>
          <p:cNvCxnSpPr>
            <a:stCxn id="16394" idx="3"/>
            <a:endCxn id="16389" idx="1"/>
          </p:cNvCxnSpPr>
          <p:nvPr/>
        </p:nvCxnSpPr>
        <p:spPr>
          <a:xfrm flipV="1">
            <a:off x="5061436" y="3368279"/>
            <a:ext cx="701832"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7315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animEffect transition="in" filter="strips(downLeft)">
                                      <p:cBhvr>
                                        <p:cTn id="7" dur="500"/>
                                        <p:tgtEl>
                                          <p:spTgt spid="1843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randombar(horizontal)">
                                      <p:cBhvr>
                                        <p:cTn id="12" dur="500"/>
                                        <p:tgtEl>
                                          <p:spTgt spid="163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394"/>
                                        </p:tgtEl>
                                        <p:attrNameLst>
                                          <p:attrName>style.visibility</p:attrName>
                                        </p:attrNameLst>
                                      </p:cBhvr>
                                      <p:to>
                                        <p:strVal val="visible"/>
                                      </p:to>
                                    </p:set>
                                    <p:animEffect transition="in" filter="randombar(horizontal)">
                                      <p:cBhvr>
                                        <p:cTn id="17" dur="500"/>
                                        <p:tgtEl>
                                          <p:spTgt spid="16394"/>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amond(in)">
                                      <p:cBhvr>
                                        <p:cTn id="20" dur="1000"/>
                                        <p:tgtEl>
                                          <p:spTgt spid="16"/>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amond(in)">
                                      <p:cBhvr>
                                        <p:cTn id="23" dur="2000"/>
                                        <p:tgtEl>
                                          <p:spTgt spid="17"/>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amond(in)">
                                      <p:cBhvr>
                                        <p:cTn id="2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4"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152400" y="2009775"/>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endParaRPr lang="en-US" altLang="en-US"/>
          </a:p>
        </p:txBody>
      </p:sp>
      <p:pic>
        <p:nvPicPr>
          <p:cNvPr id="29699" name="Picture 14" descr="ANd9GcTIMsT1f3ryOrYJD2pThtxB9BLr1en4h-DNuTD37KWRmz9hiSKly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10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5" name="Picture 15" descr="ANd9GcR1QMRUbCg65Y_giGk8bBwt74z1n2CD7k3Jtjv2Teun2gzTZ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572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6" name="Picture 16" descr="ANd9GcSRFFyCBLIcbN7fxd5lb5b8D800463oT5He9d66yj__byUuDu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0"/>
            <a:ext cx="5410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7" name="AutoShape 17"/>
          <p:cNvSpPr>
            <a:spLocks noChangeArrowheads="1"/>
          </p:cNvSpPr>
          <p:nvPr/>
        </p:nvSpPr>
        <p:spPr bwMode="auto">
          <a:xfrm>
            <a:off x="4876800" y="304800"/>
            <a:ext cx="4267200" cy="1524000"/>
          </a:xfrm>
          <a:prstGeom prst="cloudCallout">
            <a:avLst>
              <a:gd name="adj1" fmla="val -73398"/>
              <a:gd name="adj2" fmla="val -57083"/>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a:r>
              <a:rPr lang="en-US" altLang="en-US" dirty="0"/>
              <a:t> </a:t>
            </a:r>
            <a:r>
              <a:rPr lang="en-US" altLang="en-US" dirty="0" err="1">
                <a:solidFill>
                  <a:schemeClr val="bg1"/>
                </a:solidFill>
              </a:rPr>
              <a:t>Tổn</a:t>
            </a:r>
            <a:r>
              <a:rPr lang="en-US" altLang="en-US" dirty="0">
                <a:solidFill>
                  <a:schemeClr val="bg1"/>
                </a:solidFill>
              </a:rPr>
              <a:t> </a:t>
            </a:r>
            <a:r>
              <a:rPr lang="en-US" altLang="en-US" dirty="0" err="1">
                <a:solidFill>
                  <a:schemeClr val="bg1"/>
                </a:solidFill>
              </a:rPr>
              <a:t>thương</a:t>
            </a:r>
            <a:r>
              <a:rPr lang="en-US" altLang="en-US" dirty="0">
                <a:solidFill>
                  <a:schemeClr val="bg1"/>
                </a:solidFill>
              </a:rPr>
              <a:t> </a:t>
            </a:r>
            <a:r>
              <a:rPr lang="en-US" altLang="en-US" dirty="0" err="1">
                <a:solidFill>
                  <a:schemeClr val="bg1"/>
                </a:solidFill>
              </a:rPr>
              <a:t>về</a:t>
            </a:r>
            <a:r>
              <a:rPr lang="en-US" altLang="en-US" dirty="0">
                <a:solidFill>
                  <a:schemeClr val="bg1"/>
                </a:solidFill>
              </a:rPr>
              <a:t> </a:t>
            </a:r>
            <a:r>
              <a:rPr lang="en-US" altLang="en-US" dirty="0" err="1">
                <a:solidFill>
                  <a:schemeClr val="bg1"/>
                </a:solidFill>
              </a:rPr>
              <a:t>thể</a:t>
            </a:r>
            <a:r>
              <a:rPr lang="en-US" altLang="en-US" dirty="0">
                <a:solidFill>
                  <a:schemeClr val="bg1"/>
                </a:solidFill>
              </a:rPr>
              <a:t> </a:t>
            </a:r>
            <a:r>
              <a:rPr lang="en-US" altLang="en-US" dirty="0" err="1">
                <a:solidFill>
                  <a:schemeClr val="bg1"/>
                </a:solidFill>
              </a:rPr>
              <a:t>chất</a:t>
            </a:r>
            <a:r>
              <a:rPr lang="en-US" altLang="en-US" dirty="0">
                <a:solidFill>
                  <a:schemeClr val="bg1"/>
                </a:solidFill>
              </a:rPr>
              <a:t>?</a:t>
            </a:r>
          </a:p>
        </p:txBody>
      </p:sp>
      <p:sp>
        <p:nvSpPr>
          <p:cNvPr id="128018" name="Text Box 18"/>
          <p:cNvSpPr txBox="1">
            <a:spLocks noChangeArrowheads="1"/>
          </p:cNvSpPr>
          <p:nvPr/>
        </p:nvSpPr>
        <p:spPr bwMode="auto">
          <a:xfrm>
            <a:off x="5638800" y="2209800"/>
            <a:ext cx="3276600" cy="42780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3200" b="1">
                <a:solidFill>
                  <a:schemeClr val="tx1"/>
                </a:solidFill>
                <a:latin typeface="Times New Roman" panose="02020603050405020304" pitchFamily="18" charset="0"/>
              </a:defRPr>
            </a:lvl1pPr>
            <a:lvl2pPr marL="800100" indent="-342900">
              <a:defRPr sz="3200" b="1">
                <a:solidFill>
                  <a:schemeClr val="tx1"/>
                </a:solidFill>
                <a:latin typeface="Times New Roman" panose="02020603050405020304" pitchFamily="18" charset="0"/>
              </a:defRPr>
            </a:lvl2pPr>
            <a:lvl3pPr marL="1257300" indent="-342900">
              <a:defRPr sz="3200" b="1">
                <a:solidFill>
                  <a:schemeClr val="tx1"/>
                </a:solidFill>
                <a:latin typeface="Times New Roman" panose="02020603050405020304" pitchFamily="18" charset="0"/>
              </a:defRPr>
            </a:lvl3pPr>
            <a:lvl4pPr marL="1714500" indent="-342900">
              <a:defRPr sz="3200" b="1">
                <a:solidFill>
                  <a:schemeClr val="tx1"/>
                </a:solidFill>
                <a:latin typeface="Times New Roman" panose="02020603050405020304" pitchFamily="18" charset="0"/>
              </a:defRPr>
            </a:lvl4pPr>
            <a:lvl5pPr marL="2171700" indent="-342900">
              <a:defRPr sz="3200" b="1">
                <a:solidFill>
                  <a:schemeClr val="tx1"/>
                </a:solidFill>
                <a:latin typeface="Times New Roman" panose="02020603050405020304" pitchFamily="18" charset="0"/>
              </a:defRPr>
            </a:lvl5pPr>
            <a:lvl6pPr marL="2628900" indent="-342900" eaLnBrk="0" fontAlgn="base" hangingPunct="0">
              <a:spcBef>
                <a:spcPct val="0"/>
              </a:spcBef>
              <a:spcAft>
                <a:spcPct val="0"/>
              </a:spcAft>
              <a:defRPr sz="3200" b="1">
                <a:solidFill>
                  <a:schemeClr val="tx1"/>
                </a:solidFill>
                <a:latin typeface="Times New Roman" panose="02020603050405020304" pitchFamily="18" charset="0"/>
              </a:defRPr>
            </a:lvl6pPr>
            <a:lvl7pPr marL="3086100" indent="-342900" eaLnBrk="0" fontAlgn="base" hangingPunct="0">
              <a:spcBef>
                <a:spcPct val="0"/>
              </a:spcBef>
              <a:spcAft>
                <a:spcPct val="0"/>
              </a:spcAft>
              <a:defRPr sz="3200" b="1">
                <a:solidFill>
                  <a:schemeClr val="tx1"/>
                </a:solidFill>
                <a:latin typeface="Times New Roman" panose="02020603050405020304" pitchFamily="18" charset="0"/>
              </a:defRPr>
            </a:lvl7pPr>
            <a:lvl8pPr marL="3543300" indent="-342900" eaLnBrk="0" fontAlgn="base" hangingPunct="0">
              <a:spcBef>
                <a:spcPct val="0"/>
              </a:spcBef>
              <a:spcAft>
                <a:spcPct val="0"/>
              </a:spcAft>
              <a:defRPr sz="3200" b="1">
                <a:solidFill>
                  <a:schemeClr val="tx1"/>
                </a:solidFill>
                <a:latin typeface="Times New Roman" panose="02020603050405020304" pitchFamily="18" charset="0"/>
              </a:defRPr>
            </a:lvl8pPr>
            <a:lvl9pPr marL="4000500" indent="-342900" eaLnBrk="0" fontAlgn="base" hangingPunct="0">
              <a:spcBef>
                <a:spcPct val="0"/>
              </a:spcBef>
              <a:spcAft>
                <a:spcPct val="0"/>
              </a:spcAft>
              <a:defRPr sz="3200" b="1">
                <a:solidFill>
                  <a:schemeClr val="tx1"/>
                </a:solidFill>
                <a:latin typeface="Times New Roman" panose="02020603050405020304" pitchFamily="18" charset="0"/>
              </a:defRPr>
            </a:lvl9pPr>
          </a:lstStyle>
          <a:p>
            <a:pPr>
              <a:spcBef>
                <a:spcPct val="50000"/>
              </a:spcBef>
            </a:pPr>
            <a:r>
              <a:rPr lang="en-US" altLang="en-US" dirty="0">
                <a:solidFill>
                  <a:schemeClr val="bg1"/>
                </a:solidFill>
              </a:rPr>
              <a:t>   </a:t>
            </a:r>
            <a:r>
              <a:rPr lang="en-US" altLang="en-US" dirty="0" err="1">
                <a:solidFill>
                  <a:schemeClr val="bg1"/>
                </a:solidFill>
              </a:rPr>
              <a:t>Tổn</a:t>
            </a:r>
            <a:r>
              <a:rPr lang="en-US" altLang="en-US" dirty="0">
                <a:solidFill>
                  <a:schemeClr val="bg1"/>
                </a:solidFill>
              </a:rPr>
              <a:t> </a:t>
            </a:r>
            <a:r>
              <a:rPr lang="en-US" altLang="en-US" dirty="0" err="1">
                <a:solidFill>
                  <a:schemeClr val="bg1"/>
                </a:solidFill>
              </a:rPr>
              <a:t>thương</a:t>
            </a:r>
            <a:r>
              <a:rPr lang="en-US" altLang="en-US" dirty="0">
                <a:solidFill>
                  <a:schemeClr val="bg1"/>
                </a:solidFill>
              </a:rPr>
              <a:t>, </a:t>
            </a:r>
            <a:r>
              <a:rPr lang="en-US" altLang="en-US" dirty="0" err="1">
                <a:solidFill>
                  <a:schemeClr val="bg1"/>
                </a:solidFill>
              </a:rPr>
              <a:t>sưng</a:t>
            </a:r>
            <a:r>
              <a:rPr lang="en-US" altLang="en-US" dirty="0">
                <a:solidFill>
                  <a:schemeClr val="bg1"/>
                </a:solidFill>
              </a:rPr>
              <a:t> </a:t>
            </a:r>
            <a:r>
              <a:rPr lang="en-US" altLang="en-US" dirty="0" err="1">
                <a:solidFill>
                  <a:schemeClr val="bg1"/>
                </a:solidFill>
              </a:rPr>
              <a:t>tấy</a:t>
            </a:r>
            <a:r>
              <a:rPr lang="en-US" altLang="en-US" dirty="0">
                <a:solidFill>
                  <a:schemeClr val="bg1"/>
                </a:solidFill>
              </a:rPr>
              <a:t> </a:t>
            </a:r>
            <a:r>
              <a:rPr lang="en-US" altLang="en-US" dirty="0" err="1">
                <a:solidFill>
                  <a:schemeClr val="bg1"/>
                </a:solidFill>
              </a:rPr>
              <a:t>các</a:t>
            </a:r>
            <a:r>
              <a:rPr lang="en-US" altLang="en-US" dirty="0">
                <a:solidFill>
                  <a:schemeClr val="bg1"/>
                </a:solidFill>
              </a:rPr>
              <a:t> </a:t>
            </a:r>
            <a:r>
              <a:rPr lang="en-US" altLang="en-US" dirty="0" err="1">
                <a:solidFill>
                  <a:schemeClr val="bg1"/>
                </a:solidFill>
              </a:rPr>
              <a:t>bộ</a:t>
            </a:r>
            <a:r>
              <a:rPr lang="en-US" altLang="en-US" dirty="0">
                <a:solidFill>
                  <a:schemeClr val="bg1"/>
                </a:solidFill>
              </a:rPr>
              <a:t> </a:t>
            </a:r>
            <a:r>
              <a:rPr lang="en-US" altLang="en-US" dirty="0" err="1">
                <a:solidFill>
                  <a:schemeClr val="bg1"/>
                </a:solidFill>
              </a:rPr>
              <a:t>phận</a:t>
            </a:r>
            <a:r>
              <a:rPr lang="en-US" altLang="en-US" dirty="0">
                <a:solidFill>
                  <a:schemeClr val="bg1"/>
                </a:solidFill>
              </a:rPr>
              <a:t>:</a:t>
            </a:r>
          </a:p>
          <a:p>
            <a:pPr>
              <a:spcBef>
                <a:spcPct val="50000"/>
              </a:spcBef>
            </a:pPr>
            <a:r>
              <a:rPr lang="en-US" altLang="en-US" dirty="0">
                <a:solidFill>
                  <a:schemeClr val="bg1"/>
                </a:solidFill>
              </a:rPr>
              <a:t>.</a:t>
            </a:r>
            <a:r>
              <a:rPr lang="en-US" altLang="en-US" dirty="0" err="1">
                <a:solidFill>
                  <a:schemeClr val="bg1"/>
                </a:solidFill>
              </a:rPr>
              <a:t>Tử</a:t>
            </a:r>
            <a:r>
              <a:rPr lang="en-US" altLang="en-US" dirty="0">
                <a:solidFill>
                  <a:schemeClr val="bg1"/>
                </a:solidFill>
              </a:rPr>
              <a:t> </a:t>
            </a:r>
            <a:r>
              <a:rPr lang="en-US" altLang="en-US" dirty="0" err="1">
                <a:solidFill>
                  <a:schemeClr val="bg1"/>
                </a:solidFill>
              </a:rPr>
              <a:t>cung</a:t>
            </a:r>
            <a:endParaRPr lang="en-US" altLang="en-US" dirty="0">
              <a:solidFill>
                <a:schemeClr val="bg1"/>
              </a:solidFill>
            </a:endParaRPr>
          </a:p>
          <a:p>
            <a:r>
              <a:rPr lang="en-US" altLang="en-US" dirty="0">
                <a:solidFill>
                  <a:schemeClr val="bg1"/>
                </a:solidFill>
              </a:rPr>
              <a:t>.Hậu </a:t>
            </a:r>
            <a:r>
              <a:rPr lang="en-US" altLang="en-US" dirty="0" err="1">
                <a:solidFill>
                  <a:schemeClr val="bg1"/>
                </a:solidFill>
              </a:rPr>
              <a:t>môn</a:t>
            </a:r>
            <a:endParaRPr lang="en-US" altLang="en-US" dirty="0">
              <a:solidFill>
                <a:schemeClr val="bg1"/>
              </a:solidFill>
            </a:endParaRPr>
          </a:p>
          <a:p>
            <a:r>
              <a:rPr lang="en-US" altLang="en-US" dirty="0">
                <a:solidFill>
                  <a:schemeClr val="bg1"/>
                </a:solidFill>
              </a:rPr>
              <a:t>.</a:t>
            </a:r>
            <a:r>
              <a:rPr lang="en-US" altLang="en-US" dirty="0" err="1">
                <a:solidFill>
                  <a:schemeClr val="bg1"/>
                </a:solidFill>
              </a:rPr>
              <a:t>Nhiễm</a:t>
            </a:r>
            <a:r>
              <a:rPr lang="en-US" altLang="en-US" dirty="0">
                <a:solidFill>
                  <a:schemeClr val="bg1"/>
                </a:solidFill>
              </a:rPr>
              <a:t> </a:t>
            </a:r>
            <a:r>
              <a:rPr lang="en-US" altLang="en-US" dirty="0" err="1">
                <a:solidFill>
                  <a:schemeClr val="bg1"/>
                </a:solidFill>
              </a:rPr>
              <a:t>trùng</a:t>
            </a:r>
            <a:r>
              <a:rPr lang="en-US" altLang="en-US" dirty="0">
                <a:solidFill>
                  <a:schemeClr val="bg1"/>
                </a:solidFill>
              </a:rPr>
              <a:t> </a:t>
            </a:r>
            <a:r>
              <a:rPr lang="en-US" altLang="en-US" dirty="0" err="1">
                <a:solidFill>
                  <a:schemeClr val="bg1"/>
                </a:solidFill>
              </a:rPr>
              <a:t>tiết</a:t>
            </a:r>
            <a:r>
              <a:rPr lang="en-US" altLang="en-US" dirty="0">
                <a:solidFill>
                  <a:schemeClr val="bg1"/>
                </a:solidFill>
              </a:rPr>
              <a:t> </a:t>
            </a:r>
            <a:r>
              <a:rPr lang="en-US" altLang="en-US" dirty="0" err="1">
                <a:solidFill>
                  <a:schemeClr val="bg1"/>
                </a:solidFill>
              </a:rPr>
              <a:t>niệu</a:t>
            </a:r>
            <a:endParaRPr lang="en-US" altLang="en-US" dirty="0">
              <a:solidFill>
                <a:schemeClr val="bg1"/>
              </a:solidFill>
            </a:endParaRPr>
          </a:p>
          <a:p>
            <a:endParaRPr lang="en-US" altLang="en-US" dirty="0"/>
          </a:p>
        </p:txBody>
      </p:sp>
      <p:sp>
        <p:nvSpPr>
          <p:cNvPr id="8" name="Rectangle 7"/>
          <p:cNvSpPr/>
          <p:nvPr/>
        </p:nvSpPr>
        <p:spPr>
          <a:xfrm>
            <a:off x="7241172" y="6467844"/>
            <a:ext cx="1712328" cy="338554"/>
          </a:xfrm>
          <a:prstGeom prst="rect">
            <a:avLst/>
          </a:prstGeom>
        </p:spPr>
        <p:txBody>
          <a:bodyPr wrap="none">
            <a:spAutoFit/>
          </a:bodyPr>
          <a:lstStyle/>
          <a:p>
            <a:pPr algn="ctr"/>
            <a:r>
              <a:rPr lang="en-US" sz="1600" b="1" i="1">
                <a:solidFill>
                  <a:srgbClr val="00B050"/>
                </a:solidFill>
                <a:latin typeface="Arial" panose="020B0604020202020204" pitchFamily="34" charset="0"/>
              </a:rPr>
              <a:t>Nguồn: internet</a:t>
            </a:r>
            <a:endParaRPr lang="en-US" sz="1600" b="1" i="1">
              <a:solidFill>
                <a:srgbClr val="00B050"/>
              </a:solidFill>
            </a:endParaRPr>
          </a:p>
        </p:txBody>
      </p:sp>
    </p:spTree>
    <p:extLst>
      <p:ext uri="{BB962C8B-B14F-4D97-AF65-F5344CB8AC3E}">
        <p14:creationId xmlns:p14="http://schemas.microsoft.com/office/powerpoint/2010/main" val="3816399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6" name="Picture 4" descr="ANd9GcS6xyQIqt1EOIU0JqrPmIalrUwsGOhc2fsxILc221nWQcYfB_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3886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8" name="Rectangle 6"/>
          <p:cNvSpPr>
            <a:spLocks noChangeArrowheads="1"/>
          </p:cNvSpPr>
          <p:nvPr/>
        </p:nvSpPr>
        <p:spPr bwMode="auto">
          <a:xfrm>
            <a:off x="223345" y="5125646"/>
            <a:ext cx="6934200" cy="5847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r>
              <a:rPr lang="en-US" altLang="en-US" dirty="0">
                <a:solidFill>
                  <a:schemeClr val="bg1"/>
                </a:solidFill>
              </a:rPr>
              <a:t>Mang </a:t>
            </a:r>
            <a:r>
              <a:rPr lang="en-US" altLang="en-US" dirty="0" err="1">
                <a:solidFill>
                  <a:schemeClr val="bg1"/>
                </a:solidFill>
              </a:rPr>
              <a:t>thai</a:t>
            </a:r>
            <a:r>
              <a:rPr lang="en-US" altLang="en-US" dirty="0">
                <a:solidFill>
                  <a:schemeClr val="bg1"/>
                </a:solidFill>
              </a:rPr>
              <a:t> (</a:t>
            </a:r>
            <a:r>
              <a:rPr lang="en-US" altLang="en-US" dirty="0" err="1">
                <a:solidFill>
                  <a:schemeClr val="bg1"/>
                </a:solidFill>
              </a:rPr>
              <a:t>đối</a:t>
            </a:r>
            <a:r>
              <a:rPr lang="en-US" altLang="en-US" dirty="0">
                <a:solidFill>
                  <a:schemeClr val="bg1"/>
                </a:solidFill>
              </a:rPr>
              <a:t> </a:t>
            </a:r>
            <a:r>
              <a:rPr lang="en-US" altLang="en-US" dirty="0" err="1">
                <a:solidFill>
                  <a:schemeClr val="bg1"/>
                </a:solidFill>
              </a:rPr>
              <a:t>với</a:t>
            </a:r>
            <a:r>
              <a:rPr lang="en-US" altLang="en-US" dirty="0">
                <a:solidFill>
                  <a:schemeClr val="bg1"/>
                </a:solidFill>
              </a:rPr>
              <a:t> </a:t>
            </a:r>
            <a:r>
              <a:rPr lang="en-US" altLang="en-US" dirty="0" err="1">
                <a:solidFill>
                  <a:schemeClr val="bg1"/>
                </a:solidFill>
              </a:rPr>
              <a:t>em</a:t>
            </a:r>
            <a:r>
              <a:rPr lang="en-US" altLang="en-US" dirty="0">
                <a:solidFill>
                  <a:schemeClr val="bg1"/>
                </a:solidFill>
              </a:rPr>
              <a:t> </a:t>
            </a:r>
            <a:r>
              <a:rPr lang="en-US" altLang="en-US" dirty="0" err="1">
                <a:solidFill>
                  <a:schemeClr val="bg1"/>
                </a:solidFill>
              </a:rPr>
              <a:t>gái</a:t>
            </a:r>
            <a:r>
              <a:rPr lang="en-US" altLang="en-US" dirty="0">
                <a:solidFill>
                  <a:schemeClr val="bg1"/>
                </a:solidFill>
              </a:rPr>
              <a:t>)</a:t>
            </a:r>
          </a:p>
        </p:txBody>
      </p:sp>
      <p:pic>
        <p:nvPicPr>
          <p:cNvPr id="30724" name="Picture 8" descr="ANd9GcQCK32Xsf4_HAlPCHssVvb15j7j6-n7PjA8EWSS9_e4PSj57kF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105400"/>
            <a:ext cx="28956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2" descr="ANd9GcS5AuNGWymjGnYsGELuM7gtI4rggRb9lHweWy858qpg-yQb9Db1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52400"/>
            <a:ext cx="457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241172" y="6467844"/>
            <a:ext cx="1712328" cy="338554"/>
          </a:xfrm>
          <a:prstGeom prst="rect">
            <a:avLst/>
          </a:prstGeom>
        </p:spPr>
        <p:txBody>
          <a:bodyPr wrap="none">
            <a:spAutoFit/>
          </a:bodyPr>
          <a:lstStyle/>
          <a:p>
            <a:pPr algn="ctr"/>
            <a:r>
              <a:rPr lang="en-US" sz="1600" b="1" i="1">
                <a:solidFill>
                  <a:srgbClr val="00B050"/>
                </a:solidFill>
                <a:latin typeface="Arial" panose="020B0604020202020204" pitchFamily="34" charset="0"/>
              </a:rPr>
              <a:t>Nguồn: internet</a:t>
            </a:r>
            <a:endParaRPr lang="en-US" sz="1600" b="1" i="1">
              <a:solidFill>
                <a:srgbClr val="00B050"/>
              </a:solidFill>
            </a:endParaRPr>
          </a:p>
        </p:txBody>
      </p:sp>
    </p:spTree>
    <p:extLst>
      <p:ext uri="{BB962C8B-B14F-4D97-AF65-F5344CB8AC3E}">
        <p14:creationId xmlns:p14="http://schemas.microsoft.com/office/powerpoint/2010/main" val="81344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Nd9GcTGNHZ35Lwx8OiJ62zDdFqt8HET8cCOtP_-nkneWQla3MWgA9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426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3" name="Rectangle 3"/>
          <p:cNvSpPr>
            <a:spLocks noChangeArrowheads="1"/>
          </p:cNvSpPr>
          <p:nvPr/>
        </p:nvSpPr>
        <p:spPr bwMode="auto">
          <a:xfrm>
            <a:off x="838200" y="5105400"/>
            <a:ext cx="8001000" cy="5794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r>
              <a:rPr lang="en-US" altLang="en-US" dirty="0" err="1">
                <a:solidFill>
                  <a:schemeClr val="bg1"/>
                </a:solidFill>
              </a:rPr>
              <a:t>Mắc</a:t>
            </a:r>
            <a:r>
              <a:rPr lang="en-US" altLang="en-US" dirty="0">
                <a:solidFill>
                  <a:schemeClr val="bg1"/>
                </a:solidFill>
              </a:rPr>
              <a:t> </a:t>
            </a:r>
            <a:r>
              <a:rPr lang="en-US" altLang="en-US" dirty="0" err="1">
                <a:solidFill>
                  <a:schemeClr val="bg1"/>
                </a:solidFill>
              </a:rPr>
              <a:t>các</a:t>
            </a:r>
            <a:r>
              <a:rPr lang="en-US" altLang="en-US" dirty="0">
                <a:solidFill>
                  <a:schemeClr val="bg1"/>
                </a:solidFill>
              </a:rPr>
              <a:t> </a:t>
            </a:r>
            <a:r>
              <a:rPr lang="en-US" altLang="en-US" dirty="0" err="1">
                <a:solidFill>
                  <a:schemeClr val="bg1"/>
                </a:solidFill>
              </a:rPr>
              <a:t>bệnh</a:t>
            </a:r>
            <a:r>
              <a:rPr lang="en-US" altLang="en-US" dirty="0">
                <a:solidFill>
                  <a:schemeClr val="bg1"/>
                </a:solidFill>
              </a:rPr>
              <a:t> </a:t>
            </a:r>
            <a:r>
              <a:rPr lang="en-US" altLang="en-US" dirty="0" err="1">
                <a:solidFill>
                  <a:schemeClr val="bg1"/>
                </a:solidFill>
              </a:rPr>
              <a:t>lây</a:t>
            </a:r>
            <a:r>
              <a:rPr lang="en-US" altLang="en-US" dirty="0">
                <a:solidFill>
                  <a:schemeClr val="bg1"/>
                </a:solidFill>
              </a:rPr>
              <a:t> qua </a:t>
            </a:r>
            <a:r>
              <a:rPr lang="en-US" altLang="en-US" dirty="0" err="1">
                <a:solidFill>
                  <a:schemeClr val="bg1"/>
                </a:solidFill>
              </a:rPr>
              <a:t>đường</a:t>
            </a:r>
            <a:r>
              <a:rPr lang="en-US" altLang="en-US" dirty="0">
                <a:solidFill>
                  <a:schemeClr val="bg1"/>
                </a:solidFill>
              </a:rPr>
              <a:t> </a:t>
            </a:r>
            <a:r>
              <a:rPr lang="en-US" altLang="en-US" dirty="0" err="1">
                <a:solidFill>
                  <a:schemeClr val="bg1"/>
                </a:solidFill>
              </a:rPr>
              <a:t>tình</a:t>
            </a:r>
            <a:r>
              <a:rPr lang="en-US" altLang="en-US" dirty="0">
                <a:solidFill>
                  <a:schemeClr val="bg1"/>
                </a:solidFill>
              </a:rPr>
              <a:t> </a:t>
            </a:r>
            <a:r>
              <a:rPr lang="en-US" altLang="en-US" dirty="0" err="1">
                <a:solidFill>
                  <a:schemeClr val="bg1"/>
                </a:solidFill>
              </a:rPr>
              <a:t>dục</a:t>
            </a:r>
            <a:endParaRPr lang="en-US" altLang="en-US" dirty="0">
              <a:solidFill>
                <a:schemeClr val="bg1"/>
              </a:solidFill>
            </a:endParaRPr>
          </a:p>
        </p:txBody>
      </p:sp>
      <p:pic>
        <p:nvPicPr>
          <p:cNvPr id="31748" name="Picture 5" descr="ANd9GcRSEfLmkJLQwGZrdTt6uAnCOlMrGQVzrM4njXG90CQ28gBCUfgk7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81000"/>
            <a:ext cx="396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241172" y="6467844"/>
            <a:ext cx="1712328" cy="338554"/>
          </a:xfrm>
          <a:prstGeom prst="rect">
            <a:avLst/>
          </a:prstGeom>
        </p:spPr>
        <p:txBody>
          <a:bodyPr wrap="none">
            <a:spAutoFit/>
          </a:bodyPr>
          <a:lstStyle/>
          <a:p>
            <a:pPr algn="ctr"/>
            <a:r>
              <a:rPr lang="en-US" sz="1600" b="1" i="1">
                <a:solidFill>
                  <a:srgbClr val="00B050"/>
                </a:solidFill>
                <a:latin typeface="Arial" panose="020B0604020202020204" pitchFamily="34" charset="0"/>
              </a:rPr>
              <a:t>Nguồn: internet</a:t>
            </a:r>
            <a:endParaRPr lang="en-US" sz="1600" b="1" i="1">
              <a:solidFill>
                <a:srgbClr val="00B050"/>
              </a:solidFill>
            </a:endParaRPr>
          </a:p>
        </p:txBody>
      </p:sp>
    </p:spTree>
    <p:extLst>
      <p:ext uri="{BB962C8B-B14F-4D97-AF65-F5344CB8AC3E}">
        <p14:creationId xmlns:p14="http://schemas.microsoft.com/office/powerpoint/2010/main" val="2958708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304800"/>
            <a:ext cx="6870700" cy="1447800"/>
          </a:xfrm>
        </p:spPr>
        <p:txBody>
          <a:bodyPr/>
          <a:lstStyle/>
          <a:p>
            <a:pPr algn="ctr" eaLnBrk="1" hangingPunct="1"/>
            <a:r>
              <a:rPr lang="en-US" sz="3600" b="1" dirty="0" err="1">
                <a:solidFill>
                  <a:srgbClr val="FFFF00"/>
                </a:solidFill>
                <a:latin typeface="Arial" pitchFamily="34" charset="0"/>
                <a:cs typeface="Cordia New" pitchFamily="34" charset="-34"/>
              </a:rPr>
              <a:t>Tác</a:t>
            </a:r>
            <a:r>
              <a:rPr lang="en-US" sz="3600" b="1" dirty="0">
                <a:solidFill>
                  <a:srgbClr val="FFFF00"/>
                </a:solidFill>
                <a:latin typeface="Arial" pitchFamily="34" charset="0"/>
                <a:cs typeface="Cordia New" pitchFamily="34" charset="-34"/>
              </a:rPr>
              <a:t> </a:t>
            </a:r>
            <a:r>
              <a:rPr lang="en-US" sz="3600" b="1" dirty="0" err="1">
                <a:solidFill>
                  <a:srgbClr val="FFFF00"/>
                </a:solidFill>
                <a:latin typeface="Arial" pitchFamily="34" charset="0"/>
                <a:cs typeface="Cordia New" pitchFamily="34" charset="-34"/>
              </a:rPr>
              <a:t>hại</a:t>
            </a:r>
            <a:r>
              <a:rPr lang="en-US" sz="3600" b="1" dirty="0">
                <a:solidFill>
                  <a:srgbClr val="FFFF00"/>
                </a:solidFill>
                <a:latin typeface="Arial" pitchFamily="34" charset="0"/>
                <a:cs typeface="Cordia New" pitchFamily="34" charset="-34"/>
              </a:rPr>
              <a:t> </a:t>
            </a:r>
            <a:r>
              <a:rPr lang="en-US" sz="3600" b="1" dirty="0" err="1">
                <a:solidFill>
                  <a:srgbClr val="FFFF00"/>
                </a:solidFill>
                <a:latin typeface="Arial" pitchFamily="34" charset="0"/>
                <a:cs typeface="Cordia New" pitchFamily="34" charset="-34"/>
              </a:rPr>
              <a:t>của</a:t>
            </a:r>
            <a:r>
              <a:rPr lang="en-US" sz="3600" b="1" dirty="0">
                <a:solidFill>
                  <a:srgbClr val="FFFF00"/>
                </a:solidFill>
                <a:latin typeface="Arial" pitchFamily="34" charset="0"/>
                <a:cs typeface="Cordia New" pitchFamily="34" charset="-34"/>
              </a:rPr>
              <a:t> </a:t>
            </a:r>
            <a:r>
              <a:rPr lang="en-US" sz="3600" b="1" dirty="0" err="1">
                <a:solidFill>
                  <a:srgbClr val="FFFF00"/>
                </a:solidFill>
                <a:latin typeface="Arial" pitchFamily="34" charset="0"/>
                <a:cs typeface="Cordia New" pitchFamily="34" charset="-34"/>
              </a:rPr>
              <a:t>xâm</a:t>
            </a:r>
            <a:r>
              <a:rPr lang="en-US" sz="3600" b="1" dirty="0">
                <a:solidFill>
                  <a:srgbClr val="FFFF00"/>
                </a:solidFill>
                <a:latin typeface="Arial" pitchFamily="34" charset="0"/>
                <a:cs typeface="Cordia New" pitchFamily="34" charset="-34"/>
              </a:rPr>
              <a:t> </a:t>
            </a:r>
            <a:r>
              <a:rPr lang="en-US" sz="3600" b="1" dirty="0" err="1">
                <a:solidFill>
                  <a:srgbClr val="FFFF00"/>
                </a:solidFill>
                <a:latin typeface="Arial" pitchFamily="34" charset="0"/>
                <a:cs typeface="Cordia New" pitchFamily="34" charset="-34"/>
              </a:rPr>
              <a:t>hại</a:t>
            </a:r>
            <a:r>
              <a:rPr lang="en-US" sz="3600" b="1" dirty="0">
                <a:solidFill>
                  <a:srgbClr val="FFFF00"/>
                </a:solidFill>
                <a:latin typeface="Arial" pitchFamily="34" charset="0"/>
                <a:cs typeface="Cordia New" pitchFamily="34" charset="-34"/>
              </a:rPr>
              <a:t> </a:t>
            </a:r>
            <a:br>
              <a:rPr lang="en-US" sz="3600" b="1" dirty="0">
                <a:solidFill>
                  <a:srgbClr val="FFFF00"/>
                </a:solidFill>
                <a:latin typeface="Arial" pitchFamily="34" charset="0"/>
                <a:cs typeface="Cordia New" pitchFamily="34" charset="-34"/>
              </a:rPr>
            </a:br>
            <a:r>
              <a:rPr lang="en-US" sz="3600" b="1" dirty="0" err="1">
                <a:solidFill>
                  <a:srgbClr val="FFFF00"/>
                </a:solidFill>
                <a:latin typeface="Arial" pitchFamily="34" charset="0"/>
                <a:cs typeface="Cordia New" pitchFamily="34" charset="-34"/>
              </a:rPr>
              <a:t>tình</a:t>
            </a:r>
            <a:r>
              <a:rPr lang="en-US" sz="3600" b="1" dirty="0">
                <a:solidFill>
                  <a:srgbClr val="FFFF00"/>
                </a:solidFill>
                <a:latin typeface="Arial" pitchFamily="34" charset="0"/>
                <a:cs typeface="Cordia New" pitchFamily="34" charset="-34"/>
              </a:rPr>
              <a:t> </a:t>
            </a:r>
            <a:r>
              <a:rPr lang="en-US" sz="3600" b="1" dirty="0" err="1">
                <a:solidFill>
                  <a:srgbClr val="FFFF00"/>
                </a:solidFill>
                <a:latin typeface="Arial" pitchFamily="34" charset="0"/>
                <a:cs typeface="Cordia New" pitchFamily="34" charset="-34"/>
              </a:rPr>
              <a:t>dục</a:t>
            </a:r>
            <a:r>
              <a:rPr lang="en-US" sz="3600" b="1" dirty="0">
                <a:solidFill>
                  <a:srgbClr val="FFFF00"/>
                </a:solidFill>
                <a:latin typeface="Arial" pitchFamily="34" charset="0"/>
                <a:cs typeface="Cordia New" pitchFamily="34" charset="-34"/>
              </a:rPr>
              <a:t> </a:t>
            </a:r>
            <a:r>
              <a:rPr lang="en-US" sz="3600" b="1" dirty="0" err="1">
                <a:solidFill>
                  <a:srgbClr val="FFFF00"/>
                </a:solidFill>
                <a:latin typeface="Arial" pitchFamily="34" charset="0"/>
                <a:cs typeface="Cordia New" pitchFamily="34" charset="-34"/>
              </a:rPr>
              <a:t>trẻ</a:t>
            </a:r>
            <a:r>
              <a:rPr lang="en-US" sz="3600" b="1" dirty="0">
                <a:solidFill>
                  <a:srgbClr val="FFFF00"/>
                </a:solidFill>
                <a:latin typeface="Arial" pitchFamily="34" charset="0"/>
                <a:cs typeface="Cordia New" pitchFamily="34" charset="-34"/>
              </a:rPr>
              <a:t> </a:t>
            </a:r>
            <a:r>
              <a:rPr lang="en-US" sz="3600" b="1" dirty="0" err="1">
                <a:solidFill>
                  <a:srgbClr val="FFFF00"/>
                </a:solidFill>
                <a:latin typeface="Arial" pitchFamily="34" charset="0"/>
                <a:cs typeface="Cordia New" pitchFamily="34" charset="-34"/>
              </a:rPr>
              <a:t>em</a:t>
            </a:r>
            <a:endParaRPr lang="en-US" sz="3600" b="1" dirty="0">
              <a:solidFill>
                <a:srgbClr val="FFFF00"/>
              </a:solidFill>
              <a:latin typeface="Arial" pitchFamily="34" charset="0"/>
              <a:cs typeface="Cordia New" pitchFamily="34" charset="-34"/>
            </a:endParaRPr>
          </a:p>
        </p:txBody>
      </p:sp>
      <p:sp>
        <p:nvSpPr>
          <p:cNvPr id="59395" name="Rectangle 3"/>
          <p:cNvSpPr>
            <a:spLocks noGrp="1" noChangeArrowheads="1"/>
          </p:cNvSpPr>
          <p:nvPr>
            <p:ph idx="1"/>
          </p:nvPr>
        </p:nvSpPr>
        <p:spPr>
          <a:xfrm>
            <a:off x="990600" y="2133600"/>
            <a:ext cx="7467600" cy="3840163"/>
          </a:xfrm>
        </p:spPr>
        <p:txBody>
          <a:bodyPr/>
          <a:lstStyle/>
          <a:p>
            <a:pPr algn="just" eaLnBrk="1" hangingPunct="1">
              <a:lnSpc>
                <a:spcPct val="80000"/>
              </a:lnSpc>
              <a:buFontTx/>
              <a:buNone/>
            </a:pPr>
            <a:r>
              <a:rPr lang="en-US" sz="3200" dirty="0">
                <a:solidFill>
                  <a:srgbClr val="000099"/>
                </a:solidFill>
                <a:latin typeface="Times New Roman" pitchFamily="18" charset="0"/>
                <a:cs typeface="LilyUPC" pitchFamily="34" charset="-34"/>
              </a:rPr>
              <a:t>* </a:t>
            </a:r>
            <a:r>
              <a:rPr lang="en-US" sz="3600" dirty="0" err="1">
                <a:solidFill>
                  <a:srgbClr val="000099"/>
                </a:solidFill>
                <a:cs typeface="LilyUPC" pitchFamily="34" charset="-34"/>
              </a:rPr>
              <a:t>Gây</a:t>
            </a:r>
            <a:r>
              <a:rPr lang="en-US" sz="3600" dirty="0">
                <a:solidFill>
                  <a:srgbClr val="000099"/>
                </a:solidFill>
                <a:cs typeface="LilyUPC" pitchFamily="34" charset="-34"/>
              </a:rPr>
              <a:t> </a:t>
            </a:r>
            <a:r>
              <a:rPr lang="en-US" sz="3600" dirty="0" err="1">
                <a:solidFill>
                  <a:srgbClr val="000099"/>
                </a:solidFill>
                <a:cs typeface="LilyUPC" pitchFamily="34" charset="-34"/>
              </a:rPr>
              <a:t>tổn</a:t>
            </a:r>
            <a:r>
              <a:rPr lang="en-US" sz="3600" dirty="0">
                <a:solidFill>
                  <a:srgbClr val="000099"/>
                </a:solidFill>
                <a:cs typeface="LilyUPC" pitchFamily="34" charset="-34"/>
              </a:rPr>
              <a:t> </a:t>
            </a:r>
            <a:r>
              <a:rPr lang="en-US" sz="3600" dirty="0" err="1">
                <a:solidFill>
                  <a:srgbClr val="000099"/>
                </a:solidFill>
                <a:cs typeface="LilyUPC" pitchFamily="34" charset="-34"/>
              </a:rPr>
              <a:t>hại</a:t>
            </a:r>
            <a:r>
              <a:rPr lang="en-US" sz="3600" dirty="0">
                <a:solidFill>
                  <a:srgbClr val="000099"/>
                </a:solidFill>
                <a:cs typeface="LilyUPC" pitchFamily="34" charset="-34"/>
              </a:rPr>
              <a:t> </a:t>
            </a:r>
            <a:r>
              <a:rPr lang="en-US" sz="3600" dirty="0" err="1">
                <a:solidFill>
                  <a:srgbClr val="000099"/>
                </a:solidFill>
                <a:cs typeface="LilyUPC" pitchFamily="34" charset="-34"/>
              </a:rPr>
              <a:t>về</a:t>
            </a:r>
            <a:r>
              <a:rPr lang="en-US" sz="3600" dirty="0">
                <a:solidFill>
                  <a:srgbClr val="000099"/>
                </a:solidFill>
                <a:cs typeface="LilyUPC" pitchFamily="34" charset="-34"/>
              </a:rPr>
              <a:t> </a:t>
            </a:r>
            <a:r>
              <a:rPr lang="en-US" sz="3600" dirty="0" err="1">
                <a:solidFill>
                  <a:srgbClr val="000099"/>
                </a:solidFill>
                <a:cs typeface="LilyUPC" pitchFamily="34" charset="-34"/>
              </a:rPr>
              <a:t>sức</a:t>
            </a:r>
            <a:r>
              <a:rPr lang="en-US" sz="3600" dirty="0">
                <a:solidFill>
                  <a:srgbClr val="000099"/>
                </a:solidFill>
                <a:cs typeface="LilyUPC" pitchFamily="34" charset="-34"/>
              </a:rPr>
              <a:t> </a:t>
            </a:r>
            <a:r>
              <a:rPr lang="en-US" sz="3600" dirty="0" err="1">
                <a:solidFill>
                  <a:srgbClr val="000099"/>
                </a:solidFill>
                <a:cs typeface="LilyUPC" pitchFamily="34" charset="-34"/>
              </a:rPr>
              <a:t>khoẻ</a:t>
            </a:r>
            <a:r>
              <a:rPr lang="en-US" sz="3600" dirty="0">
                <a:solidFill>
                  <a:srgbClr val="000099"/>
                </a:solidFill>
                <a:cs typeface="LilyUPC" pitchFamily="34" charset="-34"/>
              </a:rPr>
              <a:t> </a:t>
            </a:r>
            <a:r>
              <a:rPr lang="en-US" sz="3600" dirty="0" err="1">
                <a:solidFill>
                  <a:srgbClr val="000099"/>
                </a:solidFill>
                <a:cs typeface="LilyUPC" pitchFamily="34" charset="-34"/>
              </a:rPr>
              <a:t>thể</a:t>
            </a:r>
            <a:r>
              <a:rPr lang="en-US" sz="3600" dirty="0">
                <a:solidFill>
                  <a:srgbClr val="000099"/>
                </a:solidFill>
                <a:cs typeface="LilyUPC" pitchFamily="34" charset="-34"/>
              </a:rPr>
              <a:t> </a:t>
            </a:r>
            <a:r>
              <a:rPr lang="en-US" sz="3600" dirty="0" err="1">
                <a:solidFill>
                  <a:srgbClr val="000099"/>
                </a:solidFill>
                <a:cs typeface="LilyUPC" pitchFamily="34" charset="-34"/>
              </a:rPr>
              <a:t>chất</a:t>
            </a:r>
            <a:r>
              <a:rPr lang="en-US" sz="3600" dirty="0">
                <a:solidFill>
                  <a:srgbClr val="000099"/>
                </a:solidFill>
                <a:cs typeface="LilyUPC" pitchFamily="34" charset="-34"/>
              </a:rPr>
              <a:t> </a:t>
            </a:r>
            <a:r>
              <a:rPr lang="en-US" sz="3600" dirty="0" err="1">
                <a:solidFill>
                  <a:srgbClr val="000099"/>
                </a:solidFill>
                <a:cs typeface="LilyUPC" pitchFamily="34" charset="-34"/>
              </a:rPr>
              <a:t>và</a:t>
            </a:r>
            <a:r>
              <a:rPr lang="en-US" sz="3600" dirty="0">
                <a:solidFill>
                  <a:srgbClr val="000099"/>
                </a:solidFill>
                <a:cs typeface="LilyUPC" pitchFamily="34" charset="-34"/>
              </a:rPr>
              <a:t> </a:t>
            </a:r>
            <a:r>
              <a:rPr lang="en-US" sz="3600" dirty="0" err="1">
                <a:solidFill>
                  <a:srgbClr val="000099"/>
                </a:solidFill>
                <a:cs typeface="LilyUPC" pitchFamily="34" charset="-34"/>
              </a:rPr>
              <a:t>tâm</a:t>
            </a:r>
            <a:r>
              <a:rPr lang="en-US" sz="3600" dirty="0">
                <a:solidFill>
                  <a:srgbClr val="000099"/>
                </a:solidFill>
                <a:cs typeface="LilyUPC" pitchFamily="34" charset="-34"/>
              </a:rPr>
              <a:t> </a:t>
            </a:r>
            <a:r>
              <a:rPr lang="en-US" sz="3600" dirty="0" err="1">
                <a:solidFill>
                  <a:srgbClr val="000099"/>
                </a:solidFill>
                <a:cs typeface="LilyUPC" pitchFamily="34" charset="-34"/>
              </a:rPr>
              <a:t>lý</a:t>
            </a:r>
            <a:r>
              <a:rPr lang="en-US" sz="3600" dirty="0">
                <a:solidFill>
                  <a:srgbClr val="000099"/>
                </a:solidFill>
                <a:cs typeface="LilyUPC" pitchFamily="34" charset="-34"/>
              </a:rPr>
              <a:t>  </a:t>
            </a:r>
          </a:p>
          <a:p>
            <a:pPr algn="just" eaLnBrk="1" hangingPunct="1">
              <a:lnSpc>
                <a:spcPct val="80000"/>
              </a:lnSpc>
              <a:buFontTx/>
              <a:buNone/>
            </a:pPr>
            <a:endParaRPr lang="en-US" sz="3600" dirty="0">
              <a:solidFill>
                <a:srgbClr val="000099"/>
              </a:solidFill>
              <a:cs typeface="LilyUPC" pitchFamily="34" charset="-34"/>
            </a:endParaRPr>
          </a:p>
          <a:p>
            <a:pPr algn="just" eaLnBrk="1" hangingPunct="1">
              <a:lnSpc>
                <a:spcPct val="80000"/>
              </a:lnSpc>
              <a:buFontTx/>
              <a:buNone/>
            </a:pPr>
            <a:r>
              <a:rPr lang="en-US" sz="3600" dirty="0">
                <a:solidFill>
                  <a:srgbClr val="000099"/>
                </a:solidFill>
                <a:cs typeface="LilyUPC" pitchFamily="34" charset="-34"/>
              </a:rPr>
              <a:t>*</a:t>
            </a:r>
            <a:r>
              <a:rPr lang="en-US" sz="3600" dirty="0" err="1">
                <a:solidFill>
                  <a:srgbClr val="000099"/>
                </a:solidFill>
                <a:cs typeface="LilyUPC" pitchFamily="34" charset="-34"/>
              </a:rPr>
              <a:t>Ảnh</a:t>
            </a:r>
            <a:r>
              <a:rPr lang="en-US" sz="3600" dirty="0">
                <a:solidFill>
                  <a:srgbClr val="000099"/>
                </a:solidFill>
                <a:cs typeface="LilyUPC" pitchFamily="34" charset="-34"/>
              </a:rPr>
              <a:t> </a:t>
            </a:r>
            <a:r>
              <a:rPr lang="en-US" sz="3600" dirty="0" err="1">
                <a:solidFill>
                  <a:srgbClr val="000099"/>
                </a:solidFill>
                <a:cs typeface="LilyUPC" pitchFamily="34" charset="-34"/>
              </a:rPr>
              <a:t>hưởng</a:t>
            </a:r>
            <a:r>
              <a:rPr lang="en-US" sz="3600" dirty="0">
                <a:solidFill>
                  <a:srgbClr val="000099"/>
                </a:solidFill>
                <a:cs typeface="LilyUPC" pitchFamily="34" charset="-34"/>
              </a:rPr>
              <a:t> </a:t>
            </a:r>
            <a:r>
              <a:rPr lang="en-US" sz="3600" dirty="0" err="1">
                <a:solidFill>
                  <a:srgbClr val="000099"/>
                </a:solidFill>
                <a:cs typeface="LilyUPC" pitchFamily="34" charset="-34"/>
              </a:rPr>
              <a:t>xấu</a:t>
            </a:r>
            <a:r>
              <a:rPr lang="en-US" sz="3600" dirty="0">
                <a:solidFill>
                  <a:srgbClr val="000099"/>
                </a:solidFill>
                <a:cs typeface="LilyUPC" pitchFamily="34" charset="-34"/>
              </a:rPr>
              <a:t> </a:t>
            </a:r>
            <a:r>
              <a:rPr lang="en-US" sz="3600" dirty="0" err="1">
                <a:solidFill>
                  <a:srgbClr val="000099"/>
                </a:solidFill>
                <a:cs typeface="LilyUPC" pitchFamily="34" charset="-34"/>
              </a:rPr>
              <a:t>đến</a:t>
            </a:r>
            <a:r>
              <a:rPr lang="en-US" sz="3600" dirty="0">
                <a:solidFill>
                  <a:srgbClr val="000099"/>
                </a:solidFill>
                <a:cs typeface="LilyUPC" pitchFamily="34" charset="-34"/>
              </a:rPr>
              <a:t> </a:t>
            </a:r>
            <a:r>
              <a:rPr lang="en-US" sz="3600" dirty="0" err="1">
                <a:solidFill>
                  <a:srgbClr val="000099"/>
                </a:solidFill>
                <a:cs typeface="LilyUPC" pitchFamily="34" charset="-34"/>
              </a:rPr>
              <a:t>tương</a:t>
            </a:r>
            <a:r>
              <a:rPr lang="en-US" sz="3600" dirty="0">
                <a:solidFill>
                  <a:srgbClr val="000099"/>
                </a:solidFill>
                <a:cs typeface="LilyUPC" pitchFamily="34" charset="-34"/>
              </a:rPr>
              <a:t> </a:t>
            </a:r>
            <a:r>
              <a:rPr lang="en-US" sz="3600" dirty="0" err="1">
                <a:solidFill>
                  <a:srgbClr val="000099"/>
                </a:solidFill>
                <a:cs typeface="LilyUPC" pitchFamily="34" charset="-34"/>
              </a:rPr>
              <a:t>lai</a:t>
            </a:r>
            <a:r>
              <a:rPr lang="en-US" sz="3600" dirty="0">
                <a:solidFill>
                  <a:srgbClr val="000099"/>
                </a:solidFill>
                <a:cs typeface="LilyUPC" pitchFamily="34" charset="-34"/>
              </a:rPr>
              <a:t> </a:t>
            </a:r>
            <a:r>
              <a:rPr lang="en-US" sz="3600" dirty="0" err="1">
                <a:solidFill>
                  <a:srgbClr val="000099"/>
                </a:solidFill>
                <a:cs typeface="LilyUPC" pitchFamily="34" charset="-34"/>
              </a:rPr>
              <a:t>và</a:t>
            </a:r>
            <a:r>
              <a:rPr lang="en-US" sz="3600" dirty="0">
                <a:solidFill>
                  <a:srgbClr val="000099"/>
                </a:solidFill>
                <a:cs typeface="LilyUPC" pitchFamily="34" charset="-34"/>
              </a:rPr>
              <a:t> </a:t>
            </a:r>
            <a:r>
              <a:rPr lang="en-US" sz="3600" dirty="0" err="1">
                <a:solidFill>
                  <a:srgbClr val="000099"/>
                </a:solidFill>
                <a:cs typeface="LilyUPC" pitchFamily="34" charset="-34"/>
              </a:rPr>
              <a:t>sự</a:t>
            </a:r>
            <a:r>
              <a:rPr lang="en-US" sz="3600" dirty="0">
                <a:solidFill>
                  <a:srgbClr val="000099"/>
                </a:solidFill>
                <a:cs typeface="LilyUPC" pitchFamily="34" charset="-34"/>
              </a:rPr>
              <a:t> </a:t>
            </a:r>
            <a:r>
              <a:rPr lang="en-US" sz="3600" dirty="0" err="1">
                <a:solidFill>
                  <a:srgbClr val="000099"/>
                </a:solidFill>
                <a:cs typeface="LilyUPC" pitchFamily="34" charset="-34"/>
              </a:rPr>
              <a:t>phát</a:t>
            </a:r>
            <a:r>
              <a:rPr lang="en-US" sz="3600" dirty="0">
                <a:solidFill>
                  <a:srgbClr val="000099"/>
                </a:solidFill>
                <a:cs typeface="LilyUPC" pitchFamily="34" charset="-34"/>
              </a:rPr>
              <a:t> </a:t>
            </a:r>
            <a:r>
              <a:rPr lang="en-US" sz="3600" dirty="0" err="1">
                <a:solidFill>
                  <a:srgbClr val="000099"/>
                </a:solidFill>
                <a:cs typeface="LilyUPC" pitchFamily="34" charset="-34"/>
              </a:rPr>
              <a:t>triển</a:t>
            </a:r>
            <a:r>
              <a:rPr lang="en-US" sz="3600" dirty="0">
                <a:solidFill>
                  <a:srgbClr val="000099"/>
                </a:solidFill>
                <a:cs typeface="LilyUPC" pitchFamily="34" charset="-34"/>
              </a:rPr>
              <a:t> </a:t>
            </a:r>
            <a:r>
              <a:rPr lang="en-US" sz="3600" dirty="0" err="1">
                <a:solidFill>
                  <a:srgbClr val="000099"/>
                </a:solidFill>
                <a:cs typeface="LilyUPC" pitchFamily="34" charset="-34"/>
              </a:rPr>
              <a:t>nhân</a:t>
            </a:r>
            <a:r>
              <a:rPr lang="en-US" sz="3600" dirty="0">
                <a:solidFill>
                  <a:srgbClr val="000099"/>
                </a:solidFill>
                <a:cs typeface="LilyUPC" pitchFamily="34" charset="-34"/>
              </a:rPr>
              <a:t> </a:t>
            </a:r>
            <a:r>
              <a:rPr lang="en-US" sz="3600" dirty="0" err="1">
                <a:solidFill>
                  <a:srgbClr val="000099"/>
                </a:solidFill>
                <a:cs typeface="LilyUPC" pitchFamily="34" charset="-34"/>
              </a:rPr>
              <a:t>cách</a:t>
            </a:r>
            <a:r>
              <a:rPr lang="en-US" sz="3600" dirty="0">
                <a:solidFill>
                  <a:srgbClr val="000099"/>
                </a:solidFill>
                <a:cs typeface="LilyUPC" pitchFamily="34" charset="-34"/>
              </a:rPr>
              <a:t> </a:t>
            </a:r>
            <a:r>
              <a:rPr lang="en-US" sz="3600" dirty="0" err="1">
                <a:solidFill>
                  <a:srgbClr val="000099"/>
                </a:solidFill>
                <a:cs typeface="LilyUPC" pitchFamily="34" charset="-34"/>
              </a:rPr>
              <a:t>của</a:t>
            </a:r>
            <a:r>
              <a:rPr lang="en-US" sz="3600" dirty="0">
                <a:solidFill>
                  <a:srgbClr val="000099"/>
                </a:solidFill>
                <a:cs typeface="LilyUPC" pitchFamily="34" charset="-34"/>
              </a:rPr>
              <a:t> </a:t>
            </a:r>
            <a:r>
              <a:rPr lang="en-US" sz="3600" dirty="0" err="1">
                <a:solidFill>
                  <a:srgbClr val="000099"/>
                </a:solidFill>
                <a:cs typeface="LilyUPC" pitchFamily="34" charset="-34"/>
              </a:rPr>
              <a:t>trẻ</a:t>
            </a:r>
            <a:endParaRPr lang="en-US" sz="3600" dirty="0">
              <a:solidFill>
                <a:srgbClr val="000099"/>
              </a:solidFill>
              <a:cs typeface="LilyUPC" pitchFamily="34" charset="-34"/>
            </a:endParaRPr>
          </a:p>
          <a:p>
            <a:pPr algn="just" eaLnBrk="1" hangingPunct="1">
              <a:lnSpc>
                <a:spcPct val="80000"/>
              </a:lnSpc>
            </a:pPr>
            <a:endParaRPr lang="en-US" sz="3600" dirty="0">
              <a:solidFill>
                <a:srgbClr val="000099"/>
              </a:solidFill>
              <a:cs typeface="LilyUPC" pitchFamily="34" charset="-34"/>
            </a:endParaRPr>
          </a:p>
        </p:txBody>
      </p:sp>
    </p:spTree>
    <p:extLst>
      <p:ext uri="{BB962C8B-B14F-4D97-AF65-F5344CB8AC3E}">
        <p14:creationId xmlns:p14="http://schemas.microsoft.com/office/powerpoint/2010/main" val="26055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strips(downLeft)">
                                      <p:cBhvr>
                                        <p:cTn id="7" dur="5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randombar(horizontal)">
                                      <p:cBhvr>
                                        <p:cTn id="12" dur="500"/>
                                        <p:tgtEl>
                                          <p:spTgt spid="59395">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randombar(horizontal)">
                                      <p:cBhvr>
                                        <p:cTn id="15" dur="500"/>
                                        <p:tgtEl>
                                          <p:spTgt spid="59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3DEAE-89DD-0488-0FA9-D373683B3B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FAF599-66BD-5623-1036-D8878DFFCE99}"/>
              </a:ext>
            </a:extLst>
          </p:cNvPr>
          <p:cNvSpPr>
            <a:spLocks noGrp="1"/>
          </p:cNvSpPr>
          <p:nvPr>
            <p:ph idx="1"/>
          </p:nvPr>
        </p:nvSpPr>
        <p:spPr/>
        <p:txBody>
          <a:bodyPr/>
          <a:lstStyle/>
          <a:p>
            <a:endParaRPr lang="en-US"/>
          </a:p>
        </p:txBody>
      </p:sp>
      <p:sp>
        <p:nvSpPr>
          <p:cNvPr id="4" name="Flowchart: Sequential Access Storage 3">
            <a:extLst>
              <a:ext uri="{FF2B5EF4-FFF2-40B4-BE49-F238E27FC236}">
                <a16:creationId xmlns:a16="http://schemas.microsoft.com/office/drawing/2014/main" id="{33DB59DE-DCB2-C90F-5554-DC5517E6A2DA}"/>
              </a:ext>
            </a:extLst>
          </p:cNvPr>
          <p:cNvSpPr/>
          <p:nvPr/>
        </p:nvSpPr>
        <p:spPr>
          <a:xfrm>
            <a:off x="1828800" y="1454424"/>
            <a:ext cx="5181600" cy="3352800"/>
          </a:xfrm>
          <a:prstGeom prst="flowChartMagnetic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solidFill>
                  <a:schemeClr val="bg1"/>
                </a:solidFill>
              </a:rPr>
              <a:t>MỘT SỐ</a:t>
            </a:r>
          </a:p>
          <a:p>
            <a:pPr algn="ctr"/>
            <a:r>
              <a:rPr lang="en-US" sz="3200" dirty="0">
                <a:solidFill>
                  <a:schemeClr val="bg1"/>
                </a:solidFill>
              </a:rPr>
              <a:t> DẤU HIỆU Ở TRẺ</a:t>
            </a:r>
          </a:p>
        </p:txBody>
      </p:sp>
    </p:spTree>
    <p:extLst>
      <p:ext uri="{BB962C8B-B14F-4D97-AF65-F5344CB8AC3E}">
        <p14:creationId xmlns:p14="http://schemas.microsoft.com/office/powerpoint/2010/main" val="1684053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90600" y="685800"/>
            <a:ext cx="6870700" cy="762000"/>
          </a:xfrm>
        </p:spPr>
        <p:txBody>
          <a:bodyPr/>
          <a:lstStyle/>
          <a:p>
            <a:pPr algn="ctr" eaLnBrk="1" hangingPunct="1"/>
            <a:r>
              <a:rPr lang="en-US" sz="3600" b="1" dirty="0">
                <a:solidFill>
                  <a:srgbClr val="FFFF00"/>
                </a:solidFill>
                <a:latin typeface="Arial" pitchFamily="34" charset="0"/>
                <a:cs typeface="Cordia New" pitchFamily="34" charset="-34"/>
              </a:rPr>
              <a:t>DẤU HIỆU THỂ CHẤT</a:t>
            </a:r>
          </a:p>
        </p:txBody>
      </p:sp>
      <p:sp>
        <p:nvSpPr>
          <p:cNvPr id="57347" name="Rectangle 3"/>
          <p:cNvSpPr>
            <a:spLocks noGrp="1" noChangeArrowheads="1"/>
          </p:cNvSpPr>
          <p:nvPr>
            <p:ph idx="1"/>
          </p:nvPr>
        </p:nvSpPr>
        <p:spPr>
          <a:xfrm>
            <a:off x="381000" y="1828800"/>
            <a:ext cx="8382000" cy="4267200"/>
          </a:xfrm>
        </p:spPr>
        <p:txBody>
          <a:bodyPr/>
          <a:lstStyle/>
          <a:p>
            <a:pPr eaLnBrk="1" hangingPunct="1">
              <a:lnSpc>
                <a:spcPct val="70000"/>
              </a:lnSpc>
            </a:pPr>
            <a:r>
              <a:rPr lang="en-US" sz="3200">
                <a:solidFill>
                  <a:srgbClr val="000099"/>
                </a:solidFill>
                <a:cs typeface="LilyUPC" pitchFamily="34" charset="-34"/>
              </a:rPr>
              <a:t>Trẻ gặp khó khăn khi ngồi hoặc đi lại</a:t>
            </a:r>
          </a:p>
          <a:p>
            <a:pPr eaLnBrk="1" hangingPunct="1">
              <a:lnSpc>
                <a:spcPct val="70000"/>
              </a:lnSpc>
              <a:buFont typeface="Wingdings 2" pitchFamily="18" charset="2"/>
              <a:buNone/>
            </a:pPr>
            <a:endParaRPr lang="en-US" sz="3200">
              <a:solidFill>
                <a:srgbClr val="000099"/>
              </a:solidFill>
              <a:cs typeface="LilyUPC" pitchFamily="34" charset="-34"/>
            </a:endParaRPr>
          </a:p>
          <a:p>
            <a:pPr eaLnBrk="1" hangingPunct="1">
              <a:lnSpc>
                <a:spcPct val="70000"/>
              </a:lnSpc>
            </a:pPr>
            <a:r>
              <a:rPr lang="en-US" sz="3200">
                <a:solidFill>
                  <a:srgbClr val="000099"/>
                </a:solidFill>
                <a:cs typeface="LilyUPC" pitchFamily="34" charset="-34"/>
              </a:rPr>
              <a:t>Quần áo lót của trẻ bị rách bẩn hoặc có vết máu</a:t>
            </a:r>
          </a:p>
          <a:p>
            <a:pPr eaLnBrk="1" hangingPunct="1">
              <a:lnSpc>
                <a:spcPct val="70000"/>
              </a:lnSpc>
              <a:buFont typeface="Wingdings 2" pitchFamily="18" charset="2"/>
              <a:buNone/>
            </a:pPr>
            <a:endParaRPr lang="en-US" sz="3200">
              <a:solidFill>
                <a:srgbClr val="000099"/>
              </a:solidFill>
              <a:cs typeface="LilyUPC" pitchFamily="34" charset="-34"/>
            </a:endParaRPr>
          </a:p>
          <a:p>
            <a:pPr algn="just" eaLnBrk="1" hangingPunct="1">
              <a:lnSpc>
                <a:spcPct val="70000"/>
              </a:lnSpc>
            </a:pPr>
            <a:r>
              <a:rPr lang="en-US" sz="3200">
                <a:solidFill>
                  <a:srgbClr val="000099"/>
                </a:solidFill>
                <a:cs typeface="LilyUPC" pitchFamily="34" charset="-34"/>
              </a:rPr>
              <a:t>Có vết thâm tím, chảy máu hoặc trẻ kêu đau ở bộ phận sinh dục,hậu môn hoặc các vùng kín khác không rõ nguyên nhân</a:t>
            </a:r>
          </a:p>
          <a:p>
            <a:pPr eaLnBrk="1" hangingPunct="1">
              <a:lnSpc>
                <a:spcPct val="70000"/>
              </a:lnSpc>
              <a:buFont typeface="Wingdings 2" pitchFamily="18" charset="2"/>
              <a:buNone/>
            </a:pPr>
            <a:endParaRPr lang="en-US" sz="3200">
              <a:solidFill>
                <a:srgbClr val="000099"/>
              </a:solidFill>
              <a:cs typeface="LilyUPC" pitchFamily="34" charset="-34"/>
            </a:endParaRPr>
          </a:p>
          <a:p>
            <a:pPr eaLnBrk="1" hangingPunct="1">
              <a:lnSpc>
                <a:spcPct val="70000"/>
              </a:lnSpc>
            </a:pPr>
            <a:r>
              <a:rPr lang="en-US" sz="3200">
                <a:solidFill>
                  <a:srgbClr val="000099"/>
                </a:solidFill>
                <a:cs typeface="LilyUPC" pitchFamily="34" charset="-34"/>
              </a:rPr>
              <a:t>Trẻ có thai</a:t>
            </a:r>
          </a:p>
        </p:txBody>
      </p:sp>
    </p:spTree>
    <p:extLst>
      <p:ext uri="{BB962C8B-B14F-4D97-AF65-F5344CB8AC3E}">
        <p14:creationId xmlns:p14="http://schemas.microsoft.com/office/powerpoint/2010/main" val="3832845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strips(downLeft)">
                                      <p:cBhvr>
                                        <p:cTn id="7" dur="500"/>
                                        <p:tgtEl>
                                          <p:spTgt spid="57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Effect transition="in" filter="randombar(horizontal)">
                                      <p:cBhvr>
                                        <p:cTn id="12" dur="500"/>
                                        <p:tgtEl>
                                          <p:spTgt spid="57347">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animEffect transition="in" filter="randombar(horizontal)">
                                      <p:cBhvr>
                                        <p:cTn id="15" dur="500"/>
                                        <p:tgtEl>
                                          <p:spTgt spid="57347">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57347">
                                            <p:txEl>
                                              <p:pRg st="4" end="4"/>
                                            </p:txEl>
                                          </p:spTgt>
                                        </p:tgtEl>
                                        <p:attrNameLst>
                                          <p:attrName>style.visibility</p:attrName>
                                        </p:attrNameLst>
                                      </p:cBhvr>
                                      <p:to>
                                        <p:strVal val="visible"/>
                                      </p:to>
                                    </p:set>
                                    <p:animEffect transition="in" filter="randombar(horizontal)">
                                      <p:cBhvr>
                                        <p:cTn id="18" dur="500"/>
                                        <p:tgtEl>
                                          <p:spTgt spid="57347">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57347">
                                            <p:txEl>
                                              <p:pRg st="6" end="6"/>
                                            </p:txEl>
                                          </p:spTgt>
                                        </p:tgtEl>
                                        <p:attrNameLst>
                                          <p:attrName>style.visibility</p:attrName>
                                        </p:attrNameLst>
                                      </p:cBhvr>
                                      <p:to>
                                        <p:strVal val="visible"/>
                                      </p:to>
                                    </p:set>
                                    <p:animEffect transition="in" filter="randombar(horizontal)">
                                      <p:cBhvr>
                                        <p:cTn id="21" dur="500"/>
                                        <p:tgtEl>
                                          <p:spTgt spid="57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p:cNvSpPr>
          <p:nvPr>
            <p:ph type="body" idx="4294967295"/>
          </p:nvPr>
        </p:nvSpPr>
        <p:spPr>
          <a:xfrm>
            <a:off x="990600" y="2286000"/>
            <a:ext cx="7696200" cy="2971800"/>
          </a:xfrm>
        </p:spPr>
        <p:txBody>
          <a:bodyPr/>
          <a:lstStyle/>
          <a:p>
            <a:pPr eaLnBrk="1" hangingPunct="1">
              <a:lnSpc>
                <a:spcPct val="70000"/>
              </a:lnSpc>
            </a:pPr>
            <a:r>
              <a:rPr lang="en-US" sz="3200">
                <a:solidFill>
                  <a:srgbClr val="000099"/>
                </a:solidFill>
                <a:cs typeface="LilyUPC" pitchFamily="34" charset="-34"/>
              </a:rPr>
              <a:t>Đau rát khi đi tiểu, mắc bệnh lây nhiễm</a:t>
            </a:r>
          </a:p>
          <a:p>
            <a:pPr eaLnBrk="1" hangingPunct="1">
              <a:lnSpc>
                <a:spcPct val="70000"/>
              </a:lnSpc>
              <a:buFont typeface="Wingdings 2" pitchFamily="18" charset="2"/>
              <a:buNone/>
            </a:pPr>
            <a:r>
              <a:rPr lang="en-US" sz="3200">
                <a:solidFill>
                  <a:srgbClr val="000099"/>
                </a:solidFill>
                <a:cs typeface="LilyUPC" pitchFamily="34" charset="-34"/>
              </a:rPr>
              <a:t> qua đường tình dục</a:t>
            </a:r>
          </a:p>
          <a:p>
            <a:pPr eaLnBrk="1" hangingPunct="1">
              <a:lnSpc>
                <a:spcPct val="70000"/>
              </a:lnSpc>
              <a:buFont typeface="Wingdings 2" pitchFamily="18" charset="2"/>
              <a:buNone/>
            </a:pPr>
            <a:endParaRPr lang="en-US" sz="3200">
              <a:solidFill>
                <a:srgbClr val="000099"/>
              </a:solidFill>
              <a:cs typeface="LilyUPC" pitchFamily="34" charset="-34"/>
            </a:endParaRPr>
          </a:p>
          <a:p>
            <a:pPr eaLnBrk="1" hangingPunct="1">
              <a:lnSpc>
                <a:spcPct val="70000"/>
              </a:lnSpc>
            </a:pPr>
            <a:r>
              <a:rPr lang="en-US" sz="3200">
                <a:solidFill>
                  <a:srgbClr val="000099"/>
                </a:solidFill>
                <a:cs typeface="LilyUPC" pitchFamily="34" charset="-34"/>
              </a:rPr>
              <a:t>Có dấu hiệu căng thẳng về thần kinh, </a:t>
            </a:r>
          </a:p>
          <a:p>
            <a:pPr eaLnBrk="1" hangingPunct="1">
              <a:lnSpc>
                <a:spcPct val="70000"/>
              </a:lnSpc>
              <a:buFont typeface="Wingdings 2" pitchFamily="18" charset="2"/>
              <a:buNone/>
            </a:pPr>
            <a:r>
              <a:rPr lang="en-US" sz="3200">
                <a:solidFill>
                  <a:srgbClr val="000099"/>
                </a:solidFill>
                <a:cs typeface="LilyUPC" pitchFamily="34" charset="-34"/>
              </a:rPr>
              <a:t>đau đầu định kỳ không có nguyên nhân</a:t>
            </a:r>
          </a:p>
          <a:p>
            <a:pPr eaLnBrk="1" hangingPunct="1">
              <a:lnSpc>
                <a:spcPct val="70000"/>
              </a:lnSpc>
              <a:buFont typeface="Wingdings 2" pitchFamily="18" charset="2"/>
              <a:buNone/>
            </a:pPr>
            <a:endParaRPr lang="en-US" sz="3200">
              <a:cs typeface="LilyUPC" pitchFamily="34" charset="-34"/>
            </a:endParaRPr>
          </a:p>
          <a:p>
            <a:endParaRPr lang="en-US">
              <a:cs typeface="LilyUPC" pitchFamily="34" charset="-34"/>
            </a:endParaRPr>
          </a:p>
        </p:txBody>
      </p:sp>
      <p:sp>
        <p:nvSpPr>
          <p:cNvPr id="182276" name="Rectangle 2"/>
          <p:cNvSpPr>
            <a:spLocks noGrp="1" noChangeArrowheads="1"/>
          </p:cNvSpPr>
          <p:nvPr>
            <p:ph type="title" idx="4294967295"/>
          </p:nvPr>
        </p:nvSpPr>
        <p:spPr>
          <a:xfrm>
            <a:off x="533400" y="533400"/>
            <a:ext cx="7467600" cy="1143000"/>
          </a:xfrm>
        </p:spPr>
        <p:txBody>
          <a:bodyPr/>
          <a:lstStyle/>
          <a:p>
            <a:pPr algn="ctr" eaLnBrk="1" hangingPunct="1"/>
            <a:r>
              <a:rPr lang="en-US" sz="3600" b="1" dirty="0">
                <a:solidFill>
                  <a:srgbClr val="FFFF00"/>
                </a:solidFill>
                <a:latin typeface="Arial" pitchFamily="34" charset="0"/>
                <a:cs typeface="Cordia New" pitchFamily="34" charset="-34"/>
              </a:rPr>
              <a:t>DẤU HIỆU THỂ CHẤT</a:t>
            </a:r>
          </a:p>
        </p:txBody>
      </p:sp>
    </p:spTree>
    <p:extLst>
      <p:ext uri="{BB962C8B-B14F-4D97-AF65-F5344CB8AC3E}">
        <p14:creationId xmlns:p14="http://schemas.microsoft.com/office/powerpoint/2010/main" val="3070966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2276"/>
                                        </p:tgtEl>
                                        <p:attrNameLst>
                                          <p:attrName>style.visibility</p:attrName>
                                        </p:attrNameLst>
                                      </p:cBhvr>
                                      <p:to>
                                        <p:strVal val="visible"/>
                                      </p:to>
                                    </p:set>
                                    <p:animEffect transition="in" filter="strips(downLeft)">
                                      <p:cBhvr>
                                        <p:cTn id="7" dur="500"/>
                                        <p:tgtEl>
                                          <p:spTgt spid="182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82275">
                                            <p:txEl>
                                              <p:pRg st="0" end="0"/>
                                            </p:txEl>
                                          </p:spTgt>
                                        </p:tgtEl>
                                        <p:attrNameLst>
                                          <p:attrName>style.visibility</p:attrName>
                                        </p:attrNameLst>
                                      </p:cBhvr>
                                      <p:to>
                                        <p:strVal val="visible"/>
                                      </p:to>
                                    </p:set>
                                    <p:animEffect transition="in" filter="randombar(horizontal)">
                                      <p:cBhvr>
                                        <p:cTn id="12" dur="500"/>
                                        <p:tgtEl>
                                          <p:spTgt spid="182275">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82275">
                                            <p:txEl>
                                              <p:pRg st="1" end="1"/>
                                            </p:txEl>
                                          </p:spTgt>
                                        </p:tgtEl>
                                        <p:attrNameLst>
                                          <p:attrName>style.visibility</p:attrName>
                                        </p:attrNameLst>
                                      </p:cBhvr>
                                      <p:to>
                                        <p:strVal val="visible"/>
                                      </p:to>
                                    </p:set>
                                    <p:animEffect transition="in" filter="randombar(horizontal)">
                                      <p:cBhvr>
                                        <p:cTn id="15" dur="500"/>
                                        <p:tgtEl>
                                          <p:spTgt spid="182275">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82275">
                                            <p:txEl>
                                              <p:pRg st="3" end="3"/>
                                            </p:txEl>
                                          </p:spTgt>
                                        </p:tgtEl>
                                        <p:attrNameLst>
                                          <p:attrName>style.visibility</p:attrName>
                                        </p:attrNameLst>
                                      </p:cBhvr>
                                      <p:to>
                                        <p:strVal val="visible"/>
                                      </p:to>
                                    </p:set>
                                    <p:animEffect transition="in" filter="randombar(horizontal)">
                                      <p:cBhvr>
                                        <p:cTn id="18" dur="500"/>
                                        <p:tgtEl>
                                          <p:spTgt spid="182275">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182275">
                                            <p:txEl>
                                              <p:pRg st="4" end="4"/>
                                            </p:txEl>
                                          </p:spTgt>
                                        </p:tgtEl>
                                        <p:attrNameLst>
                                          <p:attrName>style.visibility</p:attrName>
                                        </p:attrNameLst>
                                      </p:cBhvr>
                                      <p:to>
                                        <p:strVal val="visible"/>
                                      </p:to>
                                    </p:set>
                                    <p:animEffect transition="in" filter="randombar(horizontal)">
                                      <p:cBhvr>
                                        <p:cTn id="21" dur="500"/>
                                        <p:tgtEl>
                                          <p:spTgt spid="182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p:cNvSpPr>
          <p:nvPr>
            <p:ph type="title" idx="4294967295"/>
          </p:nvPr>
        </p:nvSpPr>
        <p:spPr>
          <a:xfrm>
            <a:off x="838200" y="304800"/>
            <a:ext cx="7467600" cy="1143000"/>
          </a:xfrm>
        </p:spPr>
        <p:txBody>
          <a:bodyPr/>
          <a:lstStyle/>
          <a:p>
            <a:pPr algn="ctr"/>
            <a:r>
              <a:rPr lang="en-US" sz="3600" b="1">
                <a:solidFill>
                  <a:srgbClr val="FFFF00"/>
                </a:solidFill>
                <a:latin typeface="Arial" pitchFamily="34" charset="0"/>
                <a:cs typeface="Cordia New" pitchFamily="34" charset="-34"/>
              </a:rPr>
              <a:t>DẤU HIỆU  HÀNH VI</a:t>
            </a:r>
          </a:p>
        </p:txBody>
      </p:sp>
      <p:sp>
        <p:nvSpPr>
          <p:cNvPr id="185347" name="Rectangle 3"/>
          <p:cNvSpPr>
            <a:spLocks noGrp="1"/>
          </p:cNvSpPr>
          <p:nvPr>
            <p:ph type="body" idx="4294967295"/>
          </p:nvPr>
        </p:nvSpPr>
        <p:spPr>
          <a:xfrm>
            <a:off x="533400" y="1752600"/>
            <a:ext cx="8229600" cy="4648200"/>
          </a:xfrm>
        </p:spPr>
        <p:txBody>
          <a:bodyPr/>
          <a:lstStyle/>
          <a:p>
            <a:pPr eaLnBrk="1" hangingPunct="1">
              <a:lnSpc>
                <a:spcPct val="80000"/>
              </a:lnSpc>
            </a:pPr>
            <a:r>
              <a:rPr lang="en-US" sz="2800" dirty="0">
                <a:solidFill>
                  <a:srgbClr val="000099"/>
                </a:solidFill>
                <a:cs typeface="LilyUPC" pitchFamily="34" charset="-34"/>
              </a:rPr>
              <a:t>Hay </a:t>
            </a:r>
            <a:r>
              <a:rPr lang="en-US" sz="2800" dirty="0" err="1">
                <a:solidFill>
                  <a:srgbClr val="000099"/>
                </a:solidFill>
                <a:cs typeface="LilyUPC" pitchFamily="34" charset="-34"/>
              </a:rPr>
              <a:t>giật</a:t>
            </a:r>
            <a:r>
              <a:rPr lang="en-US" sz="2800" dirty="0">
                <a:solidFill>
                  <a:srgbClr val="000099"/>
                </a:solidFill>
                <a:cs typeface="LilyUPC" pitchFamily="34" charset="-34"/>
              </a:rPr>
              <a:t> </a:t>
            </a:r>
            <a:r>
              <a:rPr lang="en-US" sz="2800" dirty="0" err="1">
                <a:solidFill>
                  <a:srgbClr val="000099"/>
                </a:solidFill>
                <a:cs typeface="LilyUPC" pitchFamily="34" charset="-34"/>
              </a:rPr>
              <a:t>mình</a:t>
            </a:r>
            <a:r>
              <a:rPr lang="en-US" sz="2800" dirty="0">
                <a:solidFill>
                  <a:srgbClr val="000099"/>
                </a:solidFill>
                <a:cs typeface="LilyUPC" pitchFamily="34" charset="-34"/>
              </a:rPr>
              <a:t> lo </a:t>
            </a:r>
            <a:r>
              <a:rPr lang="en-US" sz="2800" dirty="0" err="1">
                <a:solidFill>
                  <a:srgbClr val="000099"/>
                </a:solidFill>
                <a:cs typeface="LilyUPC" pitchFamily="34" charset="-34"/>
              </a:rPr>
              <a:t>lắng</a:t>
            </a:r>
            <a:r>
              <a:rPr lang="en-US" sz="2800" dirty="0">
                <a:solidFill>
                  <a:srgbClr val="000099"/>
                </a:solidFill>
                <a:cs typeface="LilyUPC" pitchFamily="34" charset="-34"/>
              </a:rPr>
              <a:t>, </a:t>
            </a:r>
            <a:r>
              <a:rPr lang="en-US" sz="2800" dirty="0" err="1">
                <a:solidFill>
                  <a:srgbClr val="000099"/>
                </a:solidFill>
                <a:cs typeface="LilyUPC" pitchFamily="34" charset="-34"/>
              </a:rPr>
              <a:t>sợ</a:t>
            </a:r>
            <a:r>
              <a:rPr lang="en-US" sz="2800" dirty="0">
                <a:solidFill>
                  <a:srgbClr val="000099"/>
                </a:solidFill>
                <a:cs typeface="LilyUPC" pitchFamily="34" charset="-34"/>
              </a:rPr>
              <a:t> </a:t>
            </a:r>
            <a:r>
              <a:rPr lang="en-US" sz="2800" dirty="0" err="1">
                <a:solidFill>
                  <a:srgbClr val="000099"/>
                </a:solidFill>
                <a:cs typeface="LilyUPC" pitchFamily="34" charset="-34"/>
              </a:rPr>
              <a:t>hãi</a:t>
            </a:r>
            <a:r>
              <a:rPr lang="en-US" sz="2800" dirty="0">
                <a:solidFill>
                  <a:srgbClr val="000099"/>
                </a:solidFill>
                <a:cs typeface="LilyUPC" pitchFamily="34" charset="-34"/>
              </a:rPr>
              <a:t> </a:t>
            </a:r>
            <a:r>
              <a:rPr lang="en-US" sz="2800" dirty="0" err="1">
                <a:solidFill>
                  <a:srgbClr val="000099"/>
                </a:solidFill>
                <a:cs typeface="LilyUPC" pitchFamily="34" charset="-34"/>
              </a:rPr>
              <a:t>bị</a:t>
            </a:r>
            <a:r>
              <a:rPr lang="en-US" sz="2800" dirty="0">
                <a:solidFill>
                  <a:srgbClr val="000099"/>
                </a:solidFill>
                <a:cs typeface="LilyUPC" pitchFamily="34" charset="-34"/>
              </a:rPr>
              <a:t> </a:t>
            </a:r>
            <a:r>
              <a:rPr lang="en-US" sz="2800" dirty="0" err="1">
                <a:solidFill>
                  <a:srgbClr val="000099"/>
                </a:solidFill>
                <a:cs typeface="LilyUPC" pitchFamily="34" charset="-34"/>
              </a:rPr>
              <a:t>tấn</a:t>
            </a:r>
            <a:r>
              <a:rPr lang="en-US" sz="2800" dirty="0">
                <a:solidFill>
                  <a:srgbClr val="000099"/>
                </a:solidFill>
                <a:cs typeface="LilyUPC" pitchFamily="34" charset="-34"/>
              </a:rPr>
              <a:t> </a:t>
            </a:r>
            <a:r>
              <a:rPr lang="en-US" sz="2800" dirty="0" err="1">
                <a:solidFill>
                  <a:srgbClr val="000099"/>
                </a:solidFill>
                <a:cs typeface="LilyUPC" pitchFamily="34" charset="-34"/>
              </a:rPr>
              <a:t>công</a:t>
            </a:r>
            <a:r>
              <a:rPr lang="en-US" sz="2800" dirty="0">
                <a:solidFill>
                  <a:srgbClr val="000099"/>
                </a:solidFill>
                <a:cs typeface="LilyUPC" pitchFamily="34" charset="-34"/>
              </a:rPr>
              <a:t>, </a:t>
            </a:r>
            <a:r>
              <a:rPr lang="en-US" sz="2800" dirty="0" err="1">
                <a:solidFill>
                  <a:srgbClr val="000099"/>
                </a:solidFill>
                <a:cs typeface="LilyUPC" pitchFamily="34" charset="-34"/>
              </a:rPr>
              <a:t>không</a:t>
            </a:r>
            <a:r>
              <a:rPr lang="en-US" sz="2800" dirty="0">
                <a:solidFill>
                  <a:srgbClr val="000099"/>
                </a:solidFill>
                <a:cs typeface="LilyUPC" pitchFamily="34" charset="-34"/>
              </a:rPr>
              <a:t> </a:t>
            </a:r>
            <a:r>
              <a:rPr lang="en-US" sz="2800" dirty="0" err="1">
                <a:solidFill>
                  <a:srgbClr val="000099"/>
                </a:solidFill>
                <a:cs typeface="LilyUPC" pitchFamily="34" charset="-34"/>
              </a:rPr>
              <a:t>chan</a:t>
            </a:r>
            <a:r>
              <a:rPr lang="en-US" sz="2800" dirty="0">
                <a:solidFill>
                  <a:srgbClr val="000099"/>
                </a:solidFill>
                <a:cs typeface="LilyUPC" pitchFamily="34" charset="-34"/>
              </a:rPr>
              <a:t> </a:t>
            </a:r>
            <a:r>
              <a:rPr lang="en-US" sz="2800" dirty="0" err="1">
                <a:solidFill>
                  <a:srgbClr val="000099"/>
                </a:solidFill>
                <a:cs typeface="LilyUPC" pitchFamily="34" charset="-34"/>
              </a:rPr>
              <a:t>hòa</a:t>
            </a:r>
            <a:r>
              <a:rPr lang="en-US" sz="2800" dirty="0">
                <a:solidFill>
                  <a:srgbClr val="000099"/>
                </a:solidFill>
                <a:cs typeface="LilyUPC" pitchFamily="34" charset="-34"/>
              </a:rPr>
              <a:t> </a:t>
            </a:r>
            <a:r>
              <a:rPr lang="en-US" sz="2800" dirty="0" err="1">
                <a:solidFill>
                  <a:srgbClr val="000099"/>
                </a:solidFill>
                <a:cs typeface="LilyUPC" pitchFamily="34" charset="-34"/>
              </a:rPr>
              <a:t>với</a:t>
            </a:r>
            <a:r>
              <a:rPr lang="en-US" sz="2800" dirty="0">
                <a:solidFill>
                  <a:srgbClr val="000099"/>
                </a:solidFill>
                <a:cs typeface="LilyUPC" pitchFamily="34" charset="-34"/>
              </a:rPr>
              <a:t> </a:t>
            </a:r>
            <a:r>
              <a:rPr lang="en-US" sz="2800" dirty="0" err="1">
                <a:solidFill>
                  <a:srgbClr val="000099"/>
                </a:solidFill>
                <a:cs typeface="LilyUPC" pitchFamily="34" charset="-34"/>
              </a:rPr>
              <a:t>mọi</a:t>
            </a:r>
            <a:r>
              <a:rPr lang="en-US" sz="2800" dirty="0">
                <a:solidFill>
                  <a:srgbClr val="000099"/>
                </a:solidFill>
                <a:cs typeface="LilyUPC" pitchFamily="34" charset="-34"/>
              </a:rPr>
              <a:t> </a:t>
            </a:r>
            <a:r>
              <a:rPr lang="en-US" sz="2800" dirty="0" err="1">
                <a:solidFill>
                  <a:srgbClr val="000099"/>
                </a:solidFill>
                <a:cs typeface="LilyUPC" pitchFamily="34" charset="-34"/>
              </a:rPr>
              <a:t>người</a:t>
            </a:r>
            <a:endParaRPr lang="en-US" sz="2800" dirty="0">
              <a:solidFill>
                <a:srgbClr val="000099"/>
              </a:solidFill>
              <a:cs typeface="LilyUPC" pitchFamily="34" charset="-34"/>
            </a:endParaRPr>
          </a:p>
          <a:p>
            <a:pPr eaLnBrk="1" hangingPunct="1">
              <a:lnSpc>
                <a:spcPct val="80000"/>
              </a:lnSpc>
              <a:buFont typeface="Wingdings 2" pitchFamily="18" charset="2"/>
              <a:buNone/>
            </a:pPr>
            <a:endParaRPr lang="en-US" sz="2800" dirty="0">
              <a:solidFill>
                <a:srgbClr val="000099"/>
              </a:solidFill>
              <a:cs typeface="LilyUPC" pitchFamily="34" charset="-34"/>
            </a:endParaRPr>
          </a:p>
          <a:p>
            <a:pPr eaLnBrk="1" hangingPunct="1">
              <a:lnSpc>
                <a:spcPct val="80000"/>
              </a:lnSpc>
            </a:pPr>
            <a:r>
              <a:rPr lang="en-US" sz="2800" dirty="0">
                <a:solidFill>
                  <a:srgbClr val="000099"/>
                </a:solidFill>
                <a:cs typeface="LilyUPC" pitchFamily="34" charset="-34"/>
              </a:rPr>
              <a:t>Học </a:t>
            </a:r>
            <a:r>
              <a:rPr lang="en-US" sz="2800" dirty="0" err="1">
                <a:solidFill>
                  <a:srgbClr val="000099"/>
                </a:solidFill>
                <a:cs typeface="LilyUPC" pitchFamily="34" charset="-34"/>
              </a:rPr>
              <a:t>hành</a:t>
            </a:r>
            <a:r>
              <a:rPr lang="en-US" sz="2800" dirty="0">
                <a:solidFill>
                  <a:srgbClr val="000099"/>
                </a:solidFill>
                <a:cs typeface="LilyUPC" pitchFamily="34" charset="-34"/>
              </a:rPr>
              <a:t> </a:t>
            </a:r>
            <a:r>
              <a:rPr lang="en-US" sz="2800" dirty="0" err="1">
                <a:solidFill>
                  <a:srgbClr val="000099"/>
                </a:solidFill>
                <a:cs typeface="LilyUPC" pitchFamily="34" charset="-34"/>
              </a:rPr>
              <a:t>sút</a:t>
            </a:r>
            <a:r>
              <a:rPr lang="en-US" sz="2800" dirty="0">
                <a:solidFill>
                  <a:srgbClr val="000099"/>
                </a:solidFill>
                <a:cs typeface="LilyUPC" pitchFamily="34" charset="-34"/>
              </a:rPr>
              <a:t> </a:t>
            </a:r>
            <a:r>
              <a:rPr lang="en-US" sz="2800" dirty="0" err="1">
                <a:solidFill>
                  <a:srgbClr val="000099"/>
                </a:solidFill>
                <a:cs typeface="LilyUPC" pitchFamily="34" charset="-34"/>
              </a:rPr>
              <a:t>kém</a:t>
            </a:r>
            <a:r>
              <a:rPr lang="en-US" sz="2800" dirty="0">
                <a:solidFill>
                  <a:srgbClr val="000099"/>
                </a:solidFill>
                <a:cs typeface="LilyUPC" pitchFamily="34" charset="-34"/>
              </a:rPr>
              <a:t>, </a:t>
            </a:r>
            <a:r>
              <a:rPr lang="en-US" sz="2800" dirty="0" err="1">
                <a:solidFill>
                  <a:srgbClr val="000099"/>
                </a:solidFill>
                <a:cs typeface="LilyUPC" pitchFamily="34" charset="-34"/>
              </a:rPr>
              <a:t>ăn</a:t>
            </a:r>
            <a:r>
              <a:rPr lang="en-US" sz="2800" dirty="0">
                <a:solidFill>
                  <a:srgbClr val="000099"/>
                </a:solidFill>
                <a:cs typeface="LilyUPC" pitchFamily="34" charset="-34"/>
              </a:rPr>
              <a:t> </a:t>
            </a:r>
            <a:r>
              <a:rPr lang="en-US" sz="2800" dirty="0" err="1">
                <a:solidFill>
                  <a:srgbClr val="000099"/>
                </a:solidFill>
                <a:cs typeface="LilyUPC" pitchFamily="34" charset="-34"/>
              </a:rPr>
              <a:t>uống</a:t>
            </a:r>
            <a:r>
              <a:rPr lang="en-US" sz="2800" dirty="0">
                <a:solidFill>
                  <a:srgbClr val="000099"/>
                </a:solidFill>
                <a:cs typeface="LilyUPC" pitchFamily="34" charset="-34"/>
              </a:rPr>
              <a:t> </a:t>
            </a:r>
            <a:r>
              <a:rPr lang="en-US" sz="2800" dirty="0" err="1">
                <a:solidFill>
                  <a:srgbClr val="000099"/>
                </a:solidFill>
                <a:cs typeface="LilyUPC" pitchFamily="34" charset="-34"/>
              </a:rPr>
              <a:t>thất</a:t>
            </a:r>
            <a:r>
              <a:rPr lang="en-US" sz="2800" dirty="0">
                <a:solidFill>
                  <a:srgbClr val="000099"/>
                </a:solidFill>
                <a:cs typeface="LilyUPC" pitchFamily="34" charset="-34"/>
              </a:rPr>
              <a:t> </a:t>
            </a:r>
            <a:r>
              <a:rPr lang="en-US" sz="2800" dirty="0" err="1">
                <a:solidFill>
                  <a:srgbClr val="000099"/>
                </a:solidFill>
                <a:cs typeface="LilyUPC" pitchFamily="34" charset="-34"/>
              </a:rPr>
              <a:t>thường</a:t>
            </a:r>
            <a:r>
              <a:rPr lang="en-US" sz="2800" dirty="0">
                <a:solidFill>
                  <a:srgbClr val="000099"/>
                </a:solidFill>
                <a:cs typeface="LilyUPC" pitchFamily="34" charset="-34"/>
              </a:rPr>
              <a:t>, </a:t>
            </a:r>
            <a:r>
              <a:rPr lang="en-US" sz="2800" dirty="0" err="1">
                <a:solidFill>
                  <a:srgbClr val="000099"/>
                </a:solidFill>
                <a:cs typeface="LilyUPC" pitchFamily="34" charset="-34"/>
              </a:rPr>
              <a:t>quá</a:t>
            </a:r>
            <a:r>
              <a:rPr lang="en-US" sz="2800" dirty="0">
                <a:solidFill>
                  <a:srgbClr val="000099"/>
                </a:solidFill>
                <a:cs typeface="LilyUPC" pitchFamily="34" charset="-34"/>
              </a:rPr>
              <a:t> </a:t>
            </a:r>
            <a:r>
              <a:rPr lang="en-US" sz="2800" dirty="0" err="1">
                <a:solidFill>
                  <a:srgbClr val="000099"/>
                </a:solidFill>
                <a:cs typeface="LilyUPC" pitchFamily="34" charset="-34"/>
              </a:rPr>
              <a:t>độ</a:t>
            </a:r>
            <a:endParaRPr lang="en-US" sz="2800" dirty="0">
              <a:solidFill>
                <a:srgbClr val="000099"/>
              </a:solidFill>
              <a:cs typeface="LilyUPC" pitchFamily="34" charset="-34"/>
            </a:endParaRPr>
          </a:p>
          <a:p>
            <a:pPr eaLnBrk="1" hangingPunct="1">
              <a:lnSpc>
                <a:spcPct val="80000"/>
              </a:lnSpc>
              <a:buFont typeface="Wingdings 2" pitchFamily="18" charset="2"/>
              <a:buNone/>
            </a:pPr>
            <a:endParaRPr lang="en-US" sz="2800" dirty="0">
              <a:solidFill>
                <a:srgbClr val="000099"/>
              </a:solidFill>
              <a:cs typeface="LilyUPC" pitchFamily="34" charset="-34"/>
            </a:endParaRPr>
          </a:p>
          <a:p>
            <a:pPr eaLnBrk="1" hangingPunct="1">
              <a:lnSpc>
                <a:spcPct val="80000"/>
              </a:lnSpc>
              <a:buFont typeface="Wingdings 2" pitchFamily="18" charset="2"/>
              <a:buNone/>
            </a:pPr>
            <a:endParaRPr lang="en-US" sz="1000" dirty="0">
              <a:solidFill>
                <a:srgbClr val="000099"/>
              </a:solidFill>
              <a:cs typeface="LilyUPC" pitchFamily="34" charset="-34"/>
            </a:endParaRPr>
          </a:p>
          <a:p>
            <a:pPr eaLnBrk="1" hangingPunct="1">
              <a:lnSpc>
                <a:spcPct val="80000"/>
              </a:lnSpc>
            </a:pPr>
            <a:r>
              <a:rPr lang="en-US" sz="2800" dirty="0" err="1">
                <a:solidFill>
                  <a:srgbClr val="000099"/>
                </a:solidFill>
                <a:cs typeface="LilyUPC" pitchFamily="34" charset="-34"/>
              </a:rPr>
              <a:t>Tự</a:t>
            </a:r>
            <a:r>
              <a:rPr lang="en-US" sz="2800" dirty="0">
                <a:solidFill>
                  <a:srgbClr val="000099"/>
                </a:solidFill>
                <a:cs typeface="LilyUPC" pitchFamily="34" charset="-34"/>
              </a:rPr>
              <a:t> </a:t>
            </a:r>
            <a:r>
              <a:rPr lang="en-US" sz="2800" dirty="0" err="1">
                <a:solidFill>
                  <a:srgbClr val="000099"/>
                </a:solidFill>
                <a:cs typeface="LilyUPC" pitchFamily="34" charset="-34"/>
              </a:rPr>
              <a:t>ti</a:t>
            </a:r>
            <a:r>
              <a:rPr lang="en-US" sz="2800" dirty="0">
                <a:solidFill>
                  <a:srgbClr val="000099"/>
                </a:solidFill>
                <a:cs typeface="LilyUPC" pitchFamily="34" charset="-34"/>
              </a:rPr>
              <a:t>, </a:t>
            </a:r>
            <a:r>
              <a:rPr lang="en-US" sz="2800" dirty="0" err="1">
                <a:solidFill>
                  <a:srgbClr val="000099"/>
                </a:solidFill>
                <a:cs typeface="LilyUPC" pitchFamily="34" charset="-34"/>
              </a:rPr>
              <a:t>có</a:t>
            </a:r>
            <a:r>
              <a:rPr lang="en-US" sz="2800" dirty="0">
                <a:solidFill>
                  <a:srgbClr val="000099"/>
                </a:solidFill>
                <a:cs typeface="LilyUPC" pitchFamily="34" charset="-34"/>
              </a:rPr>
              <a:t> </a:t>
            </a:r>
            <a:r>
              <a:rPr lang="en-US" sz="2800" dirty="0" err="1">
                <a:solidFill>
                  <a:srgbClr val="000099"/>
                </a:solidFill>
                <a:cs typeface="LilyUPC" pitchFamily="34" charset="-34"/>
              </a:rPr>
              <a:t>hành</a:t>
            </a:r>
            <a:r>
              <a:rPr lang="en-US" sz="2800" dirty="0">
                <a:solidFill>
                  <a:srgbClr val="000099"/>
                </a:solidFill>
                <a:cs typeface="LilyUPC" pitchFamily="34" charset="-34"/>
              </a:rPr>
              <a:t> vi </a:t>
            </a:r>
            <a:r>
              <a:rPr lang="en-US" sz="2800" dirty="0" err="1">
                <a:solidFill>
                  <a:srgbClr val="000099"/>
                </a:solidFill>
                <a:cs typeface="LilyUPC" pitchFamily="34" charset="-34"/>
              </a:rPr>
              <a:t>hoặc</a:t>
            </a:r>
            <a:r>
              <a:rPr lang="en-US" sz="2800" dirty="0">
                <a:solidFill>
                  <a:srgbClr val="000099"/>
                </a:solidFill>
                <a:cs typeface="LilyUPC" pitchFamily="34" charset="-34"/>
              </a:rPr>
              <a:t> ý </a:t>
            </a:r>
            <a:r>
              <a:rPr lang="en-US" sz="2800" dirty="0" err="1">
                <a:solidFill>
                  <a:srgbClr val="000099"/>
                </a:solidFill>
                <a:cs typeface="LilyUPC" pitchFamily="34" charset="-34"/>
              </a:rPr>
              <a:t>định</a:t>
            </a:r>
            <a:r>
              <a:rPr lang="en-US" sz="2800" dirty="0">
                <a:solidFill>
                  <a:srgbClr val="000099"/>
                </a:solidFill>
                <a:cs typeface="LilyUPC" pitchFamily="34" charset="-34"/>
              </a:rPr>
              <a:t> </a:t>
            </a:r>
            <a:r>
              <a:rPr lang="en-US" sz="2800" dirty="0" err="1">
                <a:solidFill>
                  <a:srgbClr val="000099"/>
                </a:solidFill>
                <a:cs typeface="LilyUPC" pitchFamily="34" charset="-34"/>
              </a:rPr>
              <a:t>tự</a:t>
            </a:r>
            <a:r>
              <a:rPr lang="en-US" sz="2800" dirty="0">
                <a:solidFill>
                  <a:srgbClr val="000099"/>
                </a:solidFill>
                <a:cs typeface="LilyUPC" pitchFamily="34" charset="-34"/>
              </a:rPr>
              <a:t> </a:t>
            </a:r>
            <a:r>
              <a:rPr lang="en-US" sz="2800" dirty="0" err="1">
                <a:solidFill>
                  <a:srgbClr val="000099"/>
                </a:solidFill>
                <a:cs typeface="LilyUPC" pitchFamily="34" charset="-34"/>
              </a:rPr>
              <a:t>sát</a:t>
            </a:r>
            <a:r>
              <a:rPr lang="en-US" sz="2800" dirty="0">
                <a:solidFill>
                  <a:srgbClr val="000099"/>
                </a:solidFill>
                <a:cs typeface="LilyUPC" pitchFamily="34" charset="-34"/>
              </a:rPr>
              <a:t>, </a:t>
            </a:r>
            <a:r>
              <a:rPr lang="en-US" sz="2800" dirty="0" err="1">
                <a:solidFill>
                  <a:srgbClr val="000099"/>
                </a:solidFill>
                <a:cs typeface="LilyUPC" pitchFamily="34" charset="-34"/>
              </a:rPr>
              <a:t>có</a:t>
            </a:r>
            <a:r>
              <a:rPr lang="en-US" sz="2800" dirty="0">
                <a:solidFill>
                  <a:srgbClr val="000099"/>
                </a:solidFill>
                <a:cs typeface="LilyUPC" pitchFamily="34" charset="-34"/>
              </a:rPr>
              <a:t> </a:t>
            </a:r>
            <a:r>
              <a:rPr lang="en-US" sz="2800" dirty="0" err="1">
                <a:solidFill>
                  <a:srgbClr val="000099"/>
                </a:solidFill>
                <a:cs typeface="LilyUPC" pitchFamily="34" charset="-34"/>
              </a:rPr>
              <a:t>thái</a:t>
            </a:r>
            <a:r>
              <a:rPr lang="en-US" sz="2800" dirty="0">
                <a:solidFill>
                  <a:srgbClr val="000099"/>
                </a:solidFill>
                <a:cs typeface="LilyUPC" pitchFamily="34" charset="-34"/>
              </a:rPr>
              <a:t> </a:t>
            </a:r>
            <a:r>
              <a:rPr lang="en-US" sz="2800" dirty="0" err="1">
                <a:solidFill>
                  <a:srgbClr val="000099"/>
                </a:solidFill>
                <a:cs typeface="LilyUPC" pitchFamily="34" charset="-34"/>
              </a:rPr>
              <a:t>độ</a:t>
            </a:r>
            <a:r>
              <a:rPr lang="en-US" sz="2800" dirty="0">
                <a:solidFill>
                  <a:srgbClr val="000099"/>
                </a:solidFill>
                <a:cs typeface="LilyUPC" pitchFamily="34" charset="-34"/>
              </a:rPr>
              <a:t> </a:t>
            </a:r>
            <a:r>
              <a:rPr lang="en-US" sz="2800" dirty="0" err="1">
                <a:solidFill>
                  <a:srgbClr val="000099"/>
                </a:solidFill>
                <a:cs typeface="LilyUPC" pitchFamily="34" charset="-34"/>
              </a:rPr>
              <a:t>tội</a:t>
            </a:r>
            <a:r>
              <a:rPr lang="en-US" sz="2800" dirty="0">
                <a:solidFill>
                  <a:srgbClr val="000099"/>
                </a:solidFill>
                <a:cs typeface="LilyUPC" pitchFamily="34" charset="-34"/>
              </a:rPr>
              <a:t> </a:t>
            </a:r>
            <a:r>
              <a:rPr lang="en-US" sz="2800" dirty="0" err="1">
                <a:solidFill>
                  <a:srgbClr val="000099"/>
                </a:solidFill>
                <a:cs typeface="LilyUPC" pitchFamily="34" charset="-34"/>
              </a:rPr>
              <a:t>lỗi</a:t>
            </a:r>
            <a:r>
              <a:rPr lang="en-US" sz="2800" dirty="0">
                <a:solidFill>
                  <a:srgbClr val="000099"/>
                </a:solidFill>
                <a:cs typeface="LilyUPC" pitchFamily="34" charset="-34"/>
              </a:rPr>
              <a:t>, </a:t>
            </a:r>
            <a:r>
              <a:rPr lang="en-US" sz="2800" dirty="0" err="1">
                <a:solidFill>
                  <a:srgbClr val="000099"/>
                </a:solidFill>
                <a:cs typeface="LilyUPC" pitchFamily="34" charset="-34"/>
              </a:rPr>
              <a:t>xấu</a:t>
            </a:r>
            <a:r>
              <a:rPr lang="en-US" sz="2800" dirty="0">
                <a:solidFill>
                  <a:srgbClr val="000099"/>
                </a:solidFill>
                <a:cs typeface="LilyUPC" pitchFamily="34" charset="-34"/>
              </a:rPr>
              <a:t> </a:t>
            </a:r>
            <a:r>
              <a:rPr lang="en-US" sz="2800" dirty="0" err="1">
                <a:solidFill>
                  <a:srgbClr val="000099"/>
                </a:solidFill>
                <a:cs typeface="LilyUPC" pitchFamily="34" charset="-34"/>
              </a:rPr>
              <a:t>hổ</a:t>
            </a:r>
            <a:r>
              <a:rPr lang="en-US" sz="2800" dirty="0">
                <a:solidFill>
                  <a:srgbClr val="000099"/>
                </a:solidFill>
                <a:cs typeface="LilyUPC" pitchFamily="34" charset="-34"/>
              </a:rPr>
              <a:t>…</a:t>
            </a:r>
          </a:p>
          <a:p>
            <a:endParaRPr lang="en-US" sz="2800" dirty="0">
              <a:cs typeface="LilyUPC" pitchFamily="34" charset="-34"/>
            </a:endParaRPr>
          </a:p>
        </p:txBody>
      </p:sp>
    </p:spTree>
    <p:extLst>
      <p:ext uri="{BB962C8B-B14F-4D97-AF65-F5344CB8AC3E}">
        <p14:creationId xmlns:p14="http://schemas.microsoft.com/office/powerpoint/2010/main" val="977726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5346"/>
                                        </p:tgtEl>
                                        <p:attrNameLst>
                                          <p:attrName>style.visibility</p:attrName>
                                        </p:attrNameLst>
                                      </p:cBhvr>
                                      <p:to>
                                        <p:strVal val="visible"/>
                                      </p:to>
                                    </p:set>
                                    <p:animEffect transition="in" filter="strips(downLeft)">
                                      <p:cBhvr>
                                        <p:cTn id="7" dur="500"/>
                                        <p:tgtEl>
                                          <p:spTgt spid="185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85347">
                                            <p:txEl>
                                              <p:pRg st="0" end="0"/>
                                            </p:txEl>
                                          </p:spTgt>
                                        </p:tgtEl>
                                        <p:attrNameLst>
                                          <p:attrName>style.visibility</p:attrName>
                                        </p:attrNameLst>
                                      </p:cBhvr>
                                      <p:to>
                                        <p:strVal val="visible"/>
                                      </p:to>
                                    </p:set>
                                    <p:animEffect transition="in" filter="randombar(horizontal)">
                                      <p:cBhvr>
                                        <p:cTn id="12" dur="500"/>
                                        <p:tgtEl>
                                          <p:spTgt spid="185347">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85347">
                                            <p:txEl>
                                              <p:pRg st="2" end="2"/>
                                            </p:txEl>
                                          </p:spTgt>
                                        </p:tgtEl>
                                        <p:attrNameLst>
                                          <p:attrName>style.visibility</p:attrName>
                                        </p:attrNameLst>
                                      </p:cBhvr>
                                      <p:to>
                                        <p:strVal val="visible"/>
                                      </p:to>
                                    </p:set>
                                    <p:animEffect transition="in" filter="randombar(horizontal)">
                                      <p:cBhvr>
                                        <p:cTn id="15" dur="500"/>
                                        <p:tgtEl>
                                          <p:spTgt spid="185347">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85347">
                                            <p:txEl>
                                              <p:pRg st="5" end="5"/>
                                            </p:txEl>
                                          </p:spTgt>
                                        </p:tgtEl>
                                        <p:attrNameLst>
                                          <p:attrName>style.visibility</p:attrName>
                                        </p:attrNameLst>
                                      </p:cBhvr>
                                      <p:to>
                                        <p:strVal val="visible"/>
                                      </p:to>
                                    </p:set>
                                    <p:animEffect transition="in" filter="randombar(horizontal)">
                                      <p:cBhvr>
                                        <p:cTn id="18" dur="500"/>
                                        <p:tgtEl>
                                          <p:spTgt spid="1853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p:cNvSpPr>
          <p:nvPr>
            <p:ph type="title" idx="4294967295"/>
          </p:nvPr>
        </p:nvSpPr>
        <p:spPr>
          <a:xfrm>
            <a:off x="1024759" y="457200"/>
            <a:ext cx="7467600" cy="1143000"/>
          </a:xfrm>
        </p:spPr>
        <p:txBody>
          <a:bodyPr/>
          <a:lstStyle/>
          <a:p>
            <a:pPr algn="ctr"/>
            <a:r>
              <a:rPr lang="en-US" sz="3200" b="1" dirty="0">
                <a:solidFill>
                  <a:srgbClr val="FFFF00"/>
                </a:solidFill>
                <a:latin typeface="Arial" pitchFamily="34" charset="0"/>
                <a:cs typeface="Cordia New" pitchFamily="34" charset="-34"/>
              </a:rPr>
              <a:t>NGUYÊN NHÂN KHÁCH QUAN</a:t>
            </a:r>
          </a:p>
        </p:txBody>
      </p:sp>
      <p:sp>
        <p:nvSpPr>
          <p:cNvPr id="215043" name="Rectangle 3"/>
          <p:cNvSpPr>
            <a:spLocks noGrp="1"/>
          </p:cNvSpPr>
          <p:nvPr>
            <p:ph type="body" idx="4294967295"/>
          </p:nvPr>
        </p:nvSpPr>
        <p:spPr>
          <a:xfrm>
            <a:off x="990600" y="1905000"/>
            <a:ext cx="7467600" cy="4525963"/>
          </a:xfrm>
        </p:spPr>
        <p:txBody>
          <a:bodyPr/>
          <a:lstStyle/>
          <a:p>
            <a:r>
              <a:rPr lang="en-US" sz="3200" dirty="0" err="1">
                <a:solidFill>
                  <a:srgbClr val="000099"/>
                </a:solidFill>
                <a:cs typeface="LilyUPC" pitchFamily="34" charset="-34"/>
              </a:rPr>
              <a:t>Tác</a:t>
            </a:r>
            <a:r>
              <a:rPr lang="en-US" sz="3200" dirty="0">
                <a:solidFill>
                  <a:srgbClr val="000099"/>
                </a:solidFill>
                <a:cs typeface="LilyUPC" pitchFamily="34" charset="-34"/>
              </a:rPr>
              <a:t> </a:t>
            </a:r>
            <a:r>
              <a:rPr lang="en-US" sz="3200" dirty="0" err="1">
                <a:solidFill>
                  <a:srgbClr val="000099"/>
                </a:solidFill>
                <a:cs typeface="LilyUPC" pitchFamily="34" charset="-34"/>
              </a:rPr>
              <a:t>động</a:t>
            </a:r>
            <a:r>
              <a:rPr lang="en-US" sz="3200" dirty="0">
                <a:solidFill>
                  <a:srgbClr val="000099"/>
                </a:solidFill>
                <a:cs typeface="LilyUPC" pitchFamily="34" charset="-34"/>
              </a:rPr>
              <a:t> </a:t>
            </a:r>
            <a:r>
              <a:rPr lang="en-US" sz="3200" dirty="0" err="1">
                <a:solidFill>
                  <a:srgbClr val="000099"/>
                </a:solidFill>
                <a:cs typeface="LilyUPC" pitchFamily="34" charset="-34"/>
              </a:rPr>
              <a:t>tiêu</a:t>
            </a:r>
            <a:r>
              <a:rPr lang="en-US" sz="3200" dirty="0">
                <a:solidFill>
                  <a:srgbClr val="000099"/>
                </a:solidFill>
                <a:cs typeface="LilyUPC" pitchFamily="34" charset="-34"/>
              </a:rPr>
              <a:t> </a:t>
            </a:r>
            <a:r>
              <a:rPr lang="en-US" sz="3200" dirty="0" err="1">
                <a:solidFill>
                  <a:srgbClr val="000099"/>
                </a:solidFill>
                <a:cs typeface="LilyUPC" pitchFamily="34" charset="-34"/>
              </a:rPr>
              <a:t>cực</a:t>
            </a:r>
            <a:r>
              <a:rPr lang="en-US" sz="3200" dirty="0">
                <a:solidFill>
                  <a:srgbClr val="000099"/>
                </a:solidFill>
                <a:cs typeface="LilyUPC" pitchFamily="34" charset="-34"/>
              </a:rPr>
              <a:t> </a:t>
            </a:r>
            <a:r>
              <a:rPr lang="en-US" sz="3200" dirty="0" err="1">
                <a:solidFill>
                  <a:srgbClr val="000099"/>
                </a:solidFill>
                <a:cs typeface="LilyUPC" pitchFamily="34" charset="-34"/>
              </a:rPr>
              <a:t>của</a:t>
            </a:r>
            <a:r>
              <a:rPr lang="en-US" sz="3200" dirty="0">
                <a:solidFill>
                  <a:srgbClr val="000099"/>
                </a:solidFill>
                <a:cs typeface="LilyUPC" pitchFamily="34" charset="-34"/>
              </a:rPr>
              <a:t> </a:t>
            </a:r>
            <a:r>
              <a:rPr lang="en-US" sz="3200" dirty="0" err="1">
                <a:solidFill>
                  <a:srgbClr val="000099"/>
                </a:solidFill>
                <a:cs typeface="LilyUPC" pitchFamily="34" charset="-34"/>
              </a:rPr>
              <a:t>môi</a:t>
            </a:r>
            <a:r>
              <a:rPr lang="en-US" sz="3200" dirty="0">
                <a:solidFill>
                  <a:srgbClr val="000099"/>
                </a:solidFill>
                <a:cs typeface="LilyUPC" pitchFamily="34" charset="-34"/>
              </a:rPr>
              <a:t> </a:t>
            </a:r>
            <a:r>
              <a:rPr lang="en-US" sz="3200" dirty="0" err="1">
                <a:solidFill>
                  <a:srgbClr val="000099"/>
                </a:solidFill>
                <a:cs typeface="LilyUPC" pitchFamily="34" charset="-34"/>
              </a:rPr>
              <a:t>trường</a:t>
            </a:r>
            <a:r>
              <a:rPr lang="en-US" sz="3200" dirty="0">
                <a:solidFill>
                  <a:srgbClr val="000099"/>
                </a:solidFill>
                <a:cs typeface="LilyUPC" pitchFamily="34" charset="-34"/>
              </a:rPr>
              <a:t> </a:t>
            </a:r>
            <a:r>
              <a:rPr lang="en-US" sz="3200" dirty="0" err="1">
                <a:solidFill>
                  <a:srgbClr val="000099"/>
                </a:solidFill>
                <a:cs typeface="LilyUPC" pitchFamily="34" charset="-34"/>
              </a:rPr>
              <a:t>sống</a:t>
            </a:r>
            <a:r>
              <a:rPr lang="en-US" sz="3200" dirty="0">
                <a:solidFill>
                  <a:srgbClr val="000099"/>
                </a:solidFill>
                <a:cs typeface="LilyUPC" pitchFamily="34" charset="-34"/>
              </a:rPr>
              <a:t>, </a:t>
            </a:r>
            <a:r>
              <a:rPr lang="en-US" sz="3200" dirty="0" err="1">
                <a:solidFill>
                  <a:srgbClr val="000099"/>
                </a:solidFill>
                <a:cs typeface="LilyUPC" pitchFamily="34" charset="-34"/>
              </a:rPr>
              <a:t>mạng</a:t>
            </a:r>
            <a:r>
              <a:rPr lang="en-US" sz="3200" dirty="0">
                <a:solidFill>
                  <a:srgbClr val="000099"/>
                </a:solidFill>
                <a:cs typeface="LilyUPC" pitchFamily="34" charset="-34"/>
              </a:rPr>
              <a:t> xã </a:t>
            </a:r>
            <a:r>
              <a:rPr lang="en-US" sz="3200" dirty="0" err="1">
                <a:solidFill>
                  <a:srgbClr val="000099"/>
                </a:solidFill>
                <a:cs typeface="LilyUPC" pitchFamily="34" charset="-34"/>
              </a:rPr>
              <a:t>hội</a:t>
            </a:r>
            <a:r>
              <a:rPr lang="en-US" sz="3200" dirty="0">
                <a:solidFill>
                  <a:srgbClr val="000099"/>
                </a:solidFill>
                <a:cs typeface="LilyUPC" pitchFamily="34" charset="-34"/>
              </a:rPr>
              <a:t>: </a:t>
            </a:r>
            <a:r>
              <a:rPr lang="en-US" sz="3200" dirty="0" err="1">
                <a:solidFill>
                  <a:srgbClr val="000099"/>
                </a:solidFill>
                <a:cs typeface="LilyUPC" pitchFamily="34" charset="-34"/>
              </a:rPr>
              <a:t>văn</a:t>
            </a:r>
            <a:r>
              <a:rPr lang="en-US" sz="3200" dirty="0">
                <a:solidFill>
                  <a:srgbClr val="000099"/>
                </a:solidFill>
                <a:cs typeface="LilyUPC" pitchFamily="34" charset="-34"/>
              </a:rPr>
              <a:t> </a:t>
            </a:r>
            <a:r>
              <a:rPr lang="en-US" sz="3200" dirty="0" err="1">
                <a:solidFill>
                  <a:srgbClr val="000099"/>
                </a:solidFill>
                <a:cs typeface="LilyUPC" pitchFamily="34" charset="-34"/>
              </a:rPr>
              <a:t>hóa</a:t>
            </a:r>
            <a:r>
              <a:rPr lang="en-US" sz="3200" dirty="0">
                <a:solidFill>
                  <a:srgbClr val="000099"/>
                </a:solidFill>
                <a:cs typeface="LilyUPC" pitchFamily="34" charset="-34"/>
              </a:rPr>
              <a:t> </a:t>
            </a:r>
            <a:r>
              <a:rPr lang="en-US" sz="3200" dirty="0" err="1">
                <a:solidFill>
                  <a:srgbClr val="000099"/>
                </a:solidFill>
                <a:cs typeface="LilyUPC" pitchFamily="34" charset="-34"/>
              </a:rPr>
              <a:t>đồi</a:t>
            </a:r>
            <a:r>
              <a:rPr lang="en-US" sz="3200" dirty="0">
                <a:solidFill>
                  <a:srgbClr val="000099"/>
                </a:solidFill>
                <a:cs typeface="LilyUPC" pitchFamily="34" charset="-34"/>
              </a:rPr>
              <a:t> </a:t>
            </a:r>
            <a:r>
              <a:rPr lang="en-US" sz="3200" dirty="0" err="1">
                <a:solidFill>
                  <a:srgbClr val="000099"/>
                </a:solidFill>
                <a:cs typeface="LilyUPC" pitchFamily="34" charset="-34"/>
              </a:rPr>
              <a:t>trụy</a:t>
            </a:r>
            <a:r>
              <a:rPr lang="en-US" sz="3200" dirty="0">
                <a:solidFill>
                  <a:srgbClr val="000099"/>
                </a:solidFill>
                <a:cs typeface="LilyUPC" pitchFamily="34" charset="-34"/>
              </a:rPr>
              <a:t>, </a:t>
            </a:r>
            <a:r>
              <a:rPr lang="en-US" sz="3200" dirty="0" err="1">
                <a:solidFill>
                  <a:srgbClr val="000099"/>
                </a:solidFill>
                <a:cs typeface="LilyUPC" pitchFamily="34" charset="-34"/>
              </a:rPr>
              <a:t>rượu</a:t>
            </a:r>
            <a:r>
              <a:rPr lang="en-US" sz="3200" dirty="0">
                <a:solidFill>
                  <a:srgbClr val="000099"/>
                </a:solidFill>
                <a:cs typeface="LilyUPC" pitchFamily="34" charset="-34"/>
              </a:rPr>
              <a:t> </a:t>
            </a:r>
            <a:r>
              <a:rPr lang="en-US" sz="3200" dirty="0" err="1">
                <a:solidFill>
                  <a:srgbClr val="000099"/>
                </a:solidFill>
                <a:cs typeface="LilyUPC" pitchFamily="34" charset="-34"/>
              </a:rPr>
              <a:t>bia</a:t>
            </a:r>
            <a:r>
              <a:rPr lang="en-US" sz="3200" dirty="0">
                <a:solidFill>
                  <a:srgbClr val="000099"/>
                </a:solidFill>
                <a:cs typeface="LilyUPC" pitchFamily="34" charset="-34"/>
              </a:rPr>
              <a:t>…</a:t>
            </a:r>
          </a:p>
          <a:p>
            <a:pPr>
              <a:buFont typeface="Wingdings 2" pitchFamily="18" charset="2"/>
              <a:buNone/>
            </a:pPr>
            <a:endParaRPr lang="en-US" sz="1800" dirty="0">
              <a:solidFill>
                <a:srgbClr val="000099"/>
              </a:solidFill>
              <a:cs typeface="LilyUPC" pitchFamily="34" charset="-34"/>
            </a:endParaRPr>
          </a:p>
          <a:p>
            <a:r>
              <a:rPr lang="en-US" sz="3200" dirty="0" err="1">
                <a:solidFill>
                  <a:srgbClr val="000099"/>
                </a:solidFill>
                <a:cs typeface="LilyUPC" pitchFamily="34" charset="-34"/>
              </a:rPr>
              <a:t>Chưa</a:t>
            </a:r>
            <a:r>
              <a:rPr lang="en-US" sz="3200" dirty="0">
                <a:solidFill>
                  <a:srgbClr val="000099"/>
                </a:solidFill>
                <a:cs typeface="LilyUPC" pitchFamily="34" charset="-34"/>
              </a:rPr>
              <a:t> </a:t>
            </a:r>
            <a:r>
              <a:rPr lang="en-US" sz="3200" dirty="0" err="1">
                <a:solidFill>
                  <a:srgbClr val="000099"/>
                </a:solidFill>
                <a:cs typeface="LilyUPC" pitchFamily="34" charset="-34"/>
              </a:rPr>
              <a:t>tạo</a:t>
            </a:r>
            <a:r>
              <a:rPr lang="en-US" sz="3200" dirty="0">
                <a:solidFill>
                  <a:srgbClr val="000099"/>
                </a:solidFill>
                <a:cs typeface="LilyUPC" pitchFamily="34" charset="-34"/>
              </a:rPr>
              <a:t> </a:t>
            </a:r>
            <a:r>
              <a:rPr lang="en-US" sz="3200" dirty="0" err="1">
                <a:solidFill>
                  <a:srgbClr val="000099"/>
                </a:solidFill>
                <a:cs typeface="LilyUPC" pitchFamily="34" charset="-34"/>
              </a:rPr>
              <a:t>dư</a:t>
            </a:r>
            <a:r>
              <a:rPr lang="en-US" sz="3200" dirty="0">
                <a:solidFill>
                  <a:srgbClr val="000099"/>
                </a:solidFill>
                <a:cs typeface="LilyUPC" pitchFamily="34" charset="-34"/>
              </a:rPr>
              <a:t> </a:t>
            </a:r>
            <a:r>
              <a:rPr lang="en-US" sz="3200" dirty="0" err="1">
                <a:solidFill>
                  <a:srgbClr val="000099"/>
                </a:solidFill>
                <a:cs typeface="LilyUPC" pitchFamily="34" charset="-34"/>
              </a:rPr>
              <a:t>luận</a:t>
            </a:r>
            <a:r>
              <a:rPr lang="en-US" sz="3200" dirty="0">
                <a:solidFill>
                  <a:srgbClr val="000099"/>
                </a:solidFill>
                <a:cs typeface="LilyUPC" pitchFamily="34" charset="-34"/>
              </a:rPr>
              <a:t> </a:t>
            </a:r>
            <a:r>
              <a:rPr lang="en-US" sz="3200" dirty="0" err="1">
                <a:solidFill>
                  <a:srgbClr val="000099"/>
                </a:solidFill>
                <a:cs typeface="LilyUPC" pitchFamily="34" charset="-34"/>
              </a:rPr>
              <a:t>xã</a:t>
            </a:r>
            <a:r>
              <a:rPr lang="en-US" sz="3200" dirty="0">
                <a:solidFill>
                  <a:srgbClr val="000099"/>
                </a:solidFill>
                <a:cs typeface="LilyUPC" pitchFamily="34" charset="-34"/>
              </a:rPr>
              <a:t> </a:t>
            </a:r>
            <a:r>
              <a:rPr lang="en-US" sz="3200" dirty="0" err="1">
                <a:solidFill>
                  <a:srgbClr val="000099"/>
                </a:solidFill>
                <a:cs typeface="LilyUPC" pitchFamily="34" charset="-34"/>
              </a:rPr>
              <a:t>hội</a:t>
            </a:r>
            <a:r>
              <a:rPr lang="en-US" sz="3200" dirty="0">
                <a:solidFill>
                  <a:srgbClr val="000099"/>
                </a:solidFill>
                <a:cs typeface="LilyUPC" pitchFamily="34" charset="-34"/>
              </a:rPr>
              <a:t> </a:t>
            </a:r>
            <a:r>
              <a:rPr lang="en-US" sz="3200" dirty="0" err="1">
                <a:solidFill>
                  <a:srgbClr val="000099"/>
                </a:solidFill>
                <a:cs typeface="LilyUPC" pitchFamily="34" charset="-34"/>
              </a:rPr>
              <a:t>lên</a:t>
            </a:r>
            <a:r>
              <a:rPr lang="en-US" sz="3200" dirty="0">
                <a:solidFill>
                  <a:srgbClr val="000099"/>
                </a:solidFill>
                <a:cs typeface="LilyUPC" pitchFamily="34" charset="-34"/>
              </a:rPr>
              <a:t> </a:t>
            </a:r>
            <a:r>
              <a:rPr lang="en-US" sz="3200" dirty="0" err="1">
                <a:solidFill>
                  <a:srgbClr val="000099"/>
                </a:solidFill>
                <a:cs typeface="LilyUPC" pitchFamily="34" charset="-34"/>
              </a:rPr>
              <a:t>án</a:t>
            </a:r>
            <a:r>
              <a:rPr lang="en-US" sz="3200" dirty="0">
                <a:solidFill>
                  <a:srgbClr val="000099"/>
                </a:solidFill>
                <a:cs typeface="LilyUPC" pitchFamily="34" charset="-34"/>
              </a:rPr>
              <a:t>, </a:t>
            </a:r>
            <a:r>
              <a:rPr lang="en-US" sz="3200" dirty="0" err="1">
                <a:solidFill>
                  <a:srgbClr val="000099"/>
                </a:solidFill>
                <a:cs typeface="LilyUPC" pitchFamily="34" charset="-34"/>
              </a:rPr>
              <a:t>tố</a:t>
            </a:r>
            <a:r>
              <a:rPr lang="en-US" sz="3200" dirty="0">
                <a:solidFill>
                  <a:srgbClr val="000099"/>
                </a:solidFill>
                <a:cs typeface="LilyUPC" pitchFamily="34" charset="-34"/>
              </a:rPr>
              <a:t> </a:t>
            </a:r>
            <a:r>
              <a:rPr lang="en-US" sz="3200" dirty="0" err="1">
                <a:solidFill>
                  <a:srgbClr val="000099"/>
                </a:solidFill>
                <a:cs typeface="LilyUPC" pitchFamily="34" charset="-34"/>
              </a:rPr>
              <a:t>cáo</a:t>
            </a:r>
            <a:r>
              <a:rPr lang="en-US" sz="3200" dirty="0">
                <a:solidFill>
                  <a:srgbClr val="000099"/>
                </a:solidFill>
                <a:cs typeface="LilyUPC" pitchFamily="34" charset="-34"/>
              </a:rPr>
              <a:t>.</a:t>
            </a:r>
          </a:p>
          <a:p>
            <a:pPr>
              <a:buFont typeface="Wingdings 2" pitchFamily="18" charset="2"/>
              <a:buNone/>
            </a:pPr>
            <a:endParaRPr lang="en-US" sz="3200" dirty="0">
              <a:solidFill>
                <a:srgbClr val="000099"/>
              </a:solidFill>
              <a:cs typeface="LilyUPC" pitchFamily="34" charset="-34"/>
            </a:endParaRPr>
          </a:p>
        </p:txBody>
      </p:sp>
    </p:spTree>
    <p:extLst>
      <p:ext uri="{BB962C8B-B14F-4D97-AF65-F5344CB8AC3E}">
        <p14:creationId xmlns:p14="http://schemas.microsoft.com/office/powerpoint/2010/main" val="1333349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15042"/>
                                        </p:tgtEl>
                                        <p:attrNameLst>
                                          <p:attrName>style.visibility</p:attrName>
                                        </p:attrNameLst>
                                      </p:cBhvr>
                                      <p:to>
                                        <p:strVal val="visible"/>
                                      </p:to>
                                    </p:set>
                                    <p:animEffect transition="in" filter="strips(downLeft)">
                                      <p:cBhvr>
                                        <p:cTn id="7" dur="500"/>
                                        <p:tgtEl>
                                          <p:spTgt spid="215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215043">
                                            <p:txEl>
                                              <p:pRg st="0" end="0"/>
                                            </p:txEl>
                                          </p:spTgt>
                                        </p:tgtEl>
                                        <p:attrNameLst>
                                          <p:attrName>style.visibility</p:attrName>
                                        </p:attrNameLst>
                                      </p:cBhvr>
                                      <p:to>
                                        <p:strVal val="visible"/>
                                      </p:to>
                                    </p:set>
                                    <p:animEffect transition="in" filter="randombar(horizontal)">
                                      <p:cBhvr>
                                        <p:cTn id="12" dur="500"/>
                                        <p:tgtEl>
                                          <p:spTgt spid="21504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15043">
                                            <p:txEl>
                                              <p:pRg st="2" end="2"/>
                                            </p:txEl>
                                          </p:spTgt>
                                        </p:tgtEl>
                                        <p:attrNameLst>
                                          <p:attrName>style.visibility</p:attrName>
                                        </p:attrNameLst>
                                      </p:cBhvr>
                                      <p:to>
                                        <p:strVal val="visible"/>
                                      </p:to>
                                    </p:set>
                                    <p:animEffect transition="in" filter="randombar(horizontal)">
                                      <p:cBhvr>
                                        <p:cTn id="15" dur="500"/>
                                        <p:tgtEl>
                                          <p:spTgt spid="215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p:cNvSpPr>
          <p:nvPr>
            <p:ph type="title" idx="4294967295"/>
          </p:nvPr>
        </p:nvSpPr>
        <p:spPr>
          <a:xfrm>
            <a:off x="685800" y="533400"/>
            <a:ext cx="7467600" cy="1143000"/>
          </a:xfrm>
        </p:spPr>
        <p:txBody>
          <a:bodyPr/>
          <a:lstStyle/>
          <a:p>
            <a:pPr algn="ctr"/>
            <a:r>
              <a:rPr lang="en-US" sz="3600" b="1" dirty="0">
                <a:solidFill>
                  <a:srgbClr val="FFFF00"/>
                </a:solidFill>
                <a:latin typeface="Arial" pitchFamily="34" charset="0"/>
                <a:cs typeface="Cordia New" pitchFamily="34" charset="-34"/>
              </a:rPr>
              <a:t>NGUYÊN NHÂN CHỦ QUAN</a:t>
            </a:r>
          </a:p>
        </p:txBody>
      </p:sp>
      <p:sp>
        <p:nvSpPr>
          <p:cNvPr id="214019" name="Rectangle 3"/>
          <p:cNvSpPr>
            <a:spLocks noGrp="1"/>
          </p:cNvSpPr>
          <p:nvPr>
            <p:ph type="body" idx="4294967295"/>
          </p:nvPr>
        </p:nvSpPr>
        <p:spPr>
          <a:xfrm>
            <a:off x="457200" y="1905000"/>
            <a:ext cx="8229600" cy="4525963"/>
          </a:xfrm>
        </p:spPr>
        <p:txBody>
          <a:bodyPr/>
          <a:lstStyle/>
          <a:p>
            <a:r>
              <a:rPr lang="en-US" sz="3200" dirty="0" err="1">
                <a:solidFill>
                  <a:srgbClr val="000099"/>
                </a:solidFill>
                <a:cs typeface="LilyUPC" pitchFamily="34" charset="-34"/>
              </a:rPr>
              <a:t>Hạn</a:t>
            </a:r>
            <a:r>
              <a:rPr lang="en-US" sz="3200" dirty="0">
                <a:solidFill>
                  <a:srgbClr val="000099"/>
                </a:solidFill>
                <a:cs typeface="LilyUPC" pitchFamily="34" charset="-34"/>
              </a:rPr>
              <a:t> </a:t>
            </a:r>
            <a:r>
              <a:rPr lang="en-US" sz="3200" dirty="0" err="1">
                <a:solidFill>
                  <a:srgbClr val="000099"/>
                </a:solidFill>
                <a:cs typeface="LilyUPC" pitchFamily="34" charset="-34"/>
              </a:rPr>
              <a:t>chế</a:t>
            </a:r>
            <a:r>
              <a:rPr lang="en-US" sz="3200" dirty="0">
                <a:solidFill>
                  <a:srgbClr val="000099"/>
                </a:solidFill>
                <a:cs typeface="LilyUPC" pitchFamily="34" charset="-34"/>
              </a:rPr>
              <a:t> </a:t>
            </a:r>
            <a:r>
              <a:rPr lang="en-US" sz="3200" dirty="0" err="1">
                <a:solidFill>
                  <a:srgbClr val="000099"/>
                </a:solidFill>
                <a:cs typeface="LilyUPC" pitchFamily="34" charset="-34"/>
              </a:rPr>
              <a:t>về</a:t>
            </a:r>
            <a:r>
              <a:rPr lang="en-US" sz="3200" dirty="0">
                <a:solidFill>
                  <a:srgbClr val="000099"/>
                </a:solidFill>
                <a:cs typeface="LilyUPC" pitchFamily="34" charset="-34"/>
              </a:rPr>
              <a:t> </a:t>
            </a:r>
            <a:r>
              <a:rPr lang="en-US" sz="3200" dirty="0" err="1">
                <a:solidFill>
                  <a:srgbClr val="000099"/>
                </a:solidFill>
                <a:cs typeface="LilyUPC" pitchFamily="34" charset="-34"/>
              </a:rPr>
              <a:t>trình</a:t>
            </a:r>
            <a:r>
              <a:rPr lang="en-US" sz="3200" dirty="0">
                <a:solidFill>
                  <a:srgbClr val="000099"/>
                </a:solidFill>
                <a:cs typeface="LilyUPC" pitchFamily="34" charset="-34"/>
              </a:rPr>
              <a:t> </a:t>
            </a:r>
            <a:r>
              <a:rPr lang="en-US" sz="3200" dirty="0" err="1">
                <a:solidFill>
                  <a:srgbClr val="000099"/>
                </a:solidFill>
                <a:cs typeface="LilyUPC" pitchFamily="34" charset="-34"/>
              </a:rPr>
              <a:t>độ</a:t>
            </a:r>
            <a:r>
              <a:rPr lang="en-US" sz="3200" dirty="0">
                <a:solidFill>
                  <a:srgbClr val="000099"/>
                </a:solidFill>
                <a:cs typeface="LilyUPC" pitchFamily="34" charset="-34"/>
              </a:rPr>
              <a:t> </a:t>
            </a:r>
            <a:r>
              <a:rPr lang="en-US" sz="3200" dirty="0" err="1">
                <a:solidFill>
                  <a:srgbClr val="000099"/>
                </a:solidFill>
                <a:cs typeface="LilyUPC" pitchFamily="34" charset="-34"/>
              </a:rPr>
              <a:t>của</a:t>
            </a:r>
            <a:r>
              <a:rPr lang="en-US" sz="3200" dirty="0">
                <a:solidFill>
                  <a:srgbClr val="000099"/>
                </a:solidFill>
                <a:cs typeface="LilyUPC" pitchFamily="34" charset="-34"/>
              </a:rPr>
              <a:t> cha </a:t>
            </a:r>
            <a:r>
              <a:rPr lang="en-US" sz="3200" dirty="0" err="1">
                <a:solidFill>
                  <a:srgbClr val="000099"/>
                </a:solidFill>
                <a:cs typeface="LilyUPC" pitchFamily="34" charset="-34"/>
              </a:rPr>
              <a:t>mẹ</a:t>
            </a:r>
            <a:r>
              <a:rPr lang="en-US" sz="3200" dirty="0">
                <a:solidFill>
                  <a:srgbClr val="000099"/>
                </a:solidFill>
                <a:cs typeface="LilyUPC" pitchFamily="34" charset="-34"/>
              </a:rPr>
              <a:t>/</a:t>
            </a:r>
            <a:r>
              <a:rPr lang="en-US" sz="3200" dirty="0" err="1">
                <a:solidFill>
                  <a:srgbClr val="000099"/>
                </a:solidFill>
                <a:cs typeface="LilyUPC" pitchFamily="34" charset="-34"/>
              </a:rPr>
              <a:t>người</a:t>
            </a:r>
            <a:r>
              <a:rPr lang="en-US" sz="3200" dirty="0">
                <a:solidFill>
                  <a:srgbClr val="000099"/>
                </a:solidFill>
                <a:cs typeface="LilyUPC" pitchFamily="34" charset="-34"/>
              </a:rPr>
              <a:t> </a:t>
            </a:r>
            <a:r>
              <a:rPr lang="en-US" sz="3200" dirty="0" err="1">
                <a:solidFill>
                  <a:srgbClr val="000099"/>
                </a:solidFill>
                <a:cs typeface="LilyUPC" pitchFamily="34" charset="-34"/>
              </a:rPr>
              <a:t>chăm</a:t>
            </a:r>
            <a:r>
              <a:rPr lang="en-US" sz="3200" dirty="0">
                <a:solidFill>
                  <a:srgbClr val="000099"/>
                </a:solidFill>
                <a:cs typeface="LilyUPC" pitchFamily="34" charset="-34"/>
              </a:rPr>
              <a:t> </a:t>
            </a:r>
            <a:r>
              <a:rPr lang="en-US" sz="3200" dirty="0" err="1">
                <a:solidFill>
                  <a:srgbClr val="000099"/>
                </a:solidFill>
                <a:cs typeface="LilyUPC" pitchFamily="34" charset="-34"/>
              </a:rPr>
              <a:t>sóc</a:t>
            </a:r>
            <a:r>
              <a:rPr lang="en-US" sz="3200" dirty="0">
                <a:solidFill>
                  <a:srgbClr val="000099"/>
                </a:solidFill>
                <a:cs typeface="LilyUPC" pitchFamily="34" charset="-34"/>
              </a:rPr>
              <a:t> </a:t>
            </a:r>
            <a:r>
              <a:rPr lang="en-US" sz="3200" dirty="0" err="1">
                <a:solidFill>
                  <a:srgbClr val="000099"/>
                </a:solidFill>
                <a:cs typeface="LilyUPC" pitchFamily="34" charset="-34"/>
              </a:rPr>
              <a:t>trẻ</a:t>
            </a:r>
            <a:r>
              <a:rPr lang="en-US" sz="3200" dirty="0">
                <a:solidFill>
                  <a:srgbClr val="000099"/>
                </a:solidFill>
                <a:cs typeface="LilyUPC" pitchFamily="34" charset="-34"/>
              </a:rPr>
              <a:t>. </a:t>
            </a:r>
            <a:endParaRPr lang="en-US" sz="2000" dirty="0">
              <a:solidFill>
                <a:srgbClr val="000099"/>
              </a:solidFill>
              <a:cs typeface="LilyUPC" pitchFamily="34" charset="-34"/>
            </a:endParaRPr>
          </a:p>
          <a:p>
            <a:r>
              <a:rPr lang="en-US" sz="3200" dirty="0" err="1">
                <a:solidFill>
                  <a:srgbClr val="000099"/>
                </a:solidFill>
                <a:cs typeface="LilyUPC" pitchFamily="34" charset="-34"/>
              </a:rPr>
              <a:t>Thiếu</a:t>
            </a:r>
            <a:r>
              <a:rPr lang="en-US" sz="3200" dirty="0">
                <a:solidFill>
                  <a:srgbClr val="000099"/>
                </a:solidFill>
                <a:cs typeface="LilyUPC" pitchFamily="34" charset="-34"/>
              </a:rPr>
              <a:t> </a:t>
            </a:r>
            <a:r>
              <a:rPr lang="en-US" sz="3200" dirty="0" err="1">
                <a:solidFill>
                  <a:srgbClr val="000099"/>
                </a:solidFill>
                <a:cs typeface="LilyUPC" pitchFamily="34" charset="-34"/>
              </a:rPr>
              <a:t>kỹ</a:t>
            </a:r>
            <a:r>
              <a:rPr lang="en-US" sz="3200" dirty="0">
                <a:solidFill>
                  <a:srgbClr val="000099"/>
                </a:solidFill>
                <a:cs typeface="LilyUPC" pitchFamily="34" charset="-34"/>
              </a:rPr>
              <a:t> </a:t>
            </a:r>
            <a:r>
              <a:rPr lang="en-US" sz="3200" dirty="0" err="1">
                <a:solidFill>
                  <a:srgbClr val="000099"/>
                </a:solidFill>
                <a:cs typeface="LilyUPC" pitchFamily="34" charset="-34"/>
              </a:rPr>
              <a:t>năng</a:t>
            </a:r>
            <a:r>
              <a:rPr lang="en-US" sz="3200" dirty="0">
                <a:solidFill>
                  <a:srgbClr val="000099"/>
                </a:solidFill>
                <a:cs typeface="LilyUPC" pitchFamily="34" charset="-34"/>
              </a:rPr>
              <a:t> </a:t>
            </a:r>
            <a:r>
              <a:rPr lang="en-US" sz="3200" dirty="0" err="1">
                <a:solidFill>
                  <a:srgbClr val="000099"/>
                </a:solidFill>
                <a:cs typeface="LilyUPC" pitchFamily="34" charset="-34"/>
              </a:rPr>
              <a:t>bảo</a:t>
            </a:r>
            <a:r>
              <a:rPr lang="en-US" sz="3200" dirty="0">
                <a:solidFill>
                  <a:srgbClr val="000099"/>
                </a:solidFill>
                <a:cs typeface="LilyUPC" pitchFamily="34" charset="-34"/>
              </a:rPr>
              <a:t> </a:t>
            </a:r>
            <a:r>
              <a:rPr lang="en-US" sz="3200" dirty="0" err="1">
                <a:solidFill>
                  <a:srgbClr val="000099"/>
                </a:solidFill>
                <a:cs typeface="LilyUPC" pitchFamily="34" charset="-34"/>
              </a:rPr>
              <a:t>vệ</a:t>
            </a:r>
            <a:r>
              <a:rPr lang="en-US" sz="3200" dirty="0">
                <a:solidFill>
                  <a:srgbClr val="000099"/>
                </a:solidFill>
                <a:cs typeface="LilyUPC" pitchFamily="34" charset="-34"/>
              </a:rPr>
              <a:t> </a:t>
            </a:r>
            <a:r>
              <a:rPr lang="en-US" sz="3200" dirty="0" err="1">
                <a:solidFill>
                  <a:srgbClr val="000099"/>
                </a:solidFill>
                <a:cs typeface="LilyUPC" pitchFamily="34" charset="-34"/>
              </a:rPr>
              <a:t>trẻ</a:t>
            </a:r>
            <a:r>
              <a:rPr lang="en-US" sz="3200" dirty="0">
                <a:solidFill>
                  <a:srgbClr val="000099"/>
                </a:solidFill>
                <a:cs typeface="LilyUPC" pitchFamily="34" charset="-34"/>
              </a:rPr>
              <a:t> </a:t>
            </a:r>
            <a:r>
              <a:rPr lang="en-US" sz="3200" dirty="0" err="1">
                <a:solidFill>
                  <a:srgbClr val="000099"/>
                </a:solidFill>
                <a:cs typeface="LilyUPC" pitchFamily="34" charset="-34"/>
              </a:rPr>
              <a:t>em</a:t>
            </a:r>
            <a:r>
              <a:rPr lang="en-US" sz="3200" dirty="0">
                <a:solidFill>
                  <a:srgbClr val="000099"/>
                </a:solidFill>
                <a:cs typeface="LilyUPC" pitchFamily="34" charset="-34"/>
              </a:rPr>
              <a:t>.</a:t>
            </a:r>
            <a:endParaRPr lang="en-US" sz="2000" dirty="0">
              <a:solidFill>
                <a:srgbClr val="000099"/>
              </a:solidFill>
              <a:cs typeface="LilyUPC" pitchFamily="34" charset="-34"/>
            </a:endParaRPr>
          </a:p>
          <a:p>
            <a:r>
              <a:rPr lang="en-US" sz="3200" dirty="0" err="1">
                <a:solidFill>
                  <a:srgbClr val="000099"/>
                </a:solidFill>
                <a:cs typeface="LilyUPC" pitchFamily="34" charset="-34"/>
              </a:rPr>
              <a:t>Sự</a:t>
            </a:r>
            <a:r>
              <a:rPr lang="en-US" sz="3200" dirty="0">
                <a:solidFill>
                  <a:srgbClr val="000099"/>
                </a:solidFill>
                <a:cs typeface="LilyUPC" pitchFamily="34" charset="-34"/>
              </a:rPr>
              <a:t> </a:t>
            </a:r>
            <a:r>
              <a:rPr lang="en-US" sz="3200" dirty="0" err="1">
                <a:solidFill>
                  <a:srgbClr val="000099"/>
                </a:solidFill>
                <a:cs typeface="LilyUPC" pitchFamily="34" charset="-34"/>
              </a:rPr>
              <a:t>chủ</a:t>
            </a:r>
            <a:r>
              <a:rPr lang="en-US" sz="3200" dirty="0">
                <a:solidFill>
                  <a:srgbClr val="000099"/>
                </a:solidFill>
                <a:cs typeface="LilyUPC" pitchFamily="34" charset="-34"/>
              </a:rPr>
              <a:t> </a:t>
            </a:r>
            <a:r>
              <a:rPr lang="en-US" sz="3200" dirty="0" err="1">
                <a:solidFill>
                  <a:srgbClr val="000099"/>
                </a:solidFill>
                <a:cs typeface="LilyUPC" pitchFamily="34" charset="-34"/>
              </a:rPr>
              <a:t>quan</a:t>
            </a:r>
            <a:r>
              <a:rPr lang="en-US" sz="3200" dirty="0">
                <a:solidFill>
                  <a:srgbClr val="000099"/>
                </a:solidFill>
                <a:cs typeface="LilyUPC" pitchFamily="34" charset="-34"/>
              </a:rPr>
              <a:t>, </a:t>
            </a:r>
            <a:r>
              <a:rPr lang="en-US" sz="3200" dirty="0" err="1">
                <a:solidFill>
                  <a:srgbClr val="000099"/>
                </a:solidFill>
                <a:cs typeface="LilyUPC" pitchFamily="34" charset="-34"/>
              </a:rPr>
              <a:t>vô</a:t>
            </a:r>
            <a:r>
              <a:rPr lang="en-US" sz="3200" dirty="0">
                <a:solidFill>
                  <a:srgbClr val="000099"/>
                </a:solidFill>
                <a:cs typeface="LilyUPC" pitchFamily="34" charset="-34"/>
              </a:rPr>
              <a:t> </a:t>
            </a:r>
            <a:r>
              <a:rPr lang="en-US" sz="3200" dirty="0" err="1">
                <a:solidFill>
                  <a:srgbClr val="000099"/>
                </a:solidFill>
                <a:cs typeface="LilyUPC" pitchFamily="34" charset="-34"/>
              </a:rPr>
              <a:t>tâm</a:t>
            </a:r>
            <a:r>
              <a:rPr lang="en-US" sz="3200" dirty="0">
                <a:solidFill>
                  <a:srgbClr val="000099"/>
                </a:solidFill>
                <a:cs typeface="LilyUPC" pitchFamily="34" charset="-34"/>
              </a:rPr>
              <a:t>, </a:t>
            </a:r>
            <a:r>
              <a:rPr lang="en-US" sz="3200" dirty="0" err="1">
                <a:solidFill>
                  <a:srgbClr val="000099"/>
                </a:solidFill>
                <a:cs typeface="LilyUPC" pitchFamily="34" charset="-34"/>
              </a:rPr>
              <a:t>m</a:t>
            </a:r>
            <a:r>
              <a:rPr lang="en-US" dirty="0" err="1">
                <a:solidFill>
                  <a:srgbClr val="000099"/>
                </a:solidFill>
                <a:cs typeface="LilyUPC" pitchFamily="34" charset="-34"/>
              </a:rPr>
              <a:t>ải</a:t>
            </a:r>
            <a:r>
              <a:rPr lang="en-US" dirty="0">
                <a:solidFill>
                  <a:srgbClr val="000099"/>
                </a:solidFill>
                <a:cs typeface="LilyUPC" pitchFamily="34" charset="-34"/>
              </a:rPr>
              <a:t> </a:t>
            </a:r>
            <a:r>
              <a:rPr lang="en-US" dirty="0" err="1">
                <a:solidFill>
                  <a:srgbClr val="000099"/>
                </a:solidFill>
                <a:cs typeface="LilyUPC" pitchFamily="34" charset="-34"/>
              </a:rPr>
              <a:t>làm</a:t>
            </a:r>
            <a:r>
              <a:rPr lang="en-US" dirty="0">
                <a:solidFill>
                  <a:srgbClr val="000099"/>
                </a:solidFill>
                <a:cs typeface="LilyUPC" pitchFamily="34" charset="-34"/>
              </a:rPr>
              <a:t> </a:t>
            </a:r>
            <a:r>
              <a:rPr lang="en-US" dirty="0" err="1">
                <a:solidFill>
                  <a:srgbClr val="000099"/>
                </a:solidFill>
                <a:cs typeface="LilyUPC" pitchFamily="34" charset="-34"/>
              </a:rPr>
              <a:t>ăn</a:t>
            </a:r>
            <a:r>
              <a:rPr lang="en-US" sz="3200" dirty="0">
                <a:solidFill>
                  <a:srgbClr val="000099"/>
                </a:solidFill>
                <a:cs typeface="LilyUPC" pitchFamily="34" charset="-34"/>
              </a:rPr>
              <a:t> </a:t>
            </a:r>
            <a:r>
              <a:rPr lang="en-US" sz="3200" dirty="0" err="1">
                <a:solidFill>
                  <a:srgbClr val="000099"/>
                </a:solidFill>
                <a:cs typeface="LilyUPC" pitchFamily="34" charset="-34"/>
              </a:rPr>
              <a:t>của</a:t>
            </a:r>
            <a:r>
              <a:rPr lang="en-US" sz="3200" dirty="0">
                <a:solidFill>
                  <a:srgbClr val="000099"/>
                </a:solidFill>
                <a:cs typeface="LilyUPC" pitchFamily="34" charset="-34"/>
              </a:rPr>
              <a:t> cha </a:t>
            </a:r>
            <a:r>
              <a:rPr lang="en-US" sz="3200" dirty="0" err="1">
                <a:solidFill>
                  <a:srgbClr val="000099"/>
                </a:solidFill>
                <a:cs typeface="LilyUPC" pitchFamily="34" charset="-34"/>
              </a:rPr>
              <a:t>mẹ</a:t>
            </a:r>
            <a:r>
              <a:rPr lang="en-US" sz="3200" dirty="0">
                <a:solidFill>
                  <a:srgbClr val="000099"/>
                </a:solidFill>
                <a:cs typeface="LilyUPC" pitchFamily="34" charset="-34"/>
              </a:rPr>
              <a:t>/</a:t>
            </a:r>
            <a:r>
              <a:rPr lang="en-US" sz="3200" dirty="0" err="1">
                <a:solidFill>
                  <a:srgbClr val="000099"/>
                </a:solidFill>
                <a:cs typeface="LilyUPC" pitchFamily="34" charset="-34"/>
              </a:rPr>
              <a:t>người</a:t>
            </a:r>
            <a:r>
              <a:rPr lang="en-US" sz="3200" dirty="0">
                <a:solidFill>
                  <a:srgbClr val="000099"/>
                </a:solidFill>
                <a:cs typeface="LilyUPC" pitchFamily="34" charset="-34"/>
              </a:rPr>
              <a:t> </a:t>
            </a:r>
            <a:r>
              <a:rPr lang="en-US" sz="3200" dirty="0" err="1">
                <a:solidFill>
                  <a:srgbClr val="000099"/>
                </a:solidFill>
                <a:cs typeface="LilyUPC" pitchFamily="34" charset="-34"/>
              </a:rPr>
              <a:t>chăm</a:t>
            </a:r>
            <a:r>
              <a:rPr lang="en-US" sz="3200" dirty="0">
                <a:solidFill>
                  <a:srgbClr val="000099"/>
                </a:solidFill>
                <a:cs typeface="LilyUPC" pitchFamily="34" charset="-34"/>
              </a:rPr>
              <a:t> </a:t>
            </a:r>
            <a:r>
              <a:rPr lang="en-US" sz="3200" dirty="0" err="1">
                <a:solidFill>
                  <a:srgbClr val="000099"/>
                </a:solidFill>
                <a:cs typeface="LilyUPC" pitchFamily="34" charset="-34"/>
              </a:rPr>
              <a:t>sóc</a:t>
            </a:r>
            <a:r>
              <a:rPr lang="en-US" sz="3200" dirty="0">
                <a:solidFill>
                  <a:srgbClr val="000099"/>
                </a:solidFill>
                <a:cs typeface="LilyUPC" pitchFamily="34" charset="-34"/>
              </a:rPr>
              <a:t> </a:t>
            </a:r>
            <a:r>
              <a:rPr lang="en-US" sz="3200" dirty="0" err="1">
                <a:solidFill>
                  <a:srgbClr val="000099"/>
                </a:solidFill>
                <a:cs typeface="LilyUPC" pitchFamily="34" charset="-34"/>
              </a:rPr>
              <a:t>trẻ</a:t>
            </a:r>
            <a:endParaRPr lang="en-US" sz="3200" dirty="0">
              <a:solidFill>
                <a:srgbClr val="000099"/>
              </a:solidFill>
              <a:cs typeface="LilyUPC" pitchFamily="34" charset="-34"/>
            </a:endParaRPr>
          </a:p>
          <a:p>
            <a:r>
              <a:rPr lang="en-US" sz="3200" dirty="0" err="1">
                <a:solidFill>
                  <a:srgbClr val="000099"/>
                </a:solidFill>
                <a:cs typeface="LilyUPC" pitchFamily="34" charset="-34"/>
              </a:rPr>
              <a:t>Tr</a:t>
            </a:r>
            <a:r>
              <a:rPr lang="en-US" dirty="0" err="1">
                <a:solidFill>
                  <a:srgbClr val="000099"/>
                </a:solidFill>
                <a:cs typeface="LilyUPC" pitchFamily="34" charset="-34"/>
              </a:rPr>
              <a:t>ẻ</a:t>
            </a:r>
            <a:r>
              <a:rPr lang="en-US" dirty="0">
                <a:solidFill>
                  <a:srgbClr val="000099"/>
                </a:solidFill>
                <a:cs typeface="LilyUPC" pitchFamily="34" charset="-34"/>
              </a:rPr>
              <a:t> </a:t>
            </a:r>
            <a:r>
              <a:rPr lang="en-US" dirty="0" err="1">
                <a:solidFill>
                  <a:srgbClr val="000099"/>
                </a:solidFill>
                <a:cs typeface="LilyUPC" pitchFamily="34" charset="-34"/>
              </a:rPr>
              <a:t>đua</a:t>
            </a:r>
            <a:r>
              <a:rPr lang="en-US" dirty="0">
                <a:solidFill>
                  <a:srgbClr val="000099"/>
                </a:solidFill>
                <a:cs typeface="LilyUPC" pitchFamily="34" charset="-34"/>
              </a:rPr>
              <a:t> </a:t>
            </a:r>
            <a:r>
              <a:rPr lang="en-US" dirty="0" err="1">
                <a:solidFill>
                  <a:srgbClr val="000099"/>
                </a:solidFill>
                <a:cs typeface="LilyUPC" pitchFamily="34" charset="-34"/>
              </a:rPr>
              <a:t>đòi</a:t>
            </a:r>
            <a:r>
              <a:rPr lang="en-US" dirty="0">
                <a:solidFill>
                  <a:srgbClr val="000099"/>
                </a:solidFill>
                <a:cs typeface="LilyUPC" pitchFamily="34" charset="-34"/>
              </a:rPr>
              <a:t>, </a:t>
            </a:r>
            <a:r>
              <a:rPr lang="en-US" dirty="0" err="1">
                <a:solidFill>
                  <a:srgbClr val="000099"/>
                </a:solidFill>
                <a:cs typeface="LilyUPC" pitchFamily="34" charset="-34"/>
              </a:rPr>
              <a:t>ăn</a:t>
            </a:r>
            <a:r>
              <a:rPr lang="en-US" dirty="0">
                <a:solidFill>
                  <a:srgbClr val="000099"/>
                </a:solidFill>
                <a:cs typeface="LilyUPC" pitchFamily="34" charset="-34"/>
              </a:rPr>
              <a:t> </a:t>
            </a:r>
            <a:r>
              <a:rPr lang="en-US" dirty="0" err="1">
                <a:solidFill>
                  <a:srgbClr val="000099"/>
                </a:solidFill>
                <a:cs typeface="LilyUPC" pitchFamily="34" charset="-34"/>
              </a:rPr>
              <a:t>chơi</a:t>
            </a:r>
            <a:r>
              <a:rPr lang="en-US" dirty="0">
                <a:solidFill>
                  <a:srgbClr val="000099"/>
                </a:solidFill>
                <a:cs typeface="LilyUPC" pitchFamily="34" charset="-34"/>
              </a:rPr>
              <a:t>, </a:t>
            </a:r>
            <a:r>
              <a:rPr lang="en-US" dirty="0" err="1">
                <a:solidFill>
                  <a:srgbClr val="000099"/>
                </a:solidFill>
                <a:cs typeface="LilyUPC" pitchFamily="34" charset="-34"/>
              </a:rPr>
              <a:t>không</a:t>
            </a:r>
            <a:r>
              <a:rPr lang="en-US" dirty="0">
                <a:solidFill>
                  <a:srgbClr val="000099"/>
                </a:solidFill>
                <a:cs typeface="LilyUPC" pitchFamily="34" charset="-34"/>
              </a:rPr>
              <a:t> </a:t>
            </a:r>
            <a:r>
              <a:rPr lang="en-US" dirty="0" err="1">
                <a:solidFill>
                  <a:srgbClr val="000099"/>
                </a:solidFill>
                <a:cs typeface="LilyUPC" pitchFamily="34" charset="-34"/>
              </a:rPr>
              <a:t>được</a:t>
            </a:r>
            <a:r>
              <a:rPr lang="en-US" dirty="0">
                <a:solidFill>
                  <a:srgbClr val="000099"/>
                </a:solidFill>
                <a:cs typeface="LilyUPC" pitchFamily="34" charset="-34"/>
              </a:rPr>
              <a:t> </a:t>
            </a:r>
            <a:r>
              <a:rPr lang="en-US" dirty="0" err="1">
                <a:solidFill>
                  <a:srgbClr val="000099"/>
                </a:solidFill>
                <a:cs typeface="LilyUPC" pitchFamily="34" charset="-34"/>
              </a:rPr>
              <a:t>giáo</a:t>
            </a:r>
            <a:r>
              <a:rPr lang="en-US" dirty="0">
                <a:solidFill>
                  <a:srgbClr val="000099"/>
                </a:solidFill>
                <a:cs typeface="LilyUPC" pitchFamily="34" charset="-34"/>
              </a:rPr>
              <a:t> </a:t>
            </a:r>
            <a:r>
              <a:rPr lang="en-US" dirty="0" err="1">
                <a:solidFill>
                  <a:srgbClr val="000099"/>
                </a:solidFill>
                <a:cs typeface="LilyUPC" pitchFamily="34" charset="-34"/>
              </a:rPr>
              <a:t>dục</a:t>
            </a:r>
            <a:r>
              <a:rPr lang="en-US" dirty="0">
                <a:solidFill>
                  <a:srgbClr val="000099"/>
                </a:solidFill>
                <a:cs typeface="LilyUPC" pitchFamily="34" charset="-34"/>
              </a:rPr>
              <a:t> </a:t>
            </a:r>
            <a:r>
              <a:rPr lang="en-US" dirty="0" err="1">
                <a:solidFill>
                  <a:srgbClr val="000099"/>
                </a:solidFill>
                <a:cs typeface="LilyUPC" pitchFamily="34" charset="-34"/>
              </a:rPr>
              <a:t>giới</a:t>
            </a:r>
            <a:r>
              <a:rPr lang="en-US" dirty="0">
                <a:solidFill>
                  <a:srgbClr val="000099"/>
                </a:solidFill>
                <a:cs typeface="LilyUPC" pitchFamily="34" charset="-34"/>
              </a:rPr>
              <a:t> </a:t>
            </a:r>
            <a:r>
              <a:rPr lang="en-US" dirty="0" err="1">
                <a:solidFill>
                  <a:srgbClr val="000099"/>
                </a:solidFill>
                <a:cs typeface="LilyUPC" pitchFamily="34" charset="-34"/>
              </a:rPr>
              <a:t>tính</a:t>
            </a:r>
            <a:r>
              <a:rPr lang="en-US" dirty="0">
                <a:solidFill>
                  <a:srgbClr val="000099"/>
                </a:solidFill>
                <a:cs typeface="LilyUPC" pitchFamily="34" charset="-34"/>
              </a:rPr>
              <a:t>, </a:t>
            </a:r>
            <a:r>
              <a:rPr lang="en-US" dirty="0" err="1">
                <a:solidFill>
                  <a:srgbClr val="000099"/>
                </a:solidFill>
                <a:cs typeface="LilyUPC" pitchFamily="34" charset="-34"/>
              </a:rPr>
              <a:t>bị</a:t>
            </a:r>
            <a:r>
              <a:rPr lang="en-US" dirty="0">
                <a:solidFill>
                  <a:srgbClr val="000099"/>
                </a:solidFill>
                <a:cs typeface="LilyUPC" pitchFamily="34" charset="-34"/>
              </a:rPr>
              <a:t> </a:t>
            </a:r>
            <a:r>
              <a:rPr lang="en-US" dirty="0" err="1">
                <a:solidFill>
                  <a:srgbClr val="000099"/>
                </a:solidFill>
                <a:cs typeface="LilyUPC" pitchFamily="34" charset="-34"/>
              </a:rPr>
              <a:t>lừa</a:t>
            </a:r>
            <a:r>
              <a:rPr lang="en-US" dirty="0">
                <a:solidFill>
                  <a:srgbClr val="000099"/>
                </a:solidFill>
                <a:cs typeface="LilyUPC" pitchFamily="34" charset="-34"/>
              </a:rPr>
              <a:t> </a:t>
            </a:r>
            <a:r>
              <a:rPr lang="en-US" dirty="0" err="1">
                <a:solidFill>
                  <a:srgbClr val="000099"/>
                </a:solidFill>
                <a:cs typeface="LilyUPC" pitchFamily="34" charset="-34"/>
              </a:rPr>
              <a:t>gạt</a:t>
            </a:r>
            <a:r>
              <a:rPr lang="en-US" dirty="0">
                <a:solidFill>
                  <a:srgbClr val="000099"/>
                </a:solidFill>
                <a:cs typeface="LilyUPC" pitchFamily="34" charset="-34"/>
              </a:rPr>
              <a:t>, </a:t>
            </a:r>
            <a:r>
              <a:rPr lang="en-US" dirty="0" err="1">
                <a:solidFill>
                  <a:srgbClr val="000099"/>
                </a:solidFill>
                <a:cs typeface="LilyUPC" pitchFamily="34" charset="-34"/>
              </a:rPr>
              <a:t>lôi</a:t>
            </a:r>
            <a:r>
              <a:rPr lang="en-US" dirty="0">
                <a:solidFill>
                  <a:srgbClr val="000099"/>
                </a:solidFill>
                <a:cs typeface="LilyUPC" pitchFamily="34" charset="-34"/>
              </a:rPr>
              <a:t> </a:t>
            </a:r>
            <a:r>
              <a:rPr lang="en-US" dirty="0" err="1">
                <a:solidFill>
                  <a:srgbClr val="000099"/>
                </a:solidFill>
                <a:cs typeface="LilyUPC" pitchFamily="34" charset="-34"/>
              </a:rPr>
              <a:t>kéo</a:t>
            </a:r>
            <a:r>
              <a:rPr lang="en-US" dirty="0">
                <a:solidFill>
                  <a:srgbClr val="000099"/>
                </a:solidFill>
                <a:cs typeface="LilyUPC" pitchFamily="34" charset="-34"/>
              </a:rPr>
              <a:t>….</a:t>
            </a:r>
            <a:endParaRPr lang="en-US" sz="3200" dirty="0">
              <a:solidFill>
                <a:srgbClr val="000099"/>
              </a:solidFill>
              <a:cs typeface="LilyUPC" pitchFamily="34" charset="-34"/>
            </a:endParaRPr>
          </a:p>
          <a:p>
            <a:endParaRPr lang="en-US" sz="3200" dirty="0">
              <a:solidFill>
                <a:srgbClr val="000099"/>
              </a:solidFill>
              <a:cs typeface="LilyUPC" pitchFamily="34" charset="-34"/>
            </a:endParaRPr>
          </a:p>
        </p:txBody>
      </p:sp>
    </p:spTree>
    <p:extLst>
      <p:ext uri="{BB962C8B-B14F-4D97-AF65-F5344CB8AC3E}">
        <p14:creationId xmlns:p14="http://schemas.microsoft.com/office/powerpoint/2010/main" val="581027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14018"/>
                                        </p:tgtEl>
                                        <p:attrNameLst>
                                          <p:attrName>style.visibility</p:attrName>
                                        </p:attrNameLst>
                                      </p:cBhvr>
                                      <p:to>
                                        <p:strVal val="visible"/>
                                      </p:to>
                                    </p:set>
                                    <p:animEffect transition="in" filter="strips(downLeft)">
                                      <p:cBhvr>
                                        <p:cTn id="7" dur="500"/>
                                        <p:tgtEl>
                                          <p:spTgt spid="214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214019">
                                            <p:txEl>
                                              <p:pRg st="0" end="0"/>
                                            </p:txEl>
                                          </p:spTgt>
                                        </p:tgtEl>
                                        <p:attrNameLst>
                                          <p:attrName>style.visibility</p:attrName>
                                        </p:attrNameLst>
                                      </p:cBhvr>
                                      <p:to>
                                        <p:strVal val="visible"/>
                                      </p:to>
                                    </p:set>
                                    <p:animEffect transition="in" filter="randombar(horizontal)">
                                      <p:cBhvr>
                                        <p:cTn id="12" dur="500"/>
                                        <p:tgtEl>
                                          <p:spTgt spid="214019">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14019">
                                            <p:txEl>
                                              <p:pRg st="1" end="1"/>
                                            </p:txEl>
                                          </p:spTgt>
                                        </p:tgtEl>
                                        <p:attrNameLst>
                                          <p:attrName>style.visibility</p:attrName>
                                        </p:attrNameLst>
                                      </p:cBhvr>
                                      <p:to>
                                        <p:strVal val="visible"/>
                                      </p:to>
                                    </p:set>
                                    <p:animEffect transition="in" filter="randombar(horizontal)">
                                      <p:cBhvr>
                                        <p:cTn id="15" dur="500"/>
                                        <p:tgtEl>
                                          <p:spTgt spid="214019">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14019">
                                            <p:txEl>
                                              <p:pRg st="2" end="2"/>
                                            </p:txEl>
                                          </p:spTgt>
                                        </p:tgtEl>
                                        <p:attrNameLst>
                                          <p:attrName>style.visibility</p:attrName>
                                        </p:attrNameLst>
                                      </p:cBhvr>
                                      <p:to>
                                        <p:strVal val="visible"/>
                                      </p:to>
                                    </p:set>
                                    <p:animEffect transition="in" filter="randombar(horizontal)">
                                      <p:cBhvr>
                                        <p:cTn id="18" dur="500"/>
                                        <p:tgtEl>
                                          <p:spTgt spid="214019">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14019">
                                            <p:txEl>
                                              <p:pRg st="3" end="3"/>
                                            </p:txEl>
                                          </p:spTgt>
                                        </p:tgtEl>
                                        <p:attrNameLst>
                                          <p:attrName>style.visibility</p:attrName>
                                        </p:attrNameLst>
                                      </p:cBhvr>
                                      <p:to>
                                        <p:strVal val="visible"/>
                                      </p:to>
                                    </p:set>
                                    <p:animEffect transition="in" filter="randombar(horizontal)">
                                      <p:cBhvr>
                                        <p:cTn id="21" dur="500"/>
                                        <p:tgtEl>
                                          <p:spTgt spid="2140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a:solidFill>
                  <a:schemeClr val="bg1"/>
                </a:solidFill>
                <a:latin typeface="Times New Roman" pitchFamily="18" charset="0"/>
                <a:cs typeface="Times New Roman" pitchFamily="18" charset="0"/>
              </a:rPr>
              <a:t>KHÁI </a:t>
            </a:r>
            <a:r>
              <a:rPr lang="en-US" sz="2800" b="1" dirty="0">
                <a:solidFill>
                  <a:schemeClr val="bg1"/>
                </a:solidFill>
                <a:latin typeface="Times New Roman" pitchFamily="18" charset="0"/>
                <a:cs typeface="Times New Roman" pitchFamily="18" charset="0"/>
              </a:rPr>
              <a:t>NIỆM</a:t>
            </a:r>
          </a:p>
        </p:txBody>
      </p:sp>
      <p:sp>
        <p:nvSpPr>
          <p:cNvPr id="3" name="Content Placeholder 2"/>
          <p:cNvSpPr>
            <a:spLocks noGrp="1"/>
          </p:cNvSpPr>
          <p:nvPr>
            <p:ph idx="1"/>
          </p:nvPr>
        </p:nvSpPr>
        <p:spPr/>
        <p:txBody>
          <a:bodyPr/>
          <a:lstStyle/>
          <a:p>
            <a:pPr algn="just" eaLnBrk="1" hangingPunct="1">
              <a:lnSpc>
                <a:spcPct val="80000"/>
              </a:lnSpc>
              <a:buNone/>
            </a:pPr>
            <a:r>
              <a:rPr lang="en-US" sz="3600" dirty="0" err="1">
                <a:solidFill>
                  <a:srgbClr val="000099"/>
                </a:solidFill>
                <a:latin typeface="Times New Roman" pitchFamily="18" charset="0"/>
                <a:cs typeface="Times New Roman" pitchFamily="18" charset="0"/>
              </a:rPr>
              <a:t>Xâm</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hại</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trẻ</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em</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Là</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hành</a:t>
            </a:r>
            <a:r>
              <a:rPr lang="en-US" sz="3600" dirty="0">
                <a:solidFill>
                  <a:srgbClr val="000099"/>
                </a:solidFill>
                <a:latin typeface="Times New Roman" pitchFamily="18" charset="0"/>
                <a:cs typeface="Times New Roman" pitchFamily="18" charset="0"/>
              </a:rPr>
              <a:t> vi </a:t>
            </a:r>
            <a:r>
              <a:rPr lang="en-US" sz="3600" dirty="0" err="1">
                <a:solidFill>
                  <a:srgbClr val="000099"/>
                </a:solidFill>
                <a:latin typeface="Times New Roman" pitchFamily="18" charset="0"/>
                <a:cs typeface="Times New Roman" pitchFamily="18" charset="0"/>
              </a:rPr>
              <a:t>gây</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tổn</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hại</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về</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thể</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chất</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tình</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cảm</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tâm</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lý</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danh</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dự</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nhân</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phẩm</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của</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trẻ</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em</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dưới</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các</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hình</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thức</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bạo</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lực</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bóc</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lột</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xâm</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hại</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tình</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dục</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mua</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bán</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bỏ</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rơi</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bỏ</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mặc</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trẻ</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em</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và</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các</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hình</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thức</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gây</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tổn</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hại</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khác</a:t>
            </a:r>
            <a:r>
              <a:rPr lang="en-US" sz="3600" dirty="0">
                <a:solidFill>
                  <a:srgbClr val="000099"/>
                </a:solidFill>
                <a:latin typeface="Times New Roman" pitchFamily="18" charset="0"/>
                <a:cs typeface="Times New Roman" pitchFamily="18" charset="0"/>
              </a:rPr>
              <a:t>.</a:t>
            </a:r>
          </a:p>
          <a:p>
            <a:pPr algn="just" eaLnBrk="1" hangingPunct="1">
              <a:lnSpc>
                <a:spcPct val="80000"/>
              </a:lnSpc>
              <a:buNone/>
            </a:pPr>
            <a:r>
              <a:rPr lang="en-US" sz="3600" dirty="0">
                <a:solidFill>
                  <a:srgbClr val="000099"/>
                </a:solidFill>
                <a:latin typeface="Times New Roman" pitchFamily="18" charset="0"/>
                <a:cs typeface="Times New Roman" pitchFamily="18" charset="0"/>
              </a:rPr>
              <a:t>(Theo </a:t>
            </a:r>
            <a:r>
              <a:rPr lang="en-US" sz="3600" dirty="0" err="1">
                <a:solidFill>
                  <a:srgbClr val="000099"/>
                </a:solidFill>
                <a:latin typeface="Times New Roman" pitchFamily="18" charset="0"/>
                <a:cs typeface="Times New Roman" pitchFamily="18" charset="0"/>
              </a:rPr>
              <a:t>Khoản</a:t>
            </a:r>
            <a:r>
              <a:rPr lang="en-US" sz="3600" dirty="0">
                <a:solidFill>
                  <a:srgbClr val="000099"/>
                </a:solidFill>
                <a:latin typeface="Times New Roman" pitchFamily="18" charset="0"/>
                <a:cs typeface="Times New Roman" pitchFamily="18" charset="0"/>
              </a:rPr>
              <a:t> 5, </a:t>
            </a:r>
            <a:r>
              <a:rPr lang="en-US" sz="3600" dirty="0" err="1">
                <a:solidFill>
                  <a:srgbClr val="000099"/>
                </a:solidFill>
                <a:latin typeface="Times New Roman" pitchFamily="18" charset="0"/>
                <a:cs typeface="Times New Roman" pitchFamily="18" charset="0"/>
              </a:rPr>
              <a:t>Điều</a:t>
            </a:r>
            <a:r>
              <a:rPr lang="en-US" sz="3600" dirty="0">
                <a:solidFill>
                  <a:srgbClr val="000099"/>
                </a:solidFill>
                <a:latin typeface="Times New Roman" pitchFamily="18" charset="0"/>
                <a:cs typeface="Times New Roman" pitchFamily="18" charset="0"/>
              </a:rPr>
              <a:t> 4, </a:t>
            </a:r>
            <a:r>
              <a:rPr lang="en-US" sz="3600" dirty="0" err="1">
                <a:solidFill>
                  <a:srgbClr val="000099"/>
                </a:solidFill>
                <a:latin typeface="Times New Roman" pitchFamily="18" charset="0"/>
                <a:cs typeface="Times New Roman" pitchFamily="18" charset="0"/>
              </a:rPr>
              <a:t>Luật</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Trẻ</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em</a:t>
            </a:r>
            <a:r>
              <a:rPr lang="en-US" sz="3600" dirty="0">
                <a:solidFill>
                  <a:srgbClr val="000099"/>
                </a:solidFill>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664405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p:cNvSpPr>
          <p:nvPr>
            <p:ph type="body" idx="4294967295"/>
          </p:nvPr>
        </p:nvSpPr>
        <p:spPr>
          <a:xfrm>
            <a:off x="457200" y="685800"/>
            <a:ext cx="7924800" cy="1143000"/>
          </a:xfrm>
        </p:spPr>
        <p:txBody>
          <a:bodyPr/>
          <a:lstStyle/>
          <a:p>
            <a:pPr>
              <a:lnSpc>
                <a:spcPct val="90000"/>
              </a:lnSpc>
              <a:buFont typeface="Wingdings 2" pitchFamily="18" charset="2"/>
              <a:buNone/>
            </a:pPr>
            <a:r>
              <a:rPr lang="en-US" sz="3600" b="1" dirty="0" err="1">
                <a:solidFill>
                  <a:schemeClr val="folHlink"/>
                </a:solidFill>
                <a:cs typeface="LilyUPC" pitchFamily="34" charset="-34"/>
              </a:rPr>
              <a:t>Những</a:t>
            </a:r>
            <a:r>
              <a:rPr lang="en-US" sz="3600" b="1" dirty="0">
                <a:solidFill>
                  <a:schemeClr val="folHlink"/>
                </a:solidFill>
                <a:cs typeface="LilyUPC" pitchFamily="34" charset="-34"/>
              </a:rPr>
              <a:t> </a:t>
            </a:r>
            <a:r>
              <a:rPr lang="en-US" sz="3600" b="1" dirty="0" err="1">
                <a:solidFill>
                  <a:schemeClr val="folHlink"/>
                </a:solidFill>
                <a:cs typeface="LilyUPC" pitchFamily="34" charset="-34"/>
              </a:rPr>
              <a:t>em</a:t>
            </a:r>
            <a:r>
              <a:rPr lang="en-US" sz="3600" b="1" dirty="0">
                <a:solidFill>
                  <a:schemeClr val="folHlink"/>
                </a:solidFill>
                <a:cs typeface="LilyUPC" pitchFamily="34" charset="-34"/>
              </a:rPr>
              <a:t> </a:t>
            </a:r>
            <a:r>
              <a:rPr lang="en-US" sz="3600" b="1" dirty="0" err="1">
                <a:solidFill>
                  <a:schemeClr val="folHlink"/>
                </a:solidFill>
                <a:cs typeface="LilyUPC" pitchFamily="34" charset="-34"/>
              </a:rPr>
              <a:t>nào</a:t>
            </a:r>
            <a:r>
              <a:rPr lang="en-US" sz="3600" b="1" dirty="0">
                <a:solidFill>
                  <a:schemeClr val="folHlink"/>
                </a:solidFill>
                <a:cs typeface="LilyUPC" pitchFamily="34" charset="-34"/>
              </a:rPr>
              <a:t> </a:t>
            </a:r>
            <a:r>
              <a:rPr lang="en-US" sz="3600" b="1" dirty="0" err="1">
                <a:solidFill>
                  <a:schemeClr val="folHlink"/>
                </a:solidFill>
                <a:cs typeface="LilyUPC" pitchFamily="34" charset="-34"/>
              </a:rPr>
              <a:t>dễ</a:t>
            </a:r>
            <a:r>
              <a:rPr lang="en-US" sz="3600" b="1" dirty="0">
                <a:solidFill>
                  <a:schemeClr val="folHlink"/>
                </a:solidFill>
                <a:cs typeface="LilyUPC" pitchFamily="34" charset="-34"/>
              </a:rPr>
              <a:t> </a:t>
            </a:r>
            <a:r>
              <a:rPr lang="en-US" sz="3600" b="1" dirty="0" err="1">
                <a:solidFill>
                  <a:schemeClr val="folHlink"/>
                </a:solidFill>
                <a:cs typeface="LilyUPC" pitchFamily="34" charset="-34"/>
              </a:rPr>
              <a:t>bị</a:t>
            </a:r>
            <a:r>
              <a:rPr lang="en-US" sz="3600" b="1" dirty="0">
                <a:solidFill>
                  <a:schemeClr val="folHlink"/>
                </a:solidFill>
                <a:cs typeface="LilyUPC" pitchFamily="34" charset="-34"/>
              </a:rPr>
              <a:t> </a:t>
            </a:r>
            <a:r>
              <a:rPr lang="en-US" sz="3600" b="1" dirty="0" err="1">
                <a:solidFill>
                  <a:schemeClr val="folHlink"/>
                </a:solidFill>
                <a:cs typeface="LilyUPC" pitchFamily="34" charset="-34"/>
              </a:rPr>
              <a:t>kẻ</a:t>
            </a:r>
            <a:r>
              <a:rPr lang="en-US" sz="3600" b="1" dirty="0">
                <a:solidFill>
                  <a:schemeClr val="folHlink"/>
                </a:solidFill>
                <a:cs typeface="LilyUPC" pitchFamily="34" charset="-34"/>
              </a:rPr>
              <a:t> </a:t>
            </a:r>
            <a:r>
              <a:rPr lang="en-US" sz="3600" b="1" dirty="0" err="1">
                <a:solidFill>
                  <a:schemeClr val="folHlink"/>
                </a:solidFill>
                <a:cs typeface="LilyUPC" pitchFamily="34" charset="-34"/>
              </a:rPr>
              <a:t>xâm</a:t>
            </a:r>
            <a:r>
              <a:rPr lang="en-US" sz="3600" b="1" dirty="0">
                <a:solidFill>
                  <a:schemeClr val="folHlink"/>
                </a:solidFill>
                <a:cs typeface="LilyUPC" pitchFamily="34" charset="-34"/>
              </a:rPr>
              <a:t> </a:t>
            </a:r>
            <a:r>
              <a:rPr lang="en-US" sz="3600" b="1" dirty="0" err="1">
                <a:solidFill>
                  <a:schemeClr val="folHlink"/>
                </a:solidFill>
                <a:cs typeface="LilyUPC" pitchFamily="34" charset="-34"/>
              </a:rPr>
              <a:t>hại</a:t>
            </a:r>
            <a:r>
              <a:rPr lang="en-US" sz="3600" b="1" dirty="0">
                <a:solidFill>
                  <a:schemeClr val="folHlink"/>
                </a:solidFill>
                <a:cs typeface="LilyUPC" pitchFamily="34" charset="-34"/>
              </a:rPr>
              <a:t> </a:t>
            </a:r>
            <a:r>
              <a:rPr lang="en-US" sz="3600" b="1" dirty="0" err="1">
                <a:solidFill>
                  <a:schemeClr val="folHlink"/>
                </a:solidFill>
                <a:cs typeface="LilyUPC" pitchFamily="34" charset="-34"/>
              </a:rPr>
              <a:t>tình</a:t>
            </a:r>
            <a:r>
              <a:rPr lang="en-US" sz="3600" b="1" dirty="0">
                <a:solidFill>
                  <a:schemeClr val="folHlink"/>
                </a:solidFill>
                <a:cs typeface="LilyUPC" pitchFamily="34" charset="-34"/>
              </a:rPr>
              <a:t> </a:t>
            </a:r>
            <a:r>
              <a:rPr lang="en-US" sz="3600" b="1" dirty="0" err="1">
                <a:solidFill>
                  <a:schemeClr val="folHlink"/>
                </a:solidFill>
                <a:cs typeface="LilyUPC" pitchFamily="34" charset="-34"/>
              </a:rPr>
              <a:t>dục</a:t>
            </a:r>
            <a:r>
              <a:rPr lang="en-US" sz="3600" b="1" dirty="0">
                <a:solidFill>
                  <a:schemeClr val="folHlink"/>
                </a:solidFill>
                <a:cs typeface="LilyUPC" pitchFamily="34" charset="-34"/>
              </a:rPr>
              <a:t> </a:t>
            </a:r>
            <a:r>
              <a:rPr lang="en-US" sz="3600" b="1" dirty="0" err="1">
                <a:solidFill>
                  <a:schemeClr val="folHlink"/>
                </a:solidFill>
                <a:cs typeface="LilyUPC" pitchFamily="34" charset="-34"/>
              </a:rPr>
              <a:t>nhắm</a:t>
            </a:r>
            <a:r>
              <a:rPr lang="en-US" sz="3600" b="1" dirty="0">
                <a:solidFill>
                  <a:schemeClr val="folHlink"/>
                </a:solidFill>
                <a:cs typeface="LilyUPC" pitchFamily="34" charset="-34"/>
              </a:rPr>
              <a:t> </a:t>
            </a:r>
            <a:r>
              <a:rPr lang="en-US" sz="3600" b="1" dirty="0" err="1">
                <a:solidFill>
                  <a:schemeClr val="folHlink"/>
                </a:solidFill>
                <a:cs typeface="LilyUPC" pitchFamily="34" charset="-34"/>
              </a:rPr>
              <a:t>đến</a:t>
            </a:r>
            <a:r>
              <a:rPr lang="en-US" sz="3600" b="1" dirty="0">
                <a:solidFill>
                  <a:schemeClr val="folHlink"/>
                </a:solidFill>
                <a:cs typeface="LilyUPC" pitchFamily="34" charset="-34"/>
              </a:rPr>
              <a:t>?</a:t>
            </a:r>
          </a:p>
        </p:txBody>
      </p:sp>
      <p:pic>
        <p:nvPicPr>
          <p:cNvPr id="94215" name="Picture 7" descr="man-20thinking2-saidaonline-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895600"/>
            <a:ext cx="5181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6" name="Picture 8" descr="ANd9GcTtGfsp5mvzG3bDOPY44PvGcruoN91cBwgG1tbXVhzznTzmIWM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7180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05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94216"/>
                                        </p:tgtEl>
                                        <p:attrNameLst>
                                          <p:attrName>style.visibility</p:attrName>
                                        </p:attrNameLst>
                                      </p:cBhvr>
                                      <p:to>
                                        <p:strVal val="visible"/>
                                      </p:to>
                                    </p:set>
                                    <p:animEffect transition="in" filter="randombar(horizontal)">
                                      <p:cBhvr>
                                        <p:cTn id="7" dur="500"/>
                                        <p:tgtEl>
                                          <p:spTgt spid="94216"/>
                                        </p:tgtEl>
                                      </p:cBhvr>
                                    </p:animEffect>
                                  </p:childTnLst>
                                </p:cTn>
                              </p:par>
                              <p:par>
                                <p:cTn id="8" presetID="14" presetClass="entr" presetSubtype="10" fill="hold" nodeType="withEffect">
                                  <p:stCondLst>
                                    <p:cond delay="0"/>
                                  </p:stCondLst>
                                  <p:childTnLst>
                                    <p:set>
                                      <p:cBhvr>
                                        <p:cTn id="9" dur="1" fill="hold">
                                          <p:stCondLst>
                                            <p:cond delay="0"/>
                                          </p:stCondLst>
                                        </p:cTn>
                                        <p:tgtEl>
                                          <p:spTgt spid="94215"/>
                                        </p:tgtEl>
                                        <p:attrNameLst>
                                          <p:attrName>style.visibility</p:attrName>
                                        </p:attrNameLst>
                                      </p:cBhvr>
                                      <p:to>
                                        <p:strVal val="visible"/>
                                      </p:to>
                                    </p:set>
                                    <p:animEffect transition="in" filter="randombar(horizontal)">
                                      <p:cBhvr>
                                        <p:cTn id="10" dur="500"/>
                                        <p:tgtEl>
                                          <p:spTgt spid="942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94211">
                                            <p:txEl>
                                              <p:pRg st="0" end="0"/>
                                            </p:txEl>
                                          </p:spTgt>
                                        </p:tgtEl>
                                        <p:attrNameLst>
                                          <p:attrName>style.visibility</p:attrName>
                                        </p:attrNameLst>
                                      </p:cBhvr>
                                      <p:to>
                                        <p:strVal val="visible"/>
                                      </p:to>
                                    </p:set>
                                    <p:animEffect transition="in" filter="diamond(in)">
                                      <p:cBhvr>
                                        <p:cTn id="15" dur="1000"/>
                                        <p:tgtEl>
                                          <p:spTgt spid="942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6" name="Picture 4" descr="1353047303-1349798724_EmbelangCui2(1)"/>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533400" y="1828800"/>
            <a:ext cx="3001963" cy="4525963"/>
          </a:xfrm>
        </p:spPr>
      </p:pic>
      <p:pic>
        <p:nvPicPr>
          <p:cNvPr id="192518" name="Picture 6" descr="tre%20lang%20th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133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21" name="Rectangle 9"/>
          <p:cNvSpPr>
            <a:spLocks noChangeArrowheads="1"/>
          </p:cNvSpPr>
          <p:nvPr/>
        </p:nvSpPr>
        <p:spPr bwMode="auto">
          <a:xfrm>
            <a:off x="457200" y="838200"/>
            <a:ext cx="3352800" cy="76200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200">
                <a:solidFill>
                  <a:srgbClr val="000099"/>
                </a:solidFill>
                <a:latin typeface="Arial" pitchFamily="34" charset="0"/>
              </a:rPr>
              <a:t>Trẻ em lang thang</a:t>
            </a:r>
          </a:p>
        </p:txBody>
      </p:sp>
      <p:sp>
        <p:nvSpPr>
          <p:cNvPr id="192522" name="Rectangle 10"/>
          <p:cNvSpPr>
            <a:spLocks noChangeArrowheads="1"/>
          </p:cNvSpPr>
          <p:nvPr/>
        </p:nvSpPr>
        <p:spPr bwMode="auto">
          <a:xfrm>
            <a:off x="4648200" y="914400"/>
            <a:ext cx="3733800" cy="106680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a:solidFill>
                  <a:srgbClr val="000099"/>
                </a:solidFill>
                <a:latin typeface="Arial" pitchFamily="34" charset="0"/>
              </a:rPr>
              <a:t>Trẻ em làm thuê, </a:t>
            </a:r>
          </a:p>
          <a:p>
            <a:r>
              <a:rPr lang="en-US" sz="2800">
                <a:solidFill>
                  <a:srgbClr val="000099"/>
                </a:solidFill>
                <a:latin typeface="Arial" pitchFamily="34" charset="0"/>
              </a:rPr>
              <a:t>sống cách ly gia đình</a:t>
            </a:r>
          </a:p>
        </p:txBody>
      </p:sp>
    </p:spTree>
    <p:extLst>
      <p:ext uri="{BB962C8B-B14F-4D97-AF65-F5344CB8AC3E}">
        <p14:creationId xmlns:p14="http://schemas.microsoft.com/office/powerpoint/2010/main" val="2587988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92516"/>
                                        </p:tgtEl>
                                        <p:attrNameLst>
                                          <p:attrName>style.visibility</p:attrName>
                                        </p:attrNameLst>
                                      </p:cBhvr>
                                      <p:to>
                                        <p:strVal val="visible"/>
                                      </p:to>
                                    </p:set>
                                    <p:animEffect transition="in" filter="randombar(horizontal)">
                                      <p:cBhvr>
                                        <p:cTn id="7" dur="500"/>
                                        <p:tgtEl>
                                          <p:spTgt spid="1925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2521"/>
                                        </p:tgtEl>
                                        <p:attrNameLst>
                                          <p:attrName>style.visibility</p:attrName>
                                        </p:attrNameLst>
                                      </p:cBhvr>
                                      <p:to>
                                        <p:strVal val="visible"/>
                                      </p:to>
                                    </p:set>
                                    <p:animEffect transition="in" filter="randombar(horizontal)">
                                      <p:cBhvr>
                                        <p:cTn id="10" dur="500"/>
                                        <p:tgtEl>
                                          <p:spTgt spid="1925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192518"/>
                                        </p:tgtEl>
                                        <p:attrNameLst>
                                          <p:attrName>style.visibility</p:attrName>
                                        </p:attrNameLst>
                                      </p:cBhvr>
                                      <p:to>
                                        <p:strVal val="visible"/>
                                      </p:to>
                                    </p:set>
                                    <p:animEffect transition="in" filter="diamond(in)">
                                      <p:cBhvr>
                                        <p:cTn id="15" dur="1000"/>
                                        <p:tgtEl>
                                          <p:spTgt spid="192518"/>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92522"/>
                                        </p:tgtEl>
                                        <p:attrNameLst>
                                          <p:attrName>style.visibility</p:attrName>
                                        </p:attrNameLst>
                                      </p:cBhvr>
                                      <p:to>
                                        <p:strVal val="visible"/>
                                      </p:to>
                                    </p:set>
                                    <p:animEffect transition="in" filter="diamond(in)">
                                      <p:cBhvr>
                                        <p:cTn id="18" dur="1000"/>
                                        <p:tgtEl>
                                          <p:spTgt spid="192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1" grpId="0" animBg="1"/>
      <p:bldP spid="1925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5" descr="images792322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6" descr="66983226-vnm_2013_58329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057400"/>
            <a:ext cx="42862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7"/>
          <p:cNvSpPr>
            <a:spLocks noChangeArrowheads="1"/>
          </p:cNvSpPr>
          <p:nvPr/>
        </p:nvSpPr>
        <p:spPr bwMode="auto">
          <a:xfrm>
            <a:off x="685800" y="5334000"/>
            <a:ext cx="3429000" cy="60960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a:solidFill>
                  <a:srgbClr val="000099"/>
                </a:solidFill>
                <a:latin typeface="Arial" pitchFamily="34" charset="0"/>
              </a:rPr>
              <a:t>Gia đình khó khăn</a:t>
            </a:r>
          </a:p>
        </p:txBody>
      </p:sp>
      <p:sp>
        <p:nvSpPr>
          <p:cNvPr id="74757" name="Rectangle 8"/>
          <p:cNvSpPr>
            <a:spLocks noChangeArrowheads="1"/>
          </p:cNvSpPr>
          <p:nvPr/>
        </p:nvSpPr>
        <p:spPr bwMode="auto">
          <a:xfrm>
            <a:off x="5105400" y="5257800"/>
            <a:ext cx="3124200" cy="76200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a:solidFill>
                  <a:srgbClr val="000099"/>
                </a:solidFill>
                <a:latin typeface="Arial" pitchFamily="34" charset="0"/>
              </a:rPr>
              <a:t>Bố mẹ ly hôn</a:t>
            </a:r>
          </a:p>
        </p:txBody>
      </p:sp>
    </p:spTree>
    <p:extLst>
      <p:ext uri="{BB962C8B-B14F-4D97-AF65-F5344CB8AC3E}">
        <p14:creationId xmlns:p14="http://schemas.microsoft.com/office/powerpoint/2010/main" val="289344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61" name="Picture 5" descr="sgtt-2848-13816303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47529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3" name="Text Box 7"/>
          <p:cNvSpPr txBox="1">
            <a:spLocks noChangeArrowheads="1"/>
          </p:cNvSpPr>
          <p:nvPr/>
        </p:nvSpPr>
        <p:spPr bwMode="auto">
          <a:xfrm>
            <a:off x="609600" y="5334000"/>
            <a:ext cx="457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800">
                <a:solidFill>
                  <a:srgbClr val="000099"/>
                </a:solidFill>
                <a:latin typeface="Arial" pitchFamily="34" charset="0"/>
              </a:rPr>
              <a:t>Trẻ không được quan tâm, giáo dục giới tính</a:t>
            </a:r>
          </a:p>
        </p:txBody>
      </p:sp>
      <p:pic>
        <p:nvPicPr>
          <p:cNvPr id="198665" name="Picture 9" descr="Nghệ sỹ Việt tự hủy hoại đời vì nghiện ma tú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362200"/>
            <a:ext cx="34290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6" name="Text Box 10"/>
          <p:cNvSpPr txBox="1">
            <a:spLocks noChangeArrowheads="1"/>
          </p:cNvSpPr>
          <p:nvPr/>
        </p:nvSpPr>
        <p:spPr bwMode="auto">
          <a:xfrm>
            <a:off x="5410200" y="5105400"/>
            <a:ext cx="3352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800">
                <a:solidFill>
                  <a:srgbClr val="000099"/>
                </a:solidFill>
                <a:latin typeface="Arial" pitchFamily="34" charset="0"/>
              </a:rPr>
              <a:t>Sống trong gia đình có người nghiện ma túy, mại dâm…</a:t>
            </a:r>
          </a:p>
        </p:txBody>
      </p:sp>
    </p:spTree>
    <p:extLst>
      <p:ext uri="{BB962C8B-B14F-4D97-AF65-F5344CB8AC3E}">
        <p14:creationId xmlns:p14="http://schemas.microsoft.com/office/powerpoint/2010/main" val="4269248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98661"/>
                                        </p:tgtEl>
                                        <p:attrNameLst>
                                          <p:attrName>style.visibility</p:attrName>
                                        </p:attrNameLst>
                                      </p:cBhvr>
                                      <p:to>
                                        <p:strVal val="visible"/>
                                      </p:to>
                                    </p:set>
                                    <p:animEffect transition="in" filter="randombar(horizontal)">
                                      <p:cBhvr>
                                        <p:cTn id="7" dur="500"/>
                                        <p:tgtEl>
                                          <p:spTgt spid="19866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8663"/>
                                        </p:tgtEl>
                                        <p:attrNameLst>
                                          <p:attrName>style.visibility</p:attrName>
                                        </p:attrNameLst>
                                      </p:cBhvr>
                                      <p:to>
                                        <p:strVal val="visible"/>
                                      </p:to>
                                    </p:set>
                                    <p:animEffect transition="in" filter="randombar(horizontal)">
                                      <p:cBhvr>
                                        <p:cTn id="10" dur="500"/>
                                        <p:tgtEl>
                                          <p:spTgt spid="1986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98665"/>
                                        </p:tgtEl>
                                        <p:attrNameLst>
                                          <p:attrName>style.visibility</p:attrName>
                                        </p:attrNameLst>
                                      </p:cBhvr>
                                      <p:to>
                                        <p:strVal val="visible"/>
                                      </p:to>
                                    </p:set>
                                    <p:anim calcmode="lin" valueType="num">
                                      <p:cBhvr additive="base">
                                        <p:cTn id="15" dur="500" fill="hold"/>
                                        <p:tgtEl>
                                          <p:spTgt spid="198665"/>
                                        </p:tgtEl>
                                        <p:attrNameLst>
                                          <p:attrName>ppt_x</p:attrName>
                                        </p:attrNameLst>
                                      </p:cBhvr>
                                      <p:tavLst>
                                        <p:tav tm="0">
                                          <p:val>
                                            <p:strVal val="#ppt_x"/>
                                          </p:val>
                                        </p:tav>
                                        <p:tav tm="100000">
                                          <p:val>
                                            <p:strVal val="#ppt_x"/>
                                          </p:val>
                                        </p:tav>
                                      </p:tavLst>
                                    </p:anim>
                                    <p:anim calcmode="lin" valueType="num">
                                      <p:cBhvr additive="base">
                                        <p:cTn id="16" dur="500" fill="hold"/>
                                        <p:tgtEl>
                                          <p:spTgt spid="19866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8666"/>
                                        </p:tgtEl>
                                        <p:attrNameLst>
                                          <p:attrName>style.visibility</p:attrName>
                                        </p:attrNameLst>
                                      </p:cBhvr>
                                      <p:to>
                                        <p:strVal val="visible"/>
                                      </p:to>
                                    </p:set>
                                    <p:anim calcmode="lin" valueType="num">
                                      <p:cBhvr additive="base">
                                        <p:cTn id="19" dur="500" fill="hold"/>
                                        <p:tgtEl>
                                          <p:spTgt spid="198666"/>
                                        </p:tgtEl>
                                        <p:attrNameLst>
                                          <p:attrName>ppt_x</p:attrName>
                                        </p:attrNameLst>
                                      </p:cBhvr>
                                      <p:tavLst>
                                        <p:tav tm="0">
                                          <p:val>
                                            <p:strVal val="#ppt_x"/>
                                          </p:val>
                                        </p:tav>
                                        <p:tav tm="100000">
                                          <p:val>
                                            <p:strVal val="#ppt_x"/>
                                          </p:val>
                                        </p:tav>
                                      </p:tavLst>
                                    </p:anim>
                                    <p:anim calcmode="lin" valueType="num">
                                      <p:cBhvr additive="base">
                                        <p:cTn id="20" dur="500" fill="hold"/>
                                        <p:tgtEl>
                                          <p:spTgt spid="1986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3" grpId="0"/>
      <p:bldP spid="19866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5" name="Picture 5" descr="roi-nuoc-mat-vi-clip-ve-tranh-cat-2-em-be-mo-c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4114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6" name="Text Box 6"/>
          <p:cNvSpPr txBox="1">
            <a:spLocks noChangeArrowheads="1"/>
          </p:cNvSpPr>
          <p:nvPr/>
        </p:nvSpPr>
        <p:spPr bwMode="auto">
          <a:xfrm>
            <a:off x="381000" y="5029200"/>
            <a:ext cx="3886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800">
                <a:solidFill>
                  <a:srgbClr val="000099"/>
                </a:solidFill>
              </a:rPr>
              <a:t>Trẻ em mồ côi, không nơi nương tựa</a:t>
            </a:r>
          </a:p>
        </p:txBody>
      </p:sp>
      <p:pic>
        <p:nvPicPr>
          <p:cNvPr id="199688" name="Picture 8" descr="5-497f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28800"/>
            <a:ext cx="4267200"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9" name="Text Box 9"/>
          <p:cNvSpPr txBox="1">
            <a:spLocks noChangeArrowheads="1"/>
          </p:cNvSpPr>
          <p:nvPr/>
        </p:nvSpPr>
        <p:spPr bwMode="auto">
          <a:xfrm>
            <a:off x="4876800" y="54102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a:solidFill>
                  <a:srgbClr val="000099"/>
                </a:solidFill>
              </a:rPr>
              <a:t>Trẻ đua đòi, ham chơi</a:t>
            </a:r>
          </a:p>
        </p:txBody>
      </p:sp>
    </p:spTree>
    <p:extLst>
      <p:ext uri="{BB962C8B-B14F-4D97-AF65-F5344CB8AC3E}">
        <p14:creationId xmlns:p14="http://schemas.microsoft.com/office/powerpoint/2010/main" val="1864129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9685"/>
                                        </p:tgtEl>
                                        <p:attrNameLst>
                                          <p:attrName>style.visibility</p:attrName>
                                        </p:attrNameLst>
                                      </p:cBhvr>
                                      <p:to>
                                        <p:strVal val="visible"/>
                                      </p:to>
                                    </p:set>
                                    <p:anim calcmode="lin" valueType="num">
                                      <p:cBhvr additive="base">
                                        <p:cTn id="7" dur="500" fill="hold"/>
                                        <p:tgtEl>
                                          <p:spTgt spid="199685"/>
                                        </p:tgtEl>
                                        <p:attrNameLst>
                                          <p:attrName>ppt_x</p:attrName>
                                        </p:attrNameLst>
                                      </p:cBhvr>
                                      <p:tavLst>
                                        <p:tav tm="0">
                                          <p:val>
                                            <p:strVal val="#ppt_x"/>
                                          </p:val>
                                        </p:tav>
                                        <p:tav tm="100000">
                                          <p:val>
                                            <p:strVal val="#ppt_x"/>
                                          </p:val>
                                        </p:tav>
                                      </p:tavLst>
                                    </p:anim>
                                    <p:anim calcmode="lin" valueType="num">
                                      <p:cBhvr additive="base">
                                        <p:cTn id="8" dur="500" fill="hold"/>
                                        <p:tgtEl>
                                          <p:spTgt spid="19968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9686"/>
                                        </p:tgtEl>
                                        <p:attrNameLst>
                                          <p:attrName>style.visibility</p:attrName>
                                        </p:attrNameLst>
                                      </p:cBhvr>
                                      <p:to>
                                        <p:strVal val="visible"/>
                                      </p:to>
                                    </p:set>
                                    <p:anim calcmode="lin" valueType="num">
                                      <p:cBhvr additive="base">
                                        <p:cTn id="11" dur="500" fill="hold"/>
                                        <p:tgtEl>
                                          <p:spTgt spid="199686"/>
                                        </p:tgtEl>
                                        <p:attrNameLst>
                                          <p:attrName>ppt_x</p:attrName>
                                        </p:attrNameLst>
                                      </p:cBhvr>
                                      <p:tavLst>
                                        <p:tav tm="0">
                                          <p:val>
                                            <p:strVal val="#ppt_x"/>
                                          </p:val>
                                        </p:tav>
                                        <p:tav tm="100000">
                                          <p:val>
                                            <p:strVal val="#ppt_x"/>
                                          </p:val>
                                        </p:tav>
                                      </p:tavLst>
                                    </p:anim>
                                    <p:anim calcmode="lin" valueType="num">
                                      <p:cBhvr additive="base">
                                        <p:cTn id="12" dur="500" fill="hold"/>
                                        <p:tgtEl>
                                          <p:spTgt spid="19968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99688"/>
                                        </p:tgtEl>
                                        <p:attrNameLst>
                                          <p:attrName>style.visibility</p:attrName>
                                        </p:attrNameLst>
                                      </p:cBhvr>
                                      <p:to>
                                        <p:strVal val="visible"/>
                                      </p:to>
                                    </p:set>
                                    <p:animEffect transition="in" filter="box(in)">
                                      <p:cBhvr>
                                        <p:cTn id="17" dur="500"/>
                                        <p:tgtEl>
                                          <p:spTgt spid="199688"/>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99689"/>
                                        </p:tgtEl>
                                        <p:attrNameLst>
                                          <p:attrName>style.visibility</p:attrName>
                                        </p:attrNameLst>
                                      </p:cBhvr>
                                      <p:to>
                                        <p:strVal val="visible"/>
                                      </p:to>
                                    </p:set>
                                    <p:animEffect transition="in" filter="box(in)">
                                      <p:cBhvr>
                                        <p:cTn id="20" dur="500"/>
                                        <p:tgtEl>
                                          <p:spTgt spid="199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6" grpId="0"/>
      <p:bldP spid="19968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idx="4294967295"/>
          </p:nvPr>
        </p:nvSpPr>
        <p:spPr>
          <a:xfrm>
            <a:off x="1219200" y="381000"/>
            <a:ext cx="6934200" cy="1143000"/>
          </a:xfrm>
        </p:spPr>
        <p:txBody>
          <a:bodyPr/>
          <a:lstStyle/>
          <a:p>
            <a:r>
              <a:rPr lang="en-US" sz="2800" dirty="0" err="1">
                <a:solidFill>
                  <a:srgbClr val="000099"/>
                </a:solidFill>
                <a:cs typeface="LilyUPC" pitchFamily="34" charset="-34"/>
              </a:rPr>
              <a:t>Tại</a:t>
            </a:r>
            <a:r>
              <a:rPr lang="en-US" sz="2800" dirty="0">
                <a:solidFill>
                  <a:srgbClr val="000099"/>
                </a:solidFill>
                <a:cs typeface="LilyUPC" pitchFamily="34" charset="-34"/>
              </a:rPr>
              <a:t> </a:t>
            </a:r>
            <a:r>
              <a:rPr lang="en-US" sz="2800" dirty="0" err="1">
                <a:solidFill>
                  <a:srgbClr val="000099"/>
                </a:solidFill>
                <a:cs typeface="LilyUPC" pitchFamily="34" charset="-34"/>
              </a:rPr>
              <a:t>sao</a:t>
            </a:r>
            <a:r>
              <a:rPr lang="en-US" sz="2800" dirty="0">
                <a:solidFill>
                  <a:srgbClr val="000099"/>
                </a:solidFill>
                <a:cs typeface="LilyUPC" pitchFamily="34" charset="-34"/>
              </a:rPr>
              <a:t> </a:t>
            </a:r>
            <a:r>
              <a:rPr lang="en-US" sz="2800" dirty="0" err="1">
                <a:solidFill>
                  <a:srgbClr val="000099"/>
                </a:solidFill>
                <a:cs typeface="LilyUPC" pitchFamily="34" charset="-34"/>
              </a:rPr>
              <a:t>Trẻ</a:t>
            </a:r>
            <a:r>
              <a:rPr lang="en-US" sz="2800" dirty="0">
                <a:solidFill>
                  <a:srgbClr val="000099"/>
                </a:solidFill>
                <a:cs typeface="LilyUPC" pitchFamily="34" charset="-34"/>
              </a:rPr>
              <a:t> </a:t>
            </a:r>
            <a:r>
              <a:rPr lang="en-US" sz="2800" dirty="0" err="1">
                <a:solidFill>
                  <a:srgbClr val="000099"/>
                </a:solidFill>
                <a:cs typeface="LilyUPC" pitchFamily="34" charset="-34"/>
              </a:rPr>
              <a:t>em</a:t>
            </a:r>
            <a:r>
              <a:rPr lang="en-US" sz="2800" dirty="0">
                <a:solidFill>
                  <a:srgbClr val="000099"/>
                </a:solidFill>
                <a:cs typeface="LilyUPC" pitchFamily="34" charset="-34"/>
              </a:rPr>
              <a:t> </a:t>
            </a:r>
            <a:r>
              <a:rPr lang="en-US" sz="2800" dirty="0" err="1">
                <a:solidFill>
                  <a:srgbClr val="000099"/>
                </a:solidFill>
                <a:cs typeface="LilyUPC" pitchFamily="34" charset="-34"/>
              </a:rPr>
              <a:t>dễ</a:t>
            </a:r>
            <a:r>
              <a:rPr lang="en-US" sz="2800" dirty="0">
                <a:solidFill>
                  <a:srgbClr val="000099"/>
                </a:solidFill>
                <a:cs typeface="LilyUPC" pitchFamily="34" charset="-34"/>
              </a:rPr>
              <a:t> </a:t>
            </a:r>
            <a:r>
              <a:rPr lang="en-US" sz="2800" dirty="0" err="1">
                <a:solidFill>
                  <a:srgbClr val="000099"/>
                </a:solidFill>
                <a:cs typeface="LilyUPC" pitchFamily="34" charset="-34"/>
              </a:rPr>
              <a:t>trở</a:t>
            </a:r>
            <a:r>
              <a:rPr lang="en-US" sz="2800" dirty="0">
                <a:solidFill>
                  <a:srgbClr val="000099"/>
                </a:solidFill>
                <a:cs typeface="LilyUPC" pitchFamily="34" charset="-34"/>
              </a:rPr>
              <a:t> </a:t>
            </a:r>
            <a:r>
              <a:rPr lang="en-US" sz="2800" dirty="0" err="1">
                <a:solidFill>
                  <a:srgbClr val="000099"/>
                </a:solidFill>
                <a:cs typeface="LilyUPC" pitchFamily="34" charset="-34"/>
              </a:rPr>
              <a:t>thành</a:t>
            </a:r>
            <a:r>
              <a:rPr lang="en-US" sz="2800" dirty="0">
                <a:solidFill>
                  <a:srgbClr val="000099"/>
                </a:solidFill>
                <a:cs typeface="LilyUPC" pitchFamily="34" charset="-34"/>
              </a:rPr>
              <a:t> "</a:t>
            </a:r>
            <a:r>
              <a:rPr lang="en-US" sz="2800" dirty="0" err="1">
                <a:solidFill>
                  <a:srgbClr val="000099"/>
                </a:solidFill>
                <a:cs typeface="LilyUPC" pitchFamily="34" charset="-34"/>
              </a:rPr>
              <a:t>nạn</a:t>
            </a:r>
            <a:r>
              <a:rPr lang="en-US" sz="2800" dirty="0">
                <a:solidFill>
                  <a:srgbClr val="000099"/>
                </a:solidFill>
                <a:cs typeface="LilyUPC" pitchFamily="34" charset="-34"/>
              </a:rPr>
              <a:t> </a:t>
            </a:r>
            <a:r>
              <a:rPr lang="en-US" sz="2800" dirty="0" err="1">
                <a:solidFill>
                  <a:srgbClr val="000099"/>
                </a:solidFill>
                <a:cs typeface="LilyUPC" pitchFamily="34" charset="-34"/>
              </a:rPr>
              <a:t>nhân</a:t>
            </a:r>
            <a:r>
              <a:rPr lang="en-US" sz="2800" dirty="0">
                <a:solidFill>
                  <a:srgbClr val="000099"/>
                </a:solidFill>
                <a:cs typeface="LilyUPC" pitchFamily="34" charset="-34"/>
              </a:rPr>
              <a:t>" </a:t>
            </a:r>
            <a:r>
              <a:rPr lang="en-US" sz="2800" dirty="0" err="1">
                <a:solidFill>
                  <a:srgbClr val="000099"/>
                </a:solidFill>
                <a:cs typeface="LilyUPC" pitchFamily="34" charset="-34"/>
              </a:rPr>
              <a:t>của</a:t>
            </a:r>
            <a:r>
              <a:rPr lang="en-US" sz="2800" dirty="0">
                <a:solidFill>
                  <a:srgbClr val="000099"/>
                </a:solidFill>
                <a:cs typeface="LilyUPC" pitchFamily="34" charset="-34"/>
              </a:rPr>
              <a:t> </a:t>
            </a:r>
            <a:r>
              <a:rPr lang="en-US" sz="2800" dirty="0" err="1">
                <a:solidFill>
                  <a:srgbClr val="000099"/>
                </a:solidFill>
                <a:cs typeface="LilyUPC" pitchFamily="34" charset="-34"/>
              </a:rPr>
              <a:t>những</a:t>
            </a:r>
            <a:r>
              <a:rPr lang="en-US" sz="2800" dirty="0">
                <a:solidFill>
                  <a:srgbClr val="000099"/>
                </a:solidFill>
                <a:cs typeface="LilyUPC" pitchFamily="34" charset="-34"/>
              </a:rPr>
              <a:t> </a:t>
            </a:r>
            <a:r>
              <a:rPr lang="en-US" sz="2800" dirty="0" err="1">
                <a:solidFill>
                  <a:srgbClr val="000099"/>
                </a:solidFill>
                <a:cs typeface="LilyUPC" pitchFamily="34" charset="-34"/>
              </a:rPr>
              <a:t>thủ</a:t>
            </a:r>
            <a:r>
              <a:rPr lang="en-US" sz="2800" dirty="0">
                <a:solidFill>
                  <a:srgbClr val="000099"/>
                </a:solidFill>
                <a:cs typeface="LilyUPC" pitchFamily="34" charset="-34"/>
              </a:rPr>
              <a:t> </a:t>
            </a:r>
            <a:r>
              <a:rPr lang="en-US" sz="2800" dirty="0" err="1">
                <a:solidFill>
                  <a:srgbClr val="000099"/>
                </a:solidFill>
                <a:cs typeface="LilyUPC" pitchFamily="34" charset="-34"/>
              </a:rPr>
              <a:t>phạm</a:t>
            </a:r>
            <a:r>
              <a:rPr lang="en-US" sz="2800" dirty="0">
                <a:solidFill>
                  <a:srgbClr val="000099"/>
                </a:solidFill>
                <a:cs typeface="LilyUPC" pitchFamily="34" charset="-34"/>
              </a:rPr>
              <a:t> </a:t>
            </a:r>
            <a:r>
              <a:rPr lang="en-US" sz="2800" dirty="0" err="1">
                <a:solidFill>
                  <a:srgbClr val="000099"/>
                </a:solidFill>
                <a:cs typeface="LilyUPC" pitchFamily="34" charset="-34"/>
              </a:rPr>
              <a:t>xâm</a:t>
            </a:r>
            <a:r>
              <a:rPr lang="en-US" sz="2800" dirty="0">
                <a:solidFill>
                  <a:srgbClr val="000099"/>
                </a:solidFill>
                <a:cs typeface="LilyUPC" pitchFamily="34" charset="-34"/>
              </a:rPr>
              <a:t> </a:t>
            </a:r>
            <a:r>
              <a:rPr lang="en-US" sz="2800" dirty="0" err="1">
                <a:solidFill>
                  <a:srgbClr val="000099"/>
                </a:solidFill>
                <a:cs typeface="LilyUPC" pitchFamily="34" charset="-34"/>
              </a:rPr>
              <a:t>hại</a:t>
            </a:r>
            <a:r>
              <a:rPr lang="en-US" sz="2800" dirty="0">
                <a:solidFill>
                  <a:srgbClr val="000099"/>
                </a:solidFill>
                <a:cs typeface="LilyUPC" pitchFamily="34" charset="-34"/>
              </a:rPr>
              <a:t> </a:t>
            </a:r>
            <a:r>
              <a:rPr lang="en-US" sz="2800" dirty="0" err="1">
                <a:solidFill>
                  <a:srgbClr val="000099"/>
                </a:solidFill>
                <a:cs typeface="LilyUPC" pitchFamily="34" charset="-34"/>
              </a:rPr>
              <a:t>tình</a:t>
            </a:r>
            <a:r>
              <a:rPr lang="en-US" sz="2800" dirty="0">
                <a:solidFill>
                  <a:srgbClr val="000099"/>
                </a:solidFill>
                <a:cs typeface="LilyUPC" pitchFamily="34" charset="-34"/>
              </a:rPr>
              <a:t> </a:t>
            </a:r>
            <a:r>
              <a:rPr lang="en-US" sz="2800" dirty="0" err="1">
                <a:solidFill>
                  <a:srgbClr val="000099"/>
                </a:solidFill>
                <a:cs typeface="LilyUPC" pitchFamily="34" charset="-34"/>
              </a:rPr>
              <a:t>dục</a:t>
            </a:r>
            <a:r>
              <a:rPr lang="en-US" sz="2800" dirty="0">
                <a:solidFill>
                  <a:srgbClr val="000099"/>
                </a:solidFill>
                <a:cs typeface="LilyUPC" pitchFamily="34" charset="-34"/>
              </a:rPr>
              <a:t>?</a:t>
            </a:r>
            <a:endParaRPr lang="en-US" sz="2800" b="1" dirty="0">
              <a:solidFill>
                <a:srgbClr val="FFFF00"/>
              </a:solidFill>
              <a:cs typeface="Cordia New" pitchFamily="34" charset="-34"/>
            </a:endParaRPr>
          </a:p>
        </p:txBody>
      </p:sp>
      <p:sp>
        <p:nvSpPr>
          <p:cNvPr id="77827" name="Rectangle 3"/>
          <p:cNvSpPr>
            <a:spLocks noGrp="1"/>
          </p:cNvSpPr>
          <p:nvPr>
            <p:ph type="body" idx="4294967295"/>
          </p:nvPr>
        </p:nvSpPr>
        <p:spPr>
          <a:xfrm>
            <a:off x="762000" y="1600200"/>
            <a:ext cx="7924800" cy="4525963"/>
          </a:xfrm>
        </p:spPr>
        <p:txBody>
          <a:bodyPr/>
          <a:lstStyle/>
          <a:p>
            <a:r>
              <a:rPr lang="en-US" dirty="0">
                <a:solidFill>
                  <a:srgbClr val="000099"/>
                </a:solidFill>
                <a:cs typeface="LilyUPC" pitchFamily="34" charset="-34"/>
              </a:rPr>
              <a:t>(1) </a:t>
            </a:r>
            <a:r>
              <a:rPr lang="en-US" dirty="0" err="1">
                <a:solidFill>
                  <a:srgbClr val="000099"/>
                </a:solidFill>
                <a:cs typeface="LilyUPC" pitchFamily="34" charset="-34"/>
              </a:rPr>
              <a:t>dễ</a:t>
            </a:r>
            <a:r>
              <a:rPr lang="en-US" dirty="0">
                <a:solidFill>
                  <a:srgbClr val="000099"/>
                </a:solidFill>
                <a:cs typeface="LilyUPC" pitchFamily="34" charset="-34"/>
              </a:rPr>
              <a:t> </a:t>
            </a:r>
            <a:r>
              <a:rPr lang="en-US" dirty="0" err="1">
                <a:solidFill>
                  <a:srgbClr val="000099"/>
                </a:solidFill>
                <a:cs typeface="LilyUPC" pitchFamily="34" charset="-34"/>
              </a:rPr>
              <a:t>bị</a:t>
            </a:r>
            <a:r>
              <a:rPr lang="en-US" dirty="0">
                <a:solidFill>
                  <a:srgbClr val="000099"/>
                </a:solidFill>
                <a:cs typeface="LilyUPC" pitchFamily="34" charset="-34"/>
              </a:rPr>
              <a:t> </a:t>
            </a:r>
            <a:r>
              <a:rPr lang="en-US" dirty="0" err="1">
                <a:solidFill>
                  <a:srgbClr val="000099"/>
                </a:solidFill>
                <a:cs typeface="LilyUPC" pitchFamily="34" charset="-34"/>
              </a:rPr>
              <a:t>tấn</a:t>
            </a:r>
            <a:r>
              <a:rPr lang="en-US" dirty="0">
                <a:solidFill>
                  <a:srgbClr val="000099"/>
                </a:solidFill>
                <a:cs typeface="LilyUPC" pitchFamily="34" charset="-34"/>
              </a:rPr>
              <a:t> </a:t>
            </a:r>
            <a:r>
              <a:rPr lang="en-US" dirty="0" err="1">
                <a:solidFill>
                  <a:srgbClr val="000099"/>
                </a:solidFill>
                <a:cs typeface="LilyUPC" pitchFamily="34" charset="-34"/>
              </a:rPr>
              <a:t>công</a:t>
            </a:r>
            <a:r>
              <a:rPr lang="en-US" dirty="0">
                <a:solidFill>
                  <a:srgbClr val="000099"/>
                </a:solidFill>
                <a:cs typeface="LilyUPC" pitchFamily="34" charset="-34"/>
              </a:rPr>
              <a:t>; </a:t>
            </a:r>
          </a:p>
          <a:p>
            <a:r>
              <a:rPr lang="en-US" dirty="0">
                <a:solidFill>
                  <a:srgbClr val="000099"/>
                </a:solidFill>
                <a:cs typeface="LilyUPC" pitchFamily="34" charset="-34"/>
              </a:rPr>
              <a:t>(2) </a:t>
            </a:r>
            <a:r>
              <a:rPr lang="en-US" dirty="0" err="1">
                <a:solidFill>
                  <a:srgbClr val="000099"/>
                </a:solidFill>
                <a:cs typeface="LilyUPC" pitchFamily="34" charset="-34"/>
              </a:rPr>
              <a:t>dễ</a:t>
            </a:r>
            <a:r>
              <a:rPr lang="en-US" dirty="0">
                <a:solidFill>
                  <a:srgbClr val="000099"/>
                </a:solidFill>
                <a:cs typeface="LilyUPC" pitchFamily="34" charset="-34"/>
              </a:rPr>
              <a:t> </a:t>
            </a:r>
            <a:r>
              <a:rPr lang="en-US" dirty="0" err="1">
                <a:solidFill>
                  <a:srgbClr val="000099"/>
                </a:solidFill>
                <a:cs typeface="LilyUPC" pitchFamily="34" charset="-34"/>
              </a:rPr>
              <a:t>bị</a:t>
            </a:r>
            <a:r>
              <a:rPr lang="en-US" dirty="0">
                <a:solidFill>
                  <a:srgbClr val="000099"/>
                </a:solidFill>
                <a:cs typeface="LilyUPC" pitchFamily="34" charset="-34"/>
              </a:rPr>
              <a:t> </a:t>
            </a:r>
            <a:r>
              <a:rPr lang="en-US" dirty="0" err="1">
                <a:solidFill>
                  <a:srgbClr val="000099"/>
                </a:solidFill>
                <a:cs typeface="LilyUPC" pitchFamily="34" charset="-34"/>
              </a:rPr>
              <a:t>thuyết</a:t>
            </a:r>
            <a:r>
              <a:rPr lang="en-US" dirty="0">
                <a:solidFill>
                  <a:srgbClr val="000099"/>
                </a:solidFill>
                <a:cs typeface="LilyUPC" pitchFamily="34" charset="-34"/>
              </a:rPr>
              <a:t> </a:t>
            </a:r>
            <a:r>
              <a:rPr lang="en-US" dirty="0" err="1">
                <a:solidFill>
                  <a:srgbClr val="000099"/>
                </a:solidFill>
                <a:cs typeface="LilyUPC" pitchFamily="34" charset="-34"/>
              </a:rPr>
              <a:t>phục</a:t>
            </a:r>
            <a:r>
              <a:rPr lang="en-US" dirty="0">
                <a:solidFill>
                  <a:srgbClr val="000099"/>
                </a:solidFill>
                <a:cs typeface="LilyUPC" pitchFamily="34" charset="-34"/>
              </a:rPr>
              <a:t>; </a:t>
            </a:r>
          </a:p>
          <a:p>
            <a:r>
              <a:rPr lang="en-US" dirty="0">
                <a:solidFill>
                  <a:srgbClr val="000099"/>
                </a:solidFill>
                <a:cs typeface="LilyUPC" pitchFamily="34" charset="-34"/>
              </a:rPr>
              <a:t>(3) </a:t>
            </a:r>
            <a:r>
              <a:rPr lang="en-US" dirty="0" err="1">
                <a:solidFill>
                  <a:srgbClr val="000099"/>
                </a:solidFill>
                <a:cs typeface="LilyUPC" pitchFamily="34" charset="-34"/>
              </a:rPr>
              <a:t>quá</a:t>
            </a:r>
            <a:r>
              <a:rPr lang="en-US" dirty="0">
                <a:solidFill>
                  <a:srgbClr val="000099"/>
                </a:solidFill>
                <a:cs typeface="LilyUPC" pitchFamily="34" charset="-34"/>
              </a:rPr>
              <a:t> </a:t>
            </a:r>
            <a:r>
              <a:rPr lang="en-US" dirty="0" err="1">
                <a:solidFill>
                  <a:srgbClr val="000099"/>
                </a:solidFill>
                <a:cs typeface="LilyUPC" pitchFamily="34" charset="-34"/>
              </a:rPr>
              <a:t>xấu</a:t>
            </a:r>
            <a:r>
              <a:rPr lang="en-US" dirty="0">
                <a:solidFill>
                  <a:srgbClr val="000099"/>
                </a:solidFill>
                <a:cs typeface="LilyUPC" pitchFamily="34" charset="-34"/>
              </a:rPr>
              <a:t> </a:t>
            </a:r>
            <a:r>
              <a:rPr lang="en-US" dirty="0" err="1">
                <a:solidFill>
                  <a:srgbClr val="000099"/>
                </a:solidFill>
                <a:cs typeface="LilyUPC" pitchFamily="34" charset="-34"/>
              </a:rPr>
              <a:t>hổ</a:t>
            </a:r>
            <a:r>
              <a:rPr lang="en-US" dirty="0">
                <a:solidFill>
                  <a:srgbClr val="000099"/>
                </a:solidFill>
                <a:cs typeface="LilyUPC" pitchFamily="34" charset="-34"/>
              </a:rPr>
              <a:t> </a:t>
            </a:r>
            <a:r>
              <a:rPr lang="en-US" dirty="0" err="1">
                <a:solidFill>
                  <a:srgbClr val="000099"/>
                </a:solidFill>
                <a:cs typeface="LilyUPC" pitchFamily="34" charset="-34"/>
              </a:rPr>
              <a:t>khi</a:t>
            </a:r>
            <a:r>
              <a:rPr lang="en-US" dirty="0">
                <a:solidFill>
                  <a:srgbClr val="000099"/>
                </a:solidFill>
                <a:cs typeface="LilyUPC" pitchFamily="34" charset="-34"/>
              </a:rPr>
              <a:t> </a:t>
            </a:r>
            <a:r>
              <a:rPr lang="en-US" dirty="0" err="1">
                <a:solidFill>
                  <a:srgbClr val="000099"/>
                </a:solidFill>
                <a:cs typeface="LilyUPC" pitchFamily="34" charset="-34"/>
              </a:rPr>
              <a:t>nói</a:t>
            </a:r>
            <a:r>
              <a:rPr lang="en-US" dirty="0">
                <a:solidFill>
                  <a:srgbClr val="000099"/>
                </a:solidFill>
                <a:cs typeface="LilyUPC" pitchFamily="34" charset="-34"/>
              </a:rPr>
              <a:t> </a:t>
            </a:r>
            <a:r>
              <a:rPr lang="en-US" dirty="0" err="1">
                <a:solidFill>
                  <a:srgbClr val="000099"/>
                </a:solidFill>
                <a:cs typeface="LilyUPC" pitchFamily="34" charset="-34"/>
              </a:rPr>
              <a:t>về</a:t>
            </a:r>
            <a:r>
              <a:rPr lang="en-US" dirty="0">
                <a:solidFill>
                  <a:srgbClr val="000099"/>
                </a:solidFill>
                <a:cs typeface="LilyUPC" pitchFamily="34" charset="-34"/>
              </a:rPr>
              <a:t> </a:t>
            </a:r>
            <a:r>
              <a:rPr lang="en-US" dirty="0" err="1">
                <a:solidFill>
                  <a:srgbClr val="000099"/>
                </a:solidFill>
                <a:cs typeface="LilyUPC" pitchFamily="34" charset="-34"/>
              </a:rPr>
              <a:t>việc</a:t>
            </a:r>
            <a:r>
              <a:rPr lang="en-US" dirty="0">
                <a:solidFill>
                  <a:srgbClr val="000099"/>
                </a:solidFill>
                <a:cs typeface="LilyUPC" pitchFamily="34" charset="-34"/>
              </a:rPr>
              <a:t> </a:t>
            </a:r>
            <a:r>
              <a:rPr lang="en-US" dirty="0" err="1">
                <a:solidFill>
                  <a:srgbClr val="000099"/>
                </a:solidFill>
                <a:cs typeface="LilyUPC" pitchFamily="34" charset="-34"/>
              </a:rPr>
              <a:t>bị</a:t>
            </a:r>
            <a:r>
              <a:rPr lang="en-US" dirty="0">
                <a:solidFill>
                  <a:srgbClr val="000099"/>
                </a:solidFill>
                <a:cs typeface="LilyUPC" pitchFamily="34" charset="-34"/>
              </a:rPr>
              <a:t> </a:t>
            </a:r>
            <a:r>
              <a:rPr lang="en-US" dirty="0" err="1">
                <a:solidFill>
                  <a:srgbClr val="000099"/>
                </a:solidFill>
                <a:cs typeface="LilyUPC" pitchFamily="34" charset="-34"/>
              </a:rPr>
              <a:t>xâm</a:t>
            </a:r>
            <a:r>
              <a:rPr lang="en-US" dirty="0">
                <a:solidFill>
                  <a:srgbClr val="000099"/>
                </a:solidFill>
                <a:cs typeface="LilyUPC" pitchFamily="34" charset="-34"/>
              </a:rPr>
              <a:t> </a:t>
            </a:r>
            <a:r>
              <a:rPr lang="en-US" dirty="0" err="1">
                <a:solidFill>
                  <a:srgbClr val="000099"/>
                </a:solidFill>
                <a:cs typeface="LilyUPC" pitchFamily="34" charset="-34"/>
              </a:rPr>
              <a:t>hại</a:t>
            </a:r>
            <a:r>
              <a:rPr lang="en-US" dirty="0">
                <a:solidFill>
                  <a:srgbClr val="000099"/>
                </a:solidFill>
                <a:cs typeface="LilyUPC" pitchFamily="34" charset="-34"/>
              </a:rPr>
              <a:t>; </a:t>
            </a:r>
          </a:p>
          <a:p>
            <a:r>
              <a:rPr lang="en-US" dirty="0">
                <a:solidFill>
                  <a:srgbClr val="000099"/>
                </a:solidFill>
                <a:cs typeface="LilyUPC" pitchFamily="34" charset="-34"/>
              </a:rPr>
              <a:t>(4) </a:t>
            </a:r>
            <a:r>
              <a:rPr lang="en-US" dirty="0" err="1">
                <a:solidFill>
                  <a:srgbClr val="000099"/>
                </a:solidFill>
                <a:cs typeface="LilyUPC" pitchFamily="34" charset="-34"/>
              </a:rPr>
              <a:t>có</a:t>
            </a:r>
            <a:r>
              <a:rPr lang="en-US" dirty="0">
                <a:solidFill>
                  <a:srgbClr val="000099"/>
                </a:solidFill>
                <a:cs typeface="LilyUPC" pitchFamily="34" charset="-34"/>
              </a:rPr>
              <a:t> </a:t>
            </a:r>
            <a:r>
              <a:rPr lang="en-US" dirty="0" err="1">
                <a:solidFill>
                  <a:srgbClr val="000099"/>
                </a:solidFill>
                <a:cs typeface="LilyUPC" pitchFamily="34" charset="-34"/>
              </a:rPr>
              <a:t>nhiều</a:t>
            </a:r>
            <a:r>
              <a:rPr lang="en-US" dirty="0">
                <a:solidFill>
                  <a:srgbClr val="000099"/>
                </a:solidFill>
                <a:cs typeface="LilyUPC" pitchFamily="34" charset="-34"/>
              </a:rPr>
              <a:t> </a:t>
            </a:r>
            <a:r>
              <a:rPr lang="en-US" dirty="0" err="1">
                <a:solidFill>
                  <a:srgbClr val="000099"/>
                </a:solidFill>
                <a:cs typeface="LilyUPC" pitchFamily="34" charset="-34"/>
              </a:rPr>
              <a:t>nhu</a:t>
            </a:r>
            <a:r>
              <a:rPr lang="en-US" dirty="0">
                <a:solidFill>
                  <a:srgbClr val="000099"/>
                </a:solidFill>
                <a:cs typeface="LilyUPC" pitchFamily="34" charset="-34"/>
              </a:rPr>
              <a:t> </a:t>
            </a:r>
            <a:r>
              <a:rPr lang="en-US" dirty="0" err="1">
                <a:solidFill>
                  <a:srgbClr val="000099"/>
                </a:solidFill>
                <a:cs typeface="LilyUPC" pitchFamily="34" charset="-34"/>
              </a:rPr>
              <a:t>cầu</a:t>
            </a:r>
            <a:r>
              <a:rPr lang="en-US" dirty="0">
                <a:solidFill>
                  <a:srgbClr val="000099"/>
                </a:solidFill>
                <a:cs typeface="LilyUPC" pitchFamily="34" charset="-34"/>
              </a:rPr>
              <a:t> </a:t>
            </a:r>
            <a:r>
              <a:rPr lang="en-US" dirty="0" err="1">
                <a:solidFill>
                  <a:srgbClr val="000099"/>
                </a:solidFill>
                <a:cs typeface="LilyUPC" pitchFamily="34" charset="-34"/>
              </a:rPr>
              <a:t>chưa</a:t>
            </a:r>
            <a:r>
              <a:rPr lang="en-US" dirty="0">
                <a:solidFill>
                  <a:srgbClr val="000099"/>
                </a:solidFill>
                <a:cs typeface="LilyUPC" pitchFamily="34" charset="-34"/>
              </a:rPr>
              <a:t> </a:t>
            </a:r>
            <a:r>
              <a:rPr lang="en-US" dirty="0" err="1">
                <a:solidFill>
                  <a:srgbClr val="000099"/>
                </a:solidFill>
                <a:cs typeface="LilyUPC" pitchFamily="34" charset="-34"/>
              </a:rPr>
              <a:t>được</a:t>
            </a:r>
            <a:r>
              <a:rPr lang="en-US" dirty="0">
                <a:solidFill>
                  <a:srgbClr val="000099"/>
                </a:solidFill>
                <a:cs typeface="LilyUPC" pitchFamily="34" charset="-34"/>
              </a:rPr>
              <a:t> </a:t>
            </a:r>
            <a:r>
              <a:rPr lang="en-US" dirty="0" err="1">
                <a:solidFill>
                  <a:srgbClr val="000099"/>
                </a:solidFill>
                <a:cs typeface="LilyUPC" pitchFamily="34" charset="-34"/>
              </a:rPr>
              <a:t>đáp</a:t>
            </a:r>
            <a:r>
              <a:rPr lang="en-US" dirty="0">
                <a:solidFill>
                  <a:srgbClr val="000099"/>
                </a:solidFill>
                <a:cs typeface="LilyUPC" pitchFamily="34" charset="-34"/>
              </a:rPr>
              <a:t> </a:t>
            </a:r>
            <a:r>
              <a:rPr lang="en-US" dirty="0" err="1">
                <a:solidFill>
                  <a:srgbClr val="000099"/>
                </a:solidFill>
                <a:cs typeface="LilyUPC" pitchFamily="34" charset="-34"/>
              </a:rPr>
              <a:t>ứng</a:t>
            </a:r>
            <a:r>
              <a:rPr lang="en-US" dirty="0">
                <a:solidFill>
                  <a:srgbClr val="000099"/>
                </a:solidFill>
                <a:cs typeface="LilyUPC" pitchFamily="34" charset="-34"/>
              </a:rPr>
              <a:t>. </a:t>
            </a:r>
          </a:p>
        </p:txBody>
      </p:sp>
    </p:spTree>
    <p:extLst>
      <p:ext uri="{BB962C8B-B14F-4D97-AF65-F5344CB8AC3E}">
        <p14:creationId xmlns:p14="http://schemas.microsoft.com/office/powerpoint/2010/main" val="1035439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p:cNvSpPr>
          <p:nvPr>
            <p:ph type="body" idx="4294967295"/>
          </p:nvPr>
        </p:nvSpPr>
        <p:spPr>
          <a:xfrm>
            <a:off x="762000" y="1447800"/>
            <a:ext cx="8153400" cy="1371600"/>
          </a:xfrm>
        </p:spPr>
        <p:txBody>
          <a:bodyPr/>
          <a:lstStyle/>
          <a:p>
            <a:pPr>
              <a:buFont typeface="Wingdings 2" pitchFamily="18" charset="2"/>
              <a:buNone/>
            </a:pPr>
            <a:r>
              <a:rPr lang="en-US" sz="4000" b="1" dirty="0">
                <a:solidFill>
                  <a:schemeClr val="folHlink"/>
                </a:solidFill>
                <a:cs typeface="LilyUPC" pitchFamily="34" charset="-34"/>
              </a:rPr>
              <a:t>Ai </a:t>
            </a:r>
            <a:r>
              <a:rPr lang="en-US" sz="4000" b="1" dirty="0" err="1">
                <a:solidFill>
                  <a:schemeClr val="folHlink"/>
                </a:solidFill>
                <a:cs typeface="LilyUPC" pitchFamily="34" charset="-34"/>
              </a:rPr>
              <a:t>là</a:t>
            </a:r>
            <a:r>
              <a:rPr lang="en-US" sz="4000" b="1" dirty="0">
                <a:solidFill>
                  <a:schemeClr val="folHlink"/>
                </a:solidFill>
                <a:cs typeface="LilyUPC" pitchFamily="34" charset="-34"/>
              </a:rPr>
              <a:t> </a:t>
            </a:r>
            <a:r>
              <a:rPr lang="en-US" sz="4000" b="1" dirty="0" err="1">
                <a:solidFill>
                  <a:schemeClr val="folHlink"/>
                </a:solidFill>
                <a:cs typeface="LilyUPC" pitchFamily="34" charset="-34"/>
              </a:rPr>
              <a:t>người</a:t>
            </a:r>
            <a:r>
              <a:rPr lang="en-US" sz="4000" b="1" dirty="0">
                <a:solidFill>
                  <a:schemeClr val="folHlink"/>
                </a:solidFill>
                <a:cs typeface="LilyUPC" pitchFamily="34" charset="-34"/>
              </a:rPr>
              <a:t> an </a:t>
            </a:r>
            <a:r>
              <a:rPr lang="en-US" sz="4000" b="1" dirty="0" err="1">
                <a:solidFill>
                  <a:schemeClr val="folHlink"/>
                </a:solidFill>
                <a:cs typeface="LilyUPC" pitchFamily="34" charset="-34"/>
              </a:rPr>
              <a:t>toàn</a:t>
            </a:r>
            <a:r>
              <a:rPr lang="en-US" sz="4000" b="1" dirty="0">
                <a:solidFill>
                  <a:schemeClr val="folHlink"/>
                </a:solidFill>
                <a:cs typeface="LilyUPC" pitchFamily="34" charset="-34"/>
              </a:rPr>
              <a:t> </a:t>
            </a:r>
            <a:r>
              <a:rPr lang="en-US" sz="4000" b="1" dirty="0" err="1">
                <a:solidFill>
                  <a:schemeClr val="folHlink"/>
                </a:solidFill>
                <a:cs typeface="LilyUPC" pitchFamily="34" charset="-34"/>
              </a:rPr>
              <a:t>đối</a:t>
            </a:r>
            <a:r>
              <a:rPr lang="en-US" sz="4000" b="1" dirty="0">
                <a:solidFill>
                  <a:schemeClr val="folHlink"/>
                </a:solidFill>
                <a:cs typeface="LilyUPC" pitchFamily="34" charset="-34"/>
              </a:rPr>
              <a:t> </a:t>
            </a:r>
            <a:r>
              <a:rPr lang="en-US" sz="4000" b="1" dirty="0" err="1">
                <a:solidFill>
                  <a:schemeClr val="folHlink"/>
                </a:solidFill>
                <a:cs typeface="LilyUPC" pitchFamily="34" charset="-34"/>
              </a:rPr>
              <a:t>với</a:t>
            </a:r>
            <a:r>
              <a:rPr lang="en-US" sz="4000" b="1" dirty="0">
                <a:solidFill>
                  <a:schemeClr val="folHlink"/>
                </a:solidFill>
                <a:cs typeface="LilyUPC" pitchFamily="34" charset="-34"/>
              </a:rPr>
              <a:t> </a:t>
            </a:r>
            <a:r>
              <a:rPr lang="en-US" sz="4000" b="1" dirty="0" err="1">
                <a:solidFill>
                  <a:schemeClr val="folHlink"/>
                </a:solidFill>
                <a:cs typeface="LilyUPC" pitchFamily="34" charset="-34"/>
              </a:rPr>
              <a:t>trẻ</a:t>
            </a:r>
            <a:r>
              <a:rPr lang="en-US" sz="4000" b="1" dirty="0">
                <a:solidFill>
                  <a:schemeClr val="folHlink"/>
                </a:solidFill>
                <a:cs typeface="LilyUPC" pitchFamily="34" charset="-34"/>
              </a:rPr>
              <a:t>?</a:t>
            </a:r>
          </a:p>
        </p:txBody>
      </p:sp>
      <p:pic>
        <p:nvPicPr>
          <p:cNvPr id="95238" name="Picture 6" descr="tre-ghen-t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19400"/>
            <a:ext cx="47625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373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strips(downLeft)">
                                      <p:cBhvr>
                                        <p:cTn id="7" dur="500"/>
                                        <p:tgtEl>
                                          <p:spTgt spid="9523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5235">
                                            <p:txEl>
                                              <p:pRg st="0" end="0"/>
                                            </p:txEl>
                                          </p:spTgt>
                                        </p:tgtEl>
                                        <p:attrNameLst>
                                          <p:attrName>style.visibility</p:attrName>
                                        </p:attrNameLst>
                                      </p:cBhvr>
                                      <p:to>
                                        <p:strVal val="visible"/>
                                      </p:to>
                                    </p:set>
                                    <p:animEffect transition="in" filter="strips(downLeft)">
                                      <p:cBhvr>
                                        <p:cTn id="10" dur="500"/>
                                        <p:tgtEl>
                                          <p:spTgt spid="95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0" name="Picture 4" descr="Hoàn cảnh đáng thương của bé gái 12 tuổi bị gã thầy cúng xâm hại 1"/>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438400" y="3429000"/>
            <a:ext cx="4095750" cy="3143250"/>
          </a:xfrm>
        </p:spPr>
      </p:pic>
      <p:pic>
        <p:nvPicPr>
          <p:cNvPr id="183301" name="Picture 5" descr="3yeurauxanh_1a9c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4191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2" name="Picture 6" descr="Bình bị tạm giữ tại cơ quan công an. Ảnh: LƯU NGUYỄ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3429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9" name="Text Box 13"/>
          <p:cNvSpPr txBox="1">
            <a:spLocks noChangeArrowheads="1"/>
          </p:cNvSpPr>
          <p:nvPr/>
        </p:nvSpPr>
        <p:spPr bwMode="auto">
          <a:xfrm>
            <a:off x="2667000" y="57150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800" b="1">
                <a:solidFill>
                  <a:srgbClr val="FFFF00"/>
                </a:solidFill>
                <a:latin typeface="Arial" pitchFamily="34" charset="0"/>
              </a:rPr>
              <a:t>Thầy cúng</a:t>
            </a:r>
          </a:p>
        </p:txBody>
      </p:sp>
      <p:sp>
        <p:nvSpPr>
          <p:cNvPr id="183310" name="Text Box 14"/>
          <p:cNvSpPr txBox="1">
            <a:spLocks noChangeArrowheads="1"/>
          </p:cNvSpPr>
          <p:nvPr/>
        </p:nvSpPr>
        <p:spPr bwMode="auto">
          <a:xfrm>
            <a:off x="4953000" y="228600"/>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800" b="1">
                <a:solidFill>
                  <a:srgbClr val="000099"/>
                </a:solidFill>
              </a:rPr>
              <a:t>Bác sĩ</a:t>
            </a:r>
          </a:p>
        </p:txBody>
      </p:sp>
    </p:spTree>
    <p:extLst>
      <p:ext uri="{BB962C8B-B14F-4D97-AF65-F5344CB8AC3E}">
        <p14:creationId xmlns:p14="http://schemas.microsoft.com/office/powerpoint/2010/main" val="3270253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83301"/>
                                        </p:tgtEl>
                                        <p:attrNameLst>
                                          <p:attrName>style.visibility</p:attrName>
                                        </p:attrNameLst>
                                      </p:cBhvr>
                                      <p:to>
                                        <p:strVal val="visible"/>
                                      </p:to>
                                    </p:set>
                                    <p:animEffect transition="in" filter="checkerboard(across)">
                                      <p:cBhvr>
                                        <p:cTn id="7" dur="500"/>
                                        <p:tgtEl>
                                          <p:spTgt spid="183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3310"/>
                                        </p:tgtEl>
                                        <p:attrNameLst>
                                          <p:attrName>style.visibility</p:attrName>
                                        </p:attrNameLst>
                                      </p:cBhvr>
                                      <p:to>
                                        <p:strVal val="visible"/>
                                      </p:to>
                                    </p:set>
                                    <p:animEffect transition="in" filter="randombar(horizontal)">
                                      <p:cBhvr>
                                        <p:cTn id="12" dur="500"/>
                                        <p:tgtEl>
                                          <p:spTgt spid="1833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83302"/>
                                        </p:tgtEl>
                                        <p:attrNameLst>
                                          <p:attrName>style.visibility</p:attrName>
                                        </p:attrNameLst>
                                      </p:cBhvr>
                                      <p:to>
                                        <p:strVal val="visible"/>
                                      </p:to>
                                    </p:set>
                                    <p:animEffect transition="in" filter="diamond(in)">
                                      <p:cBhvr>
                                        <p:cTn id="17" dur="2000"/>
                                        <p:tgtEl>
                                          <p:spTgt spid="1833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3309"/>
                                        </p:tgtEl>
                                        <p:attrNameLst>
                                          <p:attrName>style.visibility</p:attrName>
                                        </p:attrNameLst>
                                      </p:cBhvr>
                                      <p:to>
                                        <p:strVal val="visible"/>
                                      </p:to>
                                    </p:set>
                                    <p:animEffect transition="in" filter="blinds(horizontal)">
                                      <p:cBhvr>
                                        <p:cTn id="22" dur="500"/>
                                        <p:tgtEl>
                                          <p:spTgt spid="1833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183300"/>
                                        </p:tgtEl>
                                        <p:attrNameLst>
                                          <p:attrName>style.visibility</p:attrName>
                                        </p:attrNameLst>
                                      </p:cBhvr>
                                      <p:to>
                                        <p:strVal val="visible"/>
                                      </p:to>
                                    </p:set>
                                    <p:animEffect transition="in" filter="randombar(horizontal)">
                                      <p:cBhvr>
                                        <p:cTn id="27" dur="500"/>
                                        <p:tgtEl>
                                          <p:spTgt spid="183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9" grpId="0"/>
      <p:bldP spid="1833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4" name="Picture 4" descr="bi-cao"/>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304800" y="1524000"/>
            <a:ext cx="3733800" cy="2971800"/>
          </a:xfrm>
        </p:spPr>
      </p:pic>
      <p:pic>
        <p:nvPicPr>
          <p:cNvPr id="184325" name="Picture 5" descr="Lĩnh 2 năm tù vì lạm dụng tình dục bé trai 8 tuổi 50 lầ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57200"/>
            <a:ext cx="46482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6" name="Text Box 6"/>
          <p:cNvSpPr txBox="1">
            <a:spLocks noChangeArrowheads="1"/>
          </p:cNvSpPr>
          <p:nvPr/>
        </p:nvSpPr>
        <p:spPr bwMode="auto">
          <a:xfrm>
            <a:off x="5181600" y="4648200"/>
            <a:ext cx="3276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800" b="1">
                <a:solidFill>
                  <a:srgbClr val="000099"/>
                </a:solidFill>
              </a:rPr>
              <a:t>Quan hệ tình dục với bé trai 8 tuổi 50 lần</a:t>
            </a:r>
          </a:p>
        </p:txBody>
      </p:sp>
      <p:sp>
        <p:nvSpPr>
          <p:cNvPr id="184327" name="Text Box 7"/>
          <p:cNvSpPr txBox="1">
            <a:spLocks noChangeArrowheads="1"/>
          </p:cNvSpPr>
          <p:nvPr/>
        </p:nvSpPr>
        <p:spPr bwMode="auto">
          <a:xfrm>
            <a:off x="609600" y="4648200"/>
            <a:ext cx="312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3200" b="1">
                <a:solidFill>
                  <a:srgbClr val="000099"/>
                </a:solidFill>
              </a:rPr>
              <a:t>Thầy giáo XHTD học sinh</a:t>
            </a:r>
          </a:p>
        </p:txBody>
      </p:sp>
    </p:spTree>
    <p:extLst>
      <p:ext uri="{BB962C8B-B14F-4D97-AF65-F5344CB8AC3E}">
        <p14:creationId xmlns:p14="http://schemas.microsoft.com/office/powerpoint/2010/main" val="2761943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84324"/>
                                        </p:tgtEl>
                                        <p:attrNameLst>
                                          <p:attrName>style.visibility</p:attrName>
                                        </p:attrNameLst>
                                      </p:cBhvr>
                                      <p:to>
                                        <p:strVal val="visible"/>
                                      </p:to>
                                    </p:set>
                                    <p:animEffect transition="in" filter="randombar(horizontal)">
                                      <p:cBhvr>
                                        <p:cTn id="7" dur="500"/>
                                        <p:tgtEl>
                                          <p:spTgt spid="184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4327"/>
                                        </p:tgtEl>
                                        <p:attrNameLst>
                                          <p:attrName>style.visibility</p:attrName>
                                        </p:attrNameLst>
                                      </p:cBhvr>
                                      <p:to>
                                        <p:strVal val="visible"/>
                                      </p:to>
                                    </p:set>
                                    <p:anim calcmode="lin" valueType="num">
                                      <p:cBhvr additive="base">
                                        <p:cTn id="12" dur="500" fill="hold"/>
                                        <p:tgtEl>
                                          <p:spTgt spid="184327"/>
                                        </p:tgtEl>
                                        <p:attrNameLst>
                                          <p:attrName>ppt_x</p:attrName>
                                        </p:attrNameLst>
                                      </p:cBhvr>
                                      <p:tavLst>
                                        <p:tav tm="0">
                                          <p:val>
                                            <p:strVal val="#ppt_x"/>
                                          </p:val>
                                        </p:tav>
                                        <p:tav tm="100000">
                                          <p:val>
                                            <p:strVal val="#ppt_x"/>
                                          </p:val>
                                        </p:tav>
                                      </p:tavLst>
                                    </p:anim>
                                    <p:anim calcmode="lin" valueType="num">
                                      <p:cBhvr additive="base">
                                        <p:cTn id="13" dur="500" fill="hold"/>
                                        <p:tgtEl>
                                          <p:spTgt spid="18432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184325"/>
                                        </p:tgtEl>
                                        <p:attrNameLst>
                                          <p:attrName>style.visibility</p:attrName>
                                        </p:attrNameLst>
                                      </p:cBhvr>
                                      <p:to>
                                        <p:strVal val="visible"/>
                                      </p:to>
                                    </p:set>
                                    <p:animEffect transition="in" filter="diamond(in)">
                                      <p:cBhvr>
                                        <p:cTn id="18" dur="2000"/>
                                        <p:tgtEl>
                                          <p:spTgt spid="18432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84326"/>
                                        </p:tgtEl>
                                        <p:attrNameLst>
                                          <p:attrName>style.visibility</p:attrName>
                                        </p:attrNameLst>
                                      </p:cBhvr>
                                      <p:to>
                                        <p:strVal val="visible"/>
                                      </p:to>
                                    </p:set>
                                    <p:animEffect transition="in" filter="blinds(horizontal)">
                                      <p:cBhvr>
                                        <p:cTn id="23" dur="500"/>
                                        <p:tgtEl>
                                          <p:spTgt spid="184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6" grpId="0"/>
      <p:bldP spid="1843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algn="ctr"/>
            <a:r>
              <a:rPr lang="en-US" dirty="0">
                <a:solidFill>
                  <a:schemeClr val="bg1"/>
                </a:solidFill>
              </a:rPr>
              <a:t>Cha </a:t>
            </a:r>
            <a:r>
              <a:rPr lang="en-US" dirty="0" err="1">
                <a:solidFill>
                  <a:schemeClr val="bg1"/>
                </a:solidFill>
              </a:rPr>
              <a:t>dượng</a:t>
            </a:r>
            <a:endParaRPr lang="en-US" dirty="0">
              <a:solidFill>
                <a:schemeClr val="bg1"/>
              </a:solidFill>
            </a:endParaRPr>
          </a:p>
        </p:txBody>
      </p:sp>
      <p:pic>
        <p:nvPicPr>
          <p:cNvPr id="1028" name="Picture 4" descr="C:\Users\Admin\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399" y="1143000"/>
            <a:ext cx="4872037" cy="337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65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sz="2800" b="1">
                <a:solidFill>
                  <a:schemeClr val="bg1"/>
                </a:solidFill>
                <a:latin typeface="Times New Roman" pitchFamily="18" charset="0"/>
                <a:cs typeface="Times New Roman" pitchFamily="18" charset="0"/>
              </a:rPr>
              <a:t>CÁC </a:t>
            </a:r>
            <a:r>
              <a:rPr lang="en-US" sz="2800" b="1" dirty="0">
                <a:solidFill>
                  <a:schemeClr val="bg1"/>
                </a:solidFill>
                <a:latin typeface="Times New Roman" pitchFamily="18" charset="0"/>
                <a:cs typeface="Times New Roman" pitchFamily="18" charset="0"/>
              </a:rPr>
              <a:t>HÌNH THỨC XÂM HẠI TRẺ EM</a:t>
            </a:r>
          </a:p>
        </p:txBody>
      </p:sp>
      <p:sp>
        <p:nvSpPr>
          <p:cNvPr id="3" name="Content Placeholder 2"/>
          <p:cNvSpPr>
            <a:spLocks noGrp="1"/>
          </p:cNvSpPr>
          <p:nvPr>
            <p:ph idx="1"/>
          </p:nvPr>
        </p:nvSpPr>
        <p:spPr>
          <a:xfrm>
            <a:off x="381000" y="1496315"/>
            <a:ext cx="7467600" cy="4525964"/>
          </a:xfrm>
        </p:spPr>
        <p:txBody>
          <a:bodyPr/>
          <a:lstStyle/>
          <a:p>
            <a:endParaRPr lang="en-US" dirty="0"/>
          </a:p>
        </p:txBody>
      </p:sp>
      <p:sp>
        <p:nvSpPr>
          <p:cNvPr id="4" name="Rectangle 3"/>
          <p:cNvSpPr>
            <a:spLocks noChangeArrowheads="1"/>
          </p:cNvSpPr>
          <p:nvPr/>
        </p:nvSpPr>
        <p:spPr bwMode="auto">
          <a:xfrm>
            <a:off x="533400" y="1496315"/>
            <a:ext cx="8077200" cy="914400"/>
          </a:xfrm>
          <a:prstGeom prst="rect">
            <a:avLst/>
          </a:prstGeom>
          <a:solidFill>
            <a:srgbClr val="CCFFFF"/>
          </a:solidFill>
          <a:ln w="9525">
            <a:solidFill>
              <a:schemeClr val="bg1"/>
            </a:solidFill>
            <a:miter lim="800000"/>
            <a:headEnd/>
            <a:tailEnd/>
          </a:ln>
        </p:spPr>
        <p:txBody>
          <a:bodyPr lIns="45720" rIns="45720" anchor="ctr"/>
          <a:lstStyle/>
          <a:p>
            <a:pPr>
              <a:defRPr/>
            </a:pPr>
            <a:r>
              <a:rPr lang="en-GB" sz="3600" b="1" dirty="0">
                <a:solidFill>
                  <a:srgbClr val="FF3300"/>
                </a:solidFill>
                <a:effectLst>
                  <a:outerShdw blurRad="38100" dist="38100" dir="2700000" algn="tl">
                    <a:srgbClr val="000000"/>
                  </a:outerShdw>
                </a:effectLst>
                <a:latin typeface="Arial" pitchFamily="34" charset="0"/>
                <a:cs typeface="Cordia New" pitchFamily="34" charset="-34"/>
              </a:rPr>
              <a:t>    04 H</a:t>
            </a:r>
            <a:r>
              <a:rPr lang="en-GB" sz="3600" b="1" dirty="0">
                <a:solidFill>
                  <a:srgbClr val="FF3300"/>
                </a:solidFill>
                <a:effectLst>
                  <a:outerShdw blurRad="38100" dist="38100" dir="2700000" algn="tl">
                    <a:srgbClr val="000000"/>
                  </a:outerShdw>
                </a:effectLst>
                <a:latin typeface="Franklin Gothic Book"/>
                <a:cs typeface="Cordia New" pitchFamily="34" charset="-34"/>
              </a:rPr>
              <a:t>ÌNH THỨC XÂM HẠI TRẺ EM</a:t>
            </a:r>
            <a:endParaRPr lang="en-GB" sz="3600" dirty="0">
              <a:effectLst>
                <a:outerShdw blurRad="38100" dist="38100" dir="2700000" algn="tl">
                  <a:srgbClr val="000000"/>
                </a:outerShdw>
              </a:effectLst>
              <a:latin typeface="Arial" pitchFamily="34" charset="0"/>
              <a:cs typeface="Cordia New" pitchFamily="34" charset="-34"/>
            </a:endParaRPr>
          </a:p>
        </p:txBody>
      </p:sp>
      <p:sp>
        <p:nvSpPr>
          <p:cNvPr id="5" name="Rectangle 5"/>
          <p:cNvSpPr>
            <a:spLocks noChangeArrowheads="1"/>
          </p:cNvSpPr>
          <p:nvPr/>
        </p:nvSpPr>
        <p:spPr bwMode="auto">
          <a:xfrm>
            <a:off x="381000" y="3553715"/>
            <a:ext cx="1676400" cy="1143000"/>
          </a:xfrm>
          <a:prstGeom prst="rect">
            <a:avLst/>
          </a:prstGeom>
          <a:solidFill>
            <a:srgbClr val="CCFFFF"/>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dirty="0" err="1">
                <a:solidFill>
                  <a:srgbClr val="000099"/>
                </a:solidFill>
                <a:latin typeface="Times New Roman" pitchFamily="18" charset="0"/>
                <a:cs typeface="Times New Roman" pitchFamily="18" charset="0"/>
              </a:rPr>
              <a:t>Bạo</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lực</a:t>
            </a:r>
            <a:endParaRPr lang="en-US" sz="2800" b="1" dirty="0">
              <a:solidFill>
                <a:srgbClr val="000099"/>
              </a:solidFill>
              <a:latin typeface="Times New Roman" pitchFamily="18" charset="0"/>
              <a:cs typeface="Times New Roman" pitchFamily="18" charset="0"/>
            </a:endParaRPr>
          </a:p>
          <a:p>
            <a:r>
              <a:rPr lang="en-US" sz="2800" b="1" dirty="0" err="1">
                <a:solidFill>
                  <a:srgbClr val="000099"/>
                </a:solidFill>
                <a:latin typeface="Times New Roman" pitchFamily="18" charset="0"/>
                <a:cs typeface="Times New Roman" pitchFamily="18" charset="0"/>
              </a:rPr>
              <a:t>Trẻ</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em</a:t>
            </a:r>
            <a:r>
              <a:rPr lang="en-US" sz="2800" b="1" dirty="0">
                <a:solidFill>
                  <a:srgbClr val="000099"/>
                </a:solidFill>
                <a:latin typeface="Times New Roman" pitchFamily="18" charset="0"/>
                <a:cs typeface="Times New Roman" pitchFamily="18" charset="0"/>
              </a:rPr>
              <a:t> </a:t>
            </a:r>
          </a:p>
        </p:txBody>
      </p:sp>
      <p:sp>
        <p:nvSpPr>
          <p:cNvPr id="6" name="Rectangle 6"/>
          <p:cNvSpPr>
            <a:spLocks noChangeArrowheads="1"/>
          </p:cNvSpPr>
          <p:nvPr/>
        </p:nvSpPr>
        <p:spPr bwMode="auto">
          <a:xfrm>
            <a:off x="2597727" y="3571045"/>
            <a:ext cx="1828800" cy="1108340"/>
          </a:xfrm>
          <a:prstGeom prst="rect">
            <a:avLst/>
          </a:prstGeom>
          <a:solidFill>
            <a:srgbClr val="CCFFFF"/>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dirty="0" err="1">
                <a:solidFill>
                  <a:srgbClr val="000099"/>
                </a:solidFill>
                <a:latin typeface="Times New Roman" pitchFamily="18" charset="0"/>
                <a:cs typeface="Times New Roman" pitchFamily="18" charset="0"/>
              </a:rPr>
              <a:t>Bóc</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lột</a:t>
            </a:r>
            <a:endParaRPr lang="en-US" sz="2800" b="1" dirty="0">
              <a:solidFill>
                <a:srgbClr val="000099"/>
              </a:solidFill>
              <a:latin typeface="Times New Roman" pitchFamily="18" charset="0"/>
              <a:cs typeface="Times New Roman" pitchFamily="18" charset="0"/>
            </a:endParaRPr>
          </a:p>
          <a:p>
            <a:r>
              <a:rPr lang="en-US" sz="2800" b="1" dirty="0" err="1">
                <a:solidFill>
                  <a:srgbClr val="000099"/>
                </a:solidFill>
                <a:latin typeface="Times New Roman" pitchFamily="18" charset="0"/>
                <a:cs typeface="Times New Roman" pitchFamily="18" charset="0"/>
              </a:rPr>
              <a:t>Trẻ</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em</a:t>
            </a:r>
            <a:endParaRPr lang="en-US" sz="2800" b="1" dirty="0">
              <a:solidFill>
                <a:srgbClr val="000099"/>
              </a:solidFill>
              <a:latin typeface="Times New Roman" pitchFamily="18" charset="0"/>
              <a:cs typeface="Times New Roman" pitchFamily="18" charset="0"/>
            </a:endParaRPr>
          </a:p>
        </p:txBody>
      </p:sp>
      <p:sp>
        <p:nvSpPr>
          <p:cNvPr id="7" name="Rectangle 7"/>
          <p:cNvSpPr txBox="1">
            <a:spLocks noChangeArrowheads="1"/>
          </p:cNvSpPr>
          <p:nvPr/>
        </p:nvSpPr>
        <p:spPr bwMode="auto">
          <a:xfrm>
            <a:off x="4894118" y="3629915"/>
            <a:ext cx="1835728" cy="1066800"/>
          </a:xfrm>
          <a:prstGeom prst="rect">
            <a:avLst/>
          </a:prstGeom>
          <a:solidFill>
            <a:srgbClr val="CCFFFF"/>
          </a:solidFill>
          <a:ln cap="flat" algn="ctr">
            <a:solidFill>
              <a:schemeClr val="bg1"/>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90000"/>
              </a:lnSpc>
              <a:buFont typeface="Wingdings 2" pitchFamily="18" charset="2"/>
              <a:buNone/>
            </a:pPr>
            <a:r>
              <a:rPr lang="en-US" sz="2800" b="1" dirty="0" err="1">
                <a:solidFill>
                  <a:srgbClr val="000099"/>
                </a:solidFill>
                <a:latin typeface="Times New Roman" pitchFamily="18" charset="0"/>
                <a:cs typeface="Times New Roman" pitchFamily="18" charset="0"/>
              </a:rPr>
              <a:t>Bỏ</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rơi</a:t>
            </a:r>
            <a:r>
              <a:rPr lang="en-US" sz="2800" b="1">
                <a:solidFill>
                  <a:srgbClr val="000099"/>
                </a:solidFill>
                <a:latin typeface="Times New Roman" pitchFamily="18" charset="0"/>
                <a:cs typeface="Times New Roman" pitchFamily="18" charset="0"/>
              </a:rPr>
              <a:t>, bỏ mặc </a:t>
            </a:r>
            <a:r>
              <a:rPr lang="en-US" sz="2800" b="1" dirty="0">
                <a:solidFill>
                  <a:srgbClr val="000099"/>
                </a:solidFill>
                <a:latin typeface="Times New Roman" pitchFamily="18" charset="0"/>
                <a:cs typeface="Times New Roman" pitchFamily="18" charset="0"/>
              </a:rPr>
              <a:t>TE</a:t>
            </a:r>
          </a:p>
        </p:txBody>
      </p:sp>
      <p:sp>
        <p:nvSpPr>
          <p:cNvPr id="8" name="Rectangle 8"/>
          <p:cNvSpPr>
            <a:spLocks noChangeArrowheads="1"/>
          </p:cNvSpPr>
          <p:nvPr/>
        </p:nvSpPr>
        <p:spPr bwMode="auto">
          <a:xfrm>
            <a:off x="7239000" y="3629915"/>
            <a:ext cx="1676400" cy="1066800"/>
          </a:xfrm>
          <a:prstGeom prst="rect">
            <a:avLst/>
          </a:prstGeom>
          <a:solidFill>
            <a:srgbClr val="CCFFFF"/>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19100" indent="-382588" algn="l" eaLnBrk="0" hangingPunct="0">
              <a:spcBef>
                <a:spcPct val="20000"/>
              </a:spcBef>
              <a:buClr>
                <a:schemeClr val="accent1"/>
              </a:buClr>
              <a:buSzPct val="80000"/>
              <a:buFont typeface="Wingdings 2" pitchFamily="18" charset="2"/>
              <a:buNone/>
            </a:pPr>
            <a:r>
              <a:rPr lang="en-US" sz="2400" b="1" dirty="0" err="1">
                <a:solidFill>
                  <a:srgbClr val="000099"/>
                </a:solidFill>
                <a:highlight>
                  <a:srgbClr val="FFFF00"/>
                </a:highlight>
                <a:latin typeface="Times New Roman" pitchFamily="18" charset="0"/>
                <a:cs typeface="Times New Roman" pitchFamily="18" charset="0"/>
              </a:rPr>
              <a:t>Xâm</a:t>
            </a:r>
            <a:r>
              <a:rPr lang="en-US" sz="2400" b="1" dirty="0">
                <a:solidFill>
                  <a:srgbClr val="000099"/>
                </a:solidFill>
                <a:highlight>
                  <a:srgbClr val="FFFF00"/>
                </a:highlight>
                <a:latin typeface="Times New Roman" pitchFamily="18" charset="0"/>
                <a:cs typeface="Times New Roman" pitchFamily="18" charset="0"/>
              </a:rPr>
              <a:t> </a:t>
            </a:r>
            <a:r>
              <a:rPr lang="en-US" sz="2400" b="1" dirty="0" err="1">
                <a:solidFill>
                  <a:srgbClr val="000099"/>
                </a:solidFill>
                <a:highlight>
                  <a:srgbClr val="FFFF00"/>
                </a:highlight>
                <a:latin typeface="Times New Roman" pitchFamily="18" charset="0"/>
                <a:cs typeface="Times New Roman" pitchFamily="18" charset="0"/>
              </a:rPr>
              <a:t>hại</a:t>
            </a:r>
            <a:endParaRPr lang="en-US" sz="2400" b="1" dirty="0">
              <a:solidFill>
                <a:srgbClr val="000099"/>
              </a:solidFill>
              <a:highlight>
                <a:srgbClr val="FFFF00"/>
              </a:highlight>
              <a:latin typeface="Times New Roman" pitchFamily="18" charset="0"/>
              <a:cs typeface="Times New Roman" pitchFamily="18" charset="0"/>
            </a:endParaRPr>
          </a:p>
          <a:p>
            <a:pPr marL="419100" indent="-382588" algn="l" eaLnBrk="0" hangingPunct="0">
              <a:spcBef>
                <a:spcPct val="20000"/>
              </a:spcBef>
              <a:buClr>
                <a:schemeClr val="accent1"/>
              </a:buClr>
              <a:buSzPct val="80000"/>
              <a:buFont typeface="Wingdings 2" pitchFamily="18" charset="2"/>
              <a:buNone/>
            </a:pPr>
            <a:r>
              <a:rPr lang="en-US" sz="2400" b="1" dirty="0">
                <a:solidFill>
                  <a:srgbClr val="000099"/>
                </a:solidFill>
                <a:highlight>
                  <a:srgbClr val="FFFF00"/>
                </a:highlight>
                <a:latin typeface="Times New Roman" pitchFamily="18" charset="0"/>
                <a:cs typeface="Times New Roman" pitchFamily="18" charset="0"/>
              </a:rPr>
              <a:t> </a:t>
            </a:r>
            <a:r>
              <a:rPr lang="en-US" sz="2400" b="1" dirty="0" err="1">
                <a:solidFill>
                  <a:srgbClr val="000099"/>
                </a:solidFill>
                <a:highlight>
                  <a:srgbClr val="FFFF00"/>
                </a:highlight>
                <a:latin typeface="Times New Roman" pitchFamily="18" charset="0"/>
                <a:cs typeface="Times New Roman" pitchFamily="18" charset="0"/>
              </a:rPr>
              <a:t>tình</a:t>
            </a:r>
            <a:r>
              <a:rPr lang="en-US" sz="2400" b="1" dirty="0">
                <a:solidFill>
                  <a:srgbClr val="000099"/>
                </a:solidFill>
                <a:highlight>
                  <a:srgbClr val="FFFF00"/>
                </a:highlight>
                <a:latin typeface="Times New Roman" pitchFamily="18" charset="0"/>
                <a:cs typeface="Times New Roman" pitchFamily="18" charset="0"/>
              </a:rPr>
              <a:t> </a:t>
            </a:r>
            <a:r>
              <a:rPr lang="en-US" sz="2400" b="1" dirty="0" err="1">
                <a:solidFill>
                  <a:srgbClr val="000099"/>
                </a:solidFill>
                <a:highlight>
                  <a:srgbClr val="FFFF00"/>
                </a:highlight>
                <a:latin typeface="Times New Roman" pitchFamily="18" charset="0"/>
                <a:cs typeface="Times New Roman" pitchFamily="18" charset="0"/>
              </a:rPr>
              <a:t>dục</a:t>
            </a:r>
            <a:endParaRPr lang="en-US" sz="2400" b="1" dirty="0">
              <a:solidFill>
                <a:srgbClr val="000099"/>
              </a:solidFill>
              <a:highlight>
                <a:srgbClr val="FFFF00"/>
              </a:highlight>
              <a:latin typeface="Times New Roman" pitchFamily="18" charset="0"/>
              <a:cs typeface="Times New Roman" pitchFamily="18" charset="0"/>
            </a:endParaRPr>
          </a:p>
        </p:txBody>
      </p:sp>
      <p:sp>
        <p:nvSpPr>
          <p:cNvPr id="11" name="Line 11"/>
          <p:cNvSpPr>
            <a:spLocks noChangeShapeType="1"/>
          </p:cNvSpPr>
          <p:nvPr/>
        </p:nvSpPr>
        <p:spPr bwMode="auto">
          <a:xfrm flipH="1">
            <a:off x="1226125" y="2434985"/>
            <a:ext cx="3498274" cy="117763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2"/>
          <p:cNvSpPr>
            <a:spLocks noChangeShapeType="1"/>
          </p:cNvSpPr>
          <p:nvPr/>
        </p:nvSpPr>
        <p:spPr bwMode="auto">
          <a:xfrm flipH="1">
            <a:off x="3512127" y="2434985"/>
            <a:ext cx="1212273" cy="117763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3"/>
          <p:cNvSpPr>
            <a:spLocks noChangeShapeType="1"/>
          </p:cNvSpPr>
          <p:nvPr/>
        </p:nvSpPr>
        <p:spPr bwMode="auto">
          <a:xfrm>
            <a:off x="4724400" y="2434985"/>
            <a:ext cx="1087582" cy="119493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4"/>
          <p:cNvSpPr>
            <a:spLocks noChangeShapeType="1"/>
          </p:cNvSpPr>
          <p:nvPr/>
        </p:nvSpPr>
        <p:spPr bwMode="auto">
          <a:xfrm>
            <a:off x="4724400" y="2434985"/>
            <a:ext cx="3124200" cy="119493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20288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trips(down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
                                            <p:bg/>
                                          </p:spTgt>
                                        </p:tgtEl>
                                        <p:attrNameLst>
                                          <p:attrName>style.visibility</p:attrName>
                                        </p:attrNameLst>
                                      </p:cBhvr>
                                      <p:to>
                                        <p:strVal val="visible"/>
                                      </p:to>
                                    </p:set>
                                    <p:animEffect transition="in" filter="randombar(horizontal)">
                                      <p:cBhvr>
                                        <p:cTn id="31" dur="500"/>
                                        <p:tgtEl>
                                          <p:spTgt spid="7">
                                            <p:bg/>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randombar(horizontal)">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build="p" animBg="1"/>
      <p:bldP spid="8" grpId="0" animBg="1"/>
      <p:bldP spid="11" grpId="0" animBg="1"/>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err="1">
                <a:solidFill>
                  <a:schemeClr val="bg1"/>
                </a:solidFill>
                <a:latin typeface="Times New Roman" pitchFamily="18" charset="0"/>
                <a:cs typeface="Times New Roman" pitchFamily="18" charset="0"/>
              </a:rPr>
              <a:t>Hàng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xóm</a:t>
            </a:r>
            <a:endParaRPr lang="en-US" sz="3600" dirty="0">
              <a:solidFill>
                <a:schemeClr val="bg1"/>
              </a:solidFill>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1355" y="1600200"/>
            <a:ext cx="390824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448" y="1600200"/>
            <a:ext cx="4114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55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4F6A4A9A-2484-48D1-829D-D5356F487312}"/>
              </a:ext>
            </a:extLst>
          </p:cNvPr>
          <p:cNvSpPr>
            <a:spLocks noGrp="1"/>
          </p:cNvSpPr>
          <p:nvPr>
            <p:ph type="title" idx="4294967295"/>
          </p:nvPr>
        </p:nvSpPr>
        <p:spPr/>
        <p:txBody>
          <a:bodyPr/>
          <a:lstStyle/>
          <a:p>
            <a:endParaRPr lang="en-US" altLang="en-US">
              <a:ea typeface="Cordia New" panose="020B0304020202020204" pitchFamily="34" charset="-34"/>
              <a:cs typeface="Cordia New" panose="020B0304020202020204" pitchFamily="34" charset="-34"/>
            </a:endParaRPr>
          </a:p>
        </p:txBody>
      </p:sp>
      <p:sp>
        <p:nvSpPr>
          <p:cNvPr id="82947" name="Rectangle 3">
            <a:extLst>
              <a:ext uri="{FF2B5EF4-FFF2-40B4-BE49-F238E27FC236}">
                <a16:creationId xmlns:a16="http://schemas.microsoft.com/office/drawing/2014/main" id="{BED49F84-90F9-4AD1-AB70-662706FC4350}"/>
              </a:ext>
            </a:extLst>
          </p:cNvPr>
          <p:cNvSpPr>
            <a:spLocks noGrp="1"/>
          </p:cNvSpPr>
          <p:nvPr>
            <p:ph type="body" idx="4294967295"/>
          </p:nvPr>
        </p:nvSpPr>
        <p:spPr>
          <a:xfrm>
            <a:off x="457200" y="1752600"/>
            <a:ext cx="8077200" cy="4876800"/>
          </a:xfrm>
        </p:spPr>
        <p:txBody>
          <a:bodyPr/>
          <a:lstStyle/>
          <a:p>
            <a:pPr marL="339725" lvl="1" indent="0" algn="just">
              <a:spcBef>
                <a:spcPct val="50000"/>
              </a:spcBef>
              <a:buClrTx/>
              <a:buSzTx/>
              <a:buFont typeface="Wingdings 2" panose="05020102010507070707" pitchFamily="18" charset="2"/>
              <a:buNone/>
            </a:pPr>
            <a:r>
              <a:rPr lang="en-US" altLang="en-US" sz="3200" b="1">
                <a:solidFill>
                  <a:srgbClr val="0000CC"/>
                </a:solidFill>
                <a:latin typeface="Times New Roman" panose="02020603050405020304" pitchFamily="18" charset="0"/>
                <a:ea typeface="LilyUPC" panose="020B0604020202020204" pitchFamily="34" charset="-34"/>
                <a:cs typeface="Times New Roman" panose="02020603050405020304" pitchFamily="18" charset="0"/>
              </a:rPr>
              <a:t>Kẻ xâm hại tình dục trẻ em có thể là bất cứ ai: già hay trẻ, người quen hay không quen, người trong gia đình hay người ngoài gia đình …   </a:t>
            </a:r>
          </a:p>
          <a:p>
            <a:pPr marL="608013" indent="-571500"/>
            <a:endParaRPr lang="en-US" altLang="en-US">
              <a:solidFill>
                <a:srgbClr val="0000CC"/>
              </a:solidFill>
              <a:ea typeface="LilyUPC" panose="020B0604020202020204" pitchFamily="34" charset="-34"/>
              <a:cs typeface="LilyUPC" panose="020B0604020202020204" pitchFamily="34" charset="-34"/>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p:cNvSpPr>
          <p:nvPr>
            <p:ph type="title" idx="4294967295"/>
          </p:nvPr>
        </p:nvSpPr>
        <p:spPr>
          <a:xfrm>
            <a:off x="457200" y="274638"/>
            <a:ext cx="8305800" cy="1143000"/>
          </a:xfrm>
          <a:solidFill>
            <a:srgbClr val="CCFFFF"/>
          </a:solidFill>
        </p:spPr>
        <p:txBody>
          <a:bodyPr/>
          <a:lstStyle/>
          <a:p>
            <a:pPr algn="ctr"/>
            <a:r>
              <a:rPr lang="en-US" sz="3200" b="1">
                <a:solidFill>
                  <a:srgbClr val="FF3300"/>
                </a:solidFill>
                <a:cs typeface="Cordia New" pitchFamily="34" charset="-34"/>
              </a:rPr>
              <a:t>THỦ ĐOẠN CỦA KẺ XÂM HẠI TÌNH DỤC TRẺ EM</a:t>
            </a:r>
          </a:p>
        </p:txBody>
      </p:sp>
      <p:pic>
        <p:nvPicPr>
          <p:cNvPr id="159747" name="Picture 3" descr="slide-21-6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69342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896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strips(downLeft)">
                                      <p:cBhvr>
                                        <p:cTn id="7" dur="500"/>
                                        <p:tgtEl>
                                          <p:spTgt spid="159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59747"/>
                                        </p:tgtEl>
                                        <p:attrNameLst>
                                          <p:attrName>style.visibility</p:attrName>
                                        </p:attrNameLst>
                                      </p:cBhvr>
                                      <p:to>
                                        <p:strVal val="visible"/>
                                      </p:to>
                                    </p:set>
                                    <p:animEffect transition="in" filter="diamond(in)">
                                      <p:cBhvr>
                                        <p:cTn id="12" dur="2000"/>
                                        <p:tgtEl>
                                          <p:spTgt spid="15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a:extLst>
              <a:ext uri="{FF2B5EF4-FFF2-40B4-BE49-F238E27FC236}">
                <a16:creationId xmlns:a16="http://schemas.microsoft.com/office/drawing/2014/main" id="{6B6A22C8-2F76-4696-A4C8-583CFACC1AA7}"/>
              </a:ext>
            </a:extLst>
          </p:cNvPr>
          <p:cNvSpPr>
            <a:spLocks noGrp="1"/>
          </p:cNvSpPr>
          <p:nvPr>
            <p:ph idx="1"/>
          </p:nvPr>
        </p:nvSpPr>
        <p:spPr>
          <a:xfrm>
            <a:off x="457200" y="1600200"/>
            <a:ext cx="8001000" cy="4525963"/>
          </a:xfrm>
        </p:spPr>
        <p:txBody>
          <a:bodyPr/>
          <a:lstStyle/>
          <a:p>
            <a:endParaRPr lang="en-US" altLang="en-US" dirty="0">
              <a:ea typeface="LilyUPC" panose="020B0604020202020204" pitchFamily="34" charset="-34"/>
              <a:cs typeface="LilyUPC" panose="020B0604020202020204" pitchFamily="34" charset="-34"/>
            </a:endParaRPr>
          </a:p>
        </p:txBody>
      </p:sp>
      <p:sp>
        <p:nvSpPr>
          <p:cNvPr id="4" name="Right Arrow 3">
            <a:extLst>
              <a:ext uri="{FF2B5EF4-FFF2-40B4-BE49-F238E27FC236}">
                <a16:creationId xmlns:a16="http://schemas.microsoft.com/office/drawing/2014/main" id="{7A180D8F-2067-4865-B195-3B9AEAB52236}"/>
              </a:ext>
            </a:extLst>
          </p:cNvPr>
          <p:cNvSpPr/>
          <p:nvPr/>
        </p:nvSpPr>
        <p:spPr>
          <a:xfrm>
            <a:off x="3076575" y="2209800"/>
            <a:ext cx="4267200" cy="367347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b="1" dirty="0">
                <a:solidFill>
                  <a:schemeClr val="bg1"/>
                </a:solidFill>
                <a:latin typeface="Times New Roman" panose="02020603050405020304" pitchFamily="18" charset="0"/>
                <a:cs typeface="Times New Roman" panose="02020603050405020304" pitchFamily="18" charset="0"/>
              </a:rPr>
              <a:t>Nhắm đối tượng</a:t>
            </a:r>
            <a:r>
              <a:rPr lang="vi-VN" sz="2400"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a:p>
            <a:pPr algn="ctr">
              <a:defRPr/>
            </a:pPr>
            <a:r>
              <a:rPr lang="vi-VN" sz="2400" dirty="0">
                <a:solidFill>
                  <a:schemeClr val="bg1"/>
                </a:solidFill>
                <a:latin typeface="Times New Roman" panose="02020603050405020304" pitchFamily="18" charset="0"/>
                <a:cs typeface="Times New Roman" panose="02020603050405020304" pitchFamily="18" charset="0"/>
              </a:rPr>
              <a:t>Thủ phạm</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thường dành thời gian làm quen, tiếp xúc với trẻ em trước khi thực hiện hành vi xâm hại</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DFED1DE5-7365-450F-BA03-B3C596D49C32}"/>
              </a:ext>
            </a:extLst>
          </p:cNvPr>
          <p:cNvSpPr/>
          <p:nvPr/>
        </p:nvSpPr>
        <p:spPr>
          <a:xfrm>
            <a:off x="758571" y="3007374"/>
            <a:ext cx="2318004" cy="2159939"/>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4000" b="1">
                <a:solidFill>
                  <a:schemeClr val="bg1"/>
                </a:solidFill>
                <a:latin typeface="Times New Roman" panose="02020603050405020304" pitchFamily="18" charset="0"/>
                <a:cs typeface="Times New Roman" panose="02020603050405020304" pitchFamily="18" charset="0"/>
              </a:rPr>
              <a:t>1</a:t>
            </a:r>
          </a:p>
        </p:txBody>
      </p:sp>
      <p:sp>
        <p:nvSpPr>
          <p:cNvPr id="7" name="Rectangle 2">
            <a:extLst>
              <a:ext uri="{FF2B5EF4-FFF2-40B4-BE49-F238E27FC236}">
                <a16:creationId xmlns:a16="http://schemas.microsoft.com/office/drawing/2014/main" id="{5B05F647-00F8-43C3-B8C5-6D9113A7D922}"/>
              </a:ext>
            </a:extLst>
          </p:cNvPr>
          <p:cNvSpPr>
            <a:spLocks noGrp="1"/>
          </p:cNvSpPr>
          <p:nvPr>
            <p:ph type="title"/>
          </p:nvPr>
        </p:nvSpPr>
        <p:spPr>
          <a:xfrm>
            <a:off x="457200" y="274638"/>
            <a:ext cx="8001000" cy="1143000"/>
          </a:xfrm>
          <a:solidFill>
            <a:srgbClr val="CCFFFF"/>
          </a:solidFill>
        </p:spPr>
        <p:txBody>
          <a:bodyPr/>
          <a:lstStyle/>
          <a:p>
            <a:pPr algn="ctr"/>
            <a:r>
              <a:rPr lang="en-US" altLang="en-US" sz="3200" b="1">
                <a:solidFill>
                  <a:srgbClr val="FF3300"/>
                </a:solidFill>
                <a:ea typeface="Cordia New" panose="020B0304020202020204" pitchFamily="34" charset="-34"/>
                <a:cs typeface="Cordia New" panose="020B0304020202020204" pitchFamily="34" charset="-34"/>
              </a:rPr>
              <a:t>THỦ ĐOẠN CỦA KẺ XÂM HẠI TÌNH DỤC TRẺ 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a:extLst>
              <a:ext uri="{FF2B5EF4-FFF2-40B4-BE49-F238E27FC236}">
                <a16:creationId xmlns:a16="http://schemas.microsoft.com/office/drawing/2014/main" id="{681BDB66-0E69-4922-8919-11C37EC6D938}"/>
              </a:ext>
            </a:extLst>
          </p:cNvPr>
          <p:cNvSpPr>
            <a:spLocks noGrp="1"/>
          </p:cNvSpPr>
          <p:nvPr>
            <p:ph idx="1"/>
          </p:nvPr>
        </p:nvSpPr>
        <p:spPr>
          <a:xfrm>
            <a:off x="457200" y="1600200"/>
            <a:ext cx="8001000" cy="4525963"/>
          </a:xfrm>
        </p:spPr>
        <p:txBody>
          <a:bodyPr/>
          <a:lstStyle/>
          <a:p>
            <a:endParaRPr lang="en-US" altLang="en-US">
              <a:ea typeface="LilyUPC" panose="020B0604020202020204" pitchFamily="34" charset="-34"/>
              <a:cs typeface="LilyUPC" panose="020B0604020202020204" pitchFamily="34" charset="-34"/>
            </a:endParaRPr>
          </a:p>
        </p:txBody>
      </p:sp>
      <p:sp>
        <p:nvSpPr>
          <p:cNvPr id="4" name="Right Arrow 3">
            <a:extLst>
              <a:ext uri="{FF2B5EF4-FFF2-40B4-BE49-F238E27FC236}">
                <a16:creationId xmlns:a16="http://schemas.microsoft.com/office/drawing/2014/main" id="{A5692BAF-ED37-4F2F-A3A8-7D177A917547}"/>
              </a:ext>
            </a:extLst>
          </p:cNvPr>
          <p:cNvSpPr/>
          <p:nvPr/>
        </p:nvSpPr>
        <p:spPr>
          <a:xfrm>
            <a:off x="3048000" y="1981200"/>
            <a:ext cx="4343400" cy="3505200"/>
          </a:xfrm>
          <a:prstGeom prst="rightArrow">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b="1" dirty="0">
                <a:solidFill>
                  <a:schemeClr val="bg1"/>
                </a:solidFill>
                <a:latin typeface="Times New Roman" panose="02020603050405020304" pitchFamily="18" charset="0"/>
                <a:cs typeface="Times New Roman" panose="02020603050405020304" pitchFamily="18" charset="0"/>
              </a:rPr>
              <a:t>Xây dựng niềm tin với trẻ: </a:t>
            </a:r>
            <a:endParaRPr lang="en-US" sz="2000" b="1" dirty="0">
              <a:solidFill>
                <a:schemeClr val="bg1"/>
              </a:solidFill>
              <a:latin typeface="Times New Roman" panose="02020603050405020304" pitchFamily="18" charset="0"/>
              <a:cs typeface="Times New Roman" panose="02020603050405020304" pitchFamily="18" charset="0"/>
            </a:endParaRPr>
          </a:p>
          <a:p>
            <a:pPr algn="ctr">
              <a:defRPr/>
            </a:pPr>
            <a:r>
              <a:rPr lang="en-US" dirty="0" err="1">
                <a:solidFill>
                  <a:schemeClr val="bg1"/>
                </a:solidFill>
                <a:latin typeface="Times New Roman" panose="02020603050405020304" pitchFamily="18" charset="0"/>
                <a:cs typeface="Times New Roman" panose="02020603050405020304" pitchFamily="18" charset="0"/>
              </a:rPr>
              <a:t>Đối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tượng</a:t>
            </a:r>
            <a:r>
              <a:rPr lang="vi-VN" dirty="0">
                <a:solidFill>
                  <a:schemeClr val="bg1"/>
                </a:solidFill>
                <a:latin typeface="Times New Roman" panose="02020603050405020304" pitchFamily="18" charset="0"/>
                <a:cs typeface="Times New Roman" panose="02020603050405020304" pitchFamily="18" charset="0"/>
              </a:rPr>
              <a:t> sẽ dành thời gian quan tâm, kết bạn, chăm sóc, đưa trẻ đi chơi, tặng đồ chơi, chia sẻ sở thích, cho trẻ làm những điều trẻ thích như chơi điện thoại, ipad…</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AB31062B-0120-4ADE-B6FC-202A3014E3B6}"/>
              </a:ext>
            </a:extLst>
          </p:cNvPr>
          <p:cNvSpPr/>
          <p:nvPr/>
        </p:nvSpPr>
        <p:spPr>
          <a:xfrm>
            <a:off x="729996" y="2566373"/>
            <a:ext cx="2318004" cy="2159939"/>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4000" b="1" dirty="0">
                <a:solidFill>
                  <a:schemeClr val="bg1"/>
                </a:solidFill>
                <a:latin typeface="Times New Roman" panose="02020603050405020304" pitchFamily="18" charset="0"/>
                <a:cs typeface="Times New Roman" panose="02020603050405020304" pitchFamily="18" charset="0"/>
              </a:rPr>
              <a:t>2</a:t>
            </a:r>
          </a:p>
        </p:txBody>
      </p:sp>
      <p:sp>
        <p:nvSpPr>
          <p:cNvPr id="7" name="Rectangle 2">
            <a:extLst>
              <a:ext uri="{FF2B5EF4-FFF2-40B4-BE49-F238E27FC236}">
                <a16:creationId xmlns:a16="http://schemas.microsoft.com/office/drawing/2014/main" id="{9E0A2A21-7796-4348-8CE0-E2B65D1160CC}"/>
              </a:ext>
            </a:extLst>
          </p:cNvPr>
          <p:cNvSpPr>
            <a:spLocks noGrp="1"/>
          </p:cNvSpPr>
          <p:nvPr>
            <p:ph type="title"/>
          </p:nvPr>
        </p:nvSpPr>
        <p:spPr>
          <a:xfrm>
            <a:off x="457200" y="274638"/>
            <a:ext cx="8001000" cy="1143000"/>
          </a:xfrm>
          <a:solidFill>
            <a:srgbClr val="CCFFFF"/>
          </a:solidFill>
        </p:spPr>
        <p:txBody>
          <a:bodyPr/>
          <a:lstStyle/>
          <a:p>
            <a:pPr algn="ctr"/>
            <a:r>
              <a:rPr lang="en-US" altLang="en-US" sz="3200" b="1">
                <a:solidFill>
                  <a:srgbClr val="FF3300"/>
                </a:solidFill>
                <a:ea typeface="Cordia New" panose="020B0304020202020204" pitchFamily="34" charset="-34"/>
                <a:cs typeface="Cordia New" panose="020B0304020202020204" pitchFamily="34" charset="-34"/>
              </a:rPr>
              <a:t>THỦ ĐOẠN CỦA KẺ XÂM HẠI TÌNH DỤC TRẺ 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a:extLst>
              <a:ext uri="{FF2B5EF4-FFF2-40B4-BE49-F238E27FC236}">
                <a16:creationId xmlns:a16="http://schemas.microsoft.com/office/drawing/2014/main" id="{DB164AB3-7F34-431A-87D3-282FB298ACEC}"/>
              </a:ext>
            </a:extLst>
          </p:cNvPr>
          <p:cNvSpPr>
            <a:spLocks noGrp="1"/>
          </p:cNvSpPr>
          <p:nvPr>
            <p:ph idx="1"/>
          </p:nvPr>
        </p:nvSpPr>
        <p:spPr>
          <a:xfrm>
            <a:off x="457200" y="1600200"/>
            <a:ext cx="8001000" cy="4525963"/>
          </a:xfrm>
        </p:spPr>
        <p:txBody>
          <a:bodyPr/>
          <a:lstStyle/>
          <a:p>
            <a:endParaRPr lang="en-US" altLang="en-US">
              <a:ea typeface="LilyUPC" panose="020B0604020202020204" pitchFamily="34" charset="-34"/>
              <a:cs typeface="LilyUPC" panose="020B0604020202020204" pitchFamily="34" charset="-34"/>
            </a:endParaRPr>
          </a:p>
        </p:txBody>
      </p:sp>
      <p:sp>
        <p:nvSpPr>
          <p:cNvPr id="4" name="Right Arrow 3">
            <a:extLst>
              <a:ext uri="{FF2B5EF4-FFF2-40B4-BE49-F238E27FC236}">
                <a16:creationId xmlns:a16="http://schemas.microsoft.com/office/drawing/2014/main" id="{62A7F8B0-4DB4-41D9-BF56-05507B91A060}"/>
              </a:ext>
            </a:extLst>
          </p:cNvPr>
          <p:cNvSpPr/>
          <p:nvPr/>
        </p:nvSpPr>
        <p:spPr>
          <a:xfrm>
            <a:off x="3048000" y="2057400"/>
            <a:ext cx="4343400" cy="3505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b="1" dirty="0">
                <a:solidFill>
                  <a:schemeClr val="bg1"/>
                </a:solidFill>
                <a:latin typeface="Times New Roman" panose="02020603050405020304" pitchFamily="18" charset="0"/>
                <a:cs typeface="Times New Roman" panose="02020603050405020304" pitchFamily="18" charset="0"/>
              </a:rPr>
              <a:t>Tạo bí mật: </a:t>
            </a:r>
            <a:r>
              <a:rPr lang="vi-VN" sz="2000" dirty="0">
                <a:solidFill>
                  <a:schemeClr val="bg1"/>
                </a:solidFill>
                <a:latin typeface="Times New Roman" panose="02020603050405020304" pitchFamily="18" charset="0"/>
                <a:cs typeface="Times New Roman" panose="02020603050405020304" pitchFamily="18" charset="0"/>
              </a:rPr>
              <a:t>Thủ phạm xây dựng bí mật riêng với trẻ và sử dụng mưu mẹo để thuyết phục trẻ giữ lời hứa hoặc đe dọa, ép buộc để trẻ không tiết lộ hoặc nói với ai</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EBE498DD-57C7-4F8B-B6BB-8A7E85119118}"/>
              </a:ext>
            </a:extLst>
          </p:cNvPr>
          <p:cNvSpPr/>
          <p:nvPr/>
        </p:nvSpPr>
        <p:spPr>
          <a:xfrm>
            <a:off x="729996" y="2604473"/>
            <a:ext cx="2318004" cy="2159939"/>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4000" b="1">
                <a:solidFill>
                  <a:schemeClr val="bg1"/>
                </a:solidFill>
                <a:latin typeface="Times New Roman" panose="02020603050405020304" pitchFamily="18" charset="0"/>
                <a:cs typeface="Times New Roman" panose="02020603050405020304" pitchFamily="18" charset="0"/>
              </a:rPr>
              <a:t>3</a:t>
            </a:r>
          </a:p>
        </p:txBody>
      </p:sp>
      <p:sp>
        <p:nvSpPr>
          <p:cNvPr id="7" name="Rectangle 2">
            <a:extLst>
              <a:ext uri="{FF2B5EF4-FFF2-40B4-BE49-F238E27FC236}">
                <a16:creationId xmlns:a16="http://schemas.microsoft.com/office/drawing/2014/main" id="{C7AE9DE6-03EB-4C30-A2C5-7CF2B19B1159}"/>
              </a:ext>
            </a:extLst>
          </p:cNvPr>
          <p:cNvSpPr>
            <a:spLocks noGrp="1"/>
          </p:cNvSpPr>
          <p:nvPr>
            <p:ph type="title"/>
          </p:nvPr>
        </p:nvSpPr>
        <p:spPr>
          <a:xfrm>
            <a:off x="457200" y="274638"/>
            <a:ext cx="8001000" cy="1143000"/>
          </a:xfrm>
          <a:solidFill>
            <a:srgbClr val="CCFFFF"/>
          </a:solidFill>
        </p:spPr>
        <p:txBody>
          <a:bodyPr/>
          <a:lstStyle/>
          <a:p>
            <a:pPr algn="ctr"/>
            <a:r>
              <a:rPr lang="en-US" altLang="en-US" sz="3200" b="1">
                <a:solidFill>
                  <a:srgbClr val="FF3300"/>
                </a:solidFill>
                <a:ea typeface="Cordia New" panose="020B0304020202020204" pitchFamily="34" charset="-34"/>
                <a:cs typeface="Cordia New" panose="020B0304020202020204" pitchFamily="34" charset="-34"/>
              </a:rPr>
              <a:t>THỦ ĐOẠN CỦA KẺ XÂM HẠI TÌNH DỤC </a:t>
            </a:r>
            <a:br>
              <a:rPr lang="en-US" altLang="en-US" sz="3200" b="1">
                <a:solidFill>
                  <a:srgbClr val="FF3300"/>
                </a:solidFill>
                <a:ea typeface="Cordia New" panose="020B0304020202020204" pitchFamily="34" charset="-34"/>
                <a:cs typeface="Cordia New" panose="020B0304020202020204" pitchFamily="34" charset="-34"/>
              </a:rPr>
            </a:br>
            <a:r>
              <a:rPr lang="en-US" altLang="en-US" sz="3200" b="1">
                <a:solidFill>
                  <a:srgbClr val="FF3300"/>
                </a:solidFill>
                <a:ea typeface="Cordia New" panose="020B0304020202020204" pitchFamily="34" charset="-34"/>
                <a:cs typeface="Cordia New" panose="020B0304020202020204" pitchFamily="34" charset="-34"/>
              </a:rPr>
              <a:t>TRẺ 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a:extLst>
              <a:ext uri="{FF2B5EF4-FFF2-40B4-BE49-F238E27FC236}">
                <a16:creationId xmlns:a16="http://schemas.microsoft.com/office/drawing/2014/main" id="{7090CD70-297C-4477-BDD2-63DF6BAB5279}"/>
              </a:ext>
            </a:extLst>
          </p:cNvPr>
          <p:cNvSpPr>
            <a:spLocks noGrp="1"/>
          </p:cNvSpPr>
          <p:nvPr>
            <p:ph idx="1"/>
          </p:nvPr>
        </p:nvSpPr>
        <p:spPr>
          <a:xfrm>
            <a:off x="457200" y="1600200"/>
            <a:ext cx="8001000" cy="4525963"/>
          </a:xfrm>
        </p:spPr>
        <p:txBody>
          <a:bodyPr/>
          <a:lstStyle/>
          <a:p>
            <a:endParaRPr lang="en-US" altLang="en-US">
              <a:ea typeface="LilyUPC" panose="020B0604020202020204" pitchFamily="34" charset="-34"/>
              <a:cs typeface="LilyUPC" panose="020B0604020202020204" pitchFamily="34" charset="-34"/>
            </a:endParaRPr>
          </a:p>
        </p:txBody>
      </p:sp>
      <p:sp>
        <p:nvSpPr>
          <p:cNvPr id="4" name="Right Arrow 3">
            <a:extLst>
              <a:ext uri="{FF2B5EF4-FFF2-40B4-BE49-F238E27FC236}">
                <a16:creationId xmlns:a16="http://schemas.microsoft.com/office/drawing/2014/main" id="{F25E3002-F612-44EF-894B-9DC23AE2BA24}"/>
              </a:ext>
            </a:extLst>
          </p:cNvPr>
          <p:cNvSpPr/>
          <p:nvPr/>
        </p:nvSpPr>
        <p:spPr>
          <a:xfrm>
            <a:off x="3048000" y="1981200"/>
            <a:ext cx="4343400" cy="35052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b="1" dirty="0">
                <a:solidFill>
                  <a:schemeClr val="bg1"/>
                </a:solidFill>
                <a:latin typeface="Times New Roman" panose="02020603050405020304" pitchFamily="18" charset="0"/>
                <a:cs typeface="Times New Roman" panose="02020603050405020304" pitchFamily="18" charset="0"/>
              </a:rPr>
              <a:t>Hành động leo thang: </a:t>
            </a:r>
            <a:r>
              <a:rPr lang="vi-VN" sz="2000" dirty="0">
                <a:solidFill>
                  <a:schemeClr val="bg1"/>
                </a:solidFill>
                <a:latin typeface="Times New Roman" panose="02020603050405020304" pitchFamily="18" charset="0"/>
                <a:cs typeface="Times New Roman" panose="02020603050405020304" pitchFamily="18" charset="0"/>
              </a:rPr>
              <a:t>Thủ phạm tiến tới </a:t>
            </a:r>
            <a:r>
              <a:rPr lang="en-US" sz="2000" dirty="0" err="1">
                <a:solidFill>
                  <a:schemeClr val="bg1"/>
                </a:solidFill>
                <a:latin typeface="Times New Roman" panose="02020603050405020304" pitchFamily="18" charset="0"/>
                <a:cs typeface="Times New Roman" panose="02020603050405020304" pitchFamily="18" charset="0"/>
              </a:rPr>
              <a:t>việc</a:t>
            </a:r>
            <a:r>
              <a:rPr lang="vi-VN" sz="2000" dirty="0">
                <a:solidFill>
                  <a:schemeClr val="bg1"/>
                </a:solidFill>
                <a:latin typeface="Times New Roman" panose="02020603050405020304" pitchFamily="18" charset="0"/>
                <a:cs typeface="Times New Roman" panose="02020603050405020304" pitchFamily="18" charset="0"/>
              </a:rPr>
              <a:t> nói chuyện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trẻ</a:t>
            </a:r>
            <a:r>
              <a:rPr lang="vi-VN" sz="2000" dirty="0">
                <a:solidFill>
                  <a:schemeClr val="bg1"/>
                </a:solidFill>
                <a:latin typeface="Times New Roman" panose="02020603050405020304" pitchFamily="18" charset="0"/>
                <a:cs typeface="Times New Roman" panose="02020603050405020304" pitchFamily="18" charset="0"/>
              </a:rPr>
              <a:t> hướng đến các vấn đề quan hệ tình dục nam nữ và chia sẻ với trẻ những tài liệu đồi trụy</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D10B83DF-5175-41FD-B82D-501D61BCE472}"/>
              </a:ext>
            </a:extLst>
          </p:cNvPr>
          <p:cNvSpPr/>
          <p:nvPr/>
        </p:nvSpPr>
        <p:spPr>
          <a:xfrm>
            <a:off x="729996" y="2566373"/>
            <a:ext cx="2318004" cy="2159939"/>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4000" b="1">
                <a:solidFill>
                  <a:schemeClr val="bg1"/>
                </a:solidFill>
                <a:latin typeface="Times New Roman" panose="02020603050405020304" pitchFamily="18" charset="0"/>
                <a:cs typeface="Times New Roman" panose="02020603050405020304" pitchFamily="18" charset="0"/>
              </a:rPr>
              <a:t>4</a:t>
            </a:r>
          </a:p>
        </p:txBody>
      </p:sp>
      <p:sp>
        <p:nvSpPr>
          <p:cNvPr id="7" name="Rectangle 2">
            <a:extLst>
              <a:ext uri="{FF2B5EF4-FFF2-40B4-BE49-F238E27FC236}">
                <a16:creationId xmlns:a16="http://schemas.microsoft.com/office/drawing/2014/main" id="{29D33AF1-6059-4E2E-872D-5F5D8500A430}"/>
              </a:ext>
            </a:extLst>
          </p:cNvPr>
          <p:cNvSpPr>
            <a:spLocks noGrp="1"/>
          </p:cNvSpPr>
          <p:nvPr>
            <p:ph type="title"/>
          </p:nvPr>
        </p:nvSpPr>
        <p:spPr>
          <a:xfrm>
            <a:off x="457200" y="274638"/>
            <a:ext cx="8001000" cy="1143000"/>
          </a:xfrm>
          <a:solidFill>
            <a:srgbClr val="CCFFFF"/>
          </a:solidFill>
        </p:spPr>
        <p:txBody>
          <a:bodyPr/>
          <a:lstStyle/>
          <a:p>
            <a:pPr algn="ctr"/>
            <a:r>
              <a:rPr lang="en-US" altLang="en-US" sz="3200" b="1">
                <a:solidFill>
                  <a:srgbClr val="FF3300"/>
                </a:solidFill>
                <a:ea typeface="Cordia New" panose="020B0304020202020204" pitchFamily="34" charset="-34"/>
                <a:cs typeface="Cordia New" panose="020B0304020202020204" pitchFamily="34" charset="-34"/>
              </a:rPr>
              <a:t>THỦ ĐOẠN CỦA KẺ XÂM HẠI TÌNH DỤC </a:t>
            </a:r>
            <a:br>
              <a:rPr lang="en-US" altLang="en-US" sz="3200" b="1">
                <a:solidFill>
                  <a:srgbClr val="FF3300"/>
                </a:solidFill>
                <a:ea typeface="Cordia New" panose="020B0304020202020204" pitchFamily="34" charset="-34"/>
                <a:cs typeface="Cordia New" panose="020B0304020202020204" pitchFamily="34" charset="-34"/>
              </a:rPr>
            </a:br>
            <a:r>
              <a:rPr lang="en-US" altLang="en-US" sz="3200" b="1">
                <a:solidFill>
                  <a:srgbClr val="FF3300"/>
                </a:solidFill>
                <a:ea typeface="Cordia New" panose="020B0304020202020204" pitchFamily="34" charset="-34"/>
                <a:cs typeface="Cordia New" panose="020B0304020202020204" pitchFamily="34" charset="-34"/>
              </a:rPr>
              <a:t>TRẺ 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a:extLst>
              <a:ext uri="{FF2B5EF4-FFF2-40B4-BE49-F238E27FC236}">
                <a16:creationId xmlns:a16="http://schemas.microsoft.com/office/drawing/2014/main" id="{1CA7EA2C-6D11-49C0-AF62-D144011F47FF}"/>
              </a:ext>
            </a:extLst>
          </p:cNvPr>
          <p:cNvSpPr>
            <a:spLocks noGrp="1"/>
          </p:cNvSpPr>
          <p:nvPr>
            <p:ph idx="1"/>
          </p:nvPr>
        </p:nvSpPr>
        <p:spPr>
          <a:xfrm>
            <a:off x="457200" y="1600200"/>
            <a:ext cx="8001000" cy="4525963"/>
          </a:xfrm>
        </p:spPr>
        <p:txBody>
          <a:bodyPr/>
          <a:lstStyle/>
          <a:p>
            <a:endParaRPr lang="en-US" altLang="en-US">
              <a:ea typeface="LilyUPC" panose="020B0604020202020204" pitchFamily="34" charset="-34"/>
              <a:cs typeface="LilyUPC" panose="020B0604020202020204" pitchFamily="34" charset="-34"/>
            </a:endParaRPr>
          </a:p>
        </p:txBody>
      </p:sp>
      <p:sp>
        <p:nvSpPr>
          <p:cNvPr id="4" name="Right Arrow 3">
            <a:extLst>
              <a:ext uri="{FF2B5EF4-FFF2-40B4-BE49-F238E27FC236}">
                <a16:creationId xmlns:a16="http://schemas.microsoft.com/office/drawing/2014/main" id="{FC0ED69B-7161-4E3F-B055-1251B75EE7A9}"/>
              </a:ext>
            </a:extLst>
          </p:cNvPr>
          <p:cNvSpPr/>
          <p:nvPr/>
        </p:nvSpPr>
        <p:spPr>
          <a:xfrm>
            <a:off x="3048000" y="1905000"/>
            <a:ext cx="4572000" cy="350520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b="1" dirty="0">
                <a:solidFill>
                  <a:schemeClr val="bg1"/>
                </a:solidFill>
                <a:latin typeface="Times New Roman" panose="02020603050405020304" pitchFamily="18" charset="0"/>
                <a:cs typeface="Times New Roman" panose="02020603050405020304" pitchFamily="18" charset="0"/>
              </a:rPr>
              <a:t>Thực hiện xâm hại: </a:t>
            </a:r>
            <a:r>
              <a:rPr lang="vi-VN" sz="2000" dirty="0">
                <a:solidFill>
                  <a:schemeClr val="bg1"/>
                </a:solidFill>
                <a:latin typeface="Times New Roman" panose="02020603050405020304" pitchFamily="18" charset="0"/>
                <a:cs typeface="Times New Roman" panose="02020603050405020304" pitchFamily="18" charset="0"/>
              </a:rPr>
              <a:t>Thủ phạm lựa chọn thời cơ, thời điểm thuận lợi để xâm hại: không gian vắng, thời điểm trẻ ở một mình, hoặc dẫn dụ trẻ đến địa điểm vắng. </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42B5C550-92B6-4B65-91B6-FBC8533FA6FC}"/>
              </a:ext>
            </a:extLst>
          </p:cNvPr>
          <p:cNvSpPr/>
          <p:nvPr/>
        </p:nvSpPr>
        <p:spPr>
          <a:xfrm>
            <a:off x="729996" y="2577630"/>
            <a:ext cx="2318004" cy="2159939"/>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4000" b="1">
                <a:solidFill>
                  <a:schemeClr val="bg1"/>
                </a:solidFill>
                <a:latin typeface="Times New Roman" panose="02020603050405020304" pitchFamily="18" charset="0"/>
                <a:cs typeface="Times New Roman" panose="02020603050405020304" pitchFamily="18" charset="0"/>
              </a:rPr>
              <a:t>5</a:t>
            </a:r>
          </a:p>
        </p:txBody>
      </p:sp>
      <p:sp>
        <p:nvSpPr>
          <p:cNvPr id="7" name="Rectangle 2">
            <a:extLst>
              <a:ext uri="{FF2B5EF4-FFF2-40B4-BE49-F238E27FC236}">
                <a16:creationId xmlns:a16="http://schemas.microsoft.com/office/drawing/2014/main" id="{C8831743-E3F9-4B71-8CD1-ACC5E108E68A}"/>
              </a:ext>
            </a:extLst>
          </p:cNvPr>
          <p:cNvSpPr>
            <a:spLocks noGrp="1"/>
          </p:cNvSpPr>
          <p:nvPr>
            <p:ph type="title"/>
          </p:nvPr>
        </p:nvSpPr>
        <p:spPr>
          <a:xfrm>
            <a:off x="457200" y="274638"/>
            <a:ext cx="8001000" cy="1143000"/>
          </a:xfrm>
          <a:solidFill>
            <a:srgbClr val="CCFFFF"/>
          </a:solidFill>
        </p:spPr>
        <p:txBody>
          <a:bodyPr/>
          <a:lstStyle/>
          <a:p>
            <a:pPr algn="ctr"/>
            <a:r>
              <a:rPr lang="en-US" altLang="en-US" sz="3200" b="1">
                <a:solidFill>
                  <a:srgbClr val="FF3300"/>
                </a:solidFill>
                <a:ea typeface="Cordia New" panose="020B0304020202020204" pitchFamily="34" charset="-34"/>
                <a:cs typeface="Cordia New" panose="020B0304020202020204" pitchFamily="34" charset="-34"/>
              </a:rPr>
              <a:t>THỦ ĐOẠN CỦA KẺ XÂM HẠI TÌNH DỤC </a:t>
            </a:r>
            <a:br>
              <a:rPr lang="en-US" altLang="en-US" sz="3200" b="1">
                <a:solidFill>
                  <a:srgbClr val="FF3300"/>
                </a:solidFill>
                <a:ea typeface="Cordia New" panose="020B0304020202020204" pitchFamily="34" charset="-34"/>
                <a:cs typeface="Cordia New" panose="020B0304020202020204" pitchFamily="34" charset="-34"/>
              </a:rPr>
            </a:br>
            <a:r>
              <a:rPr lang="en-US" altLang="en-US" sz="3200" b="1">
                <a:solidFill>
                  <a:srgbClr val="FF3300"/>
                </a:solidFill>
                <a:ea typeface="Cordia New" panose="020B0304020202020204" pitchFamily="34" charset="-34"/>
                <a:cs typeface="Cordia New" panose="020B0304020202020204" pitchFamily="34" charset="-34"/>
              </a:rPr>
              <a:t>TRẺ 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81000" y="228600"/>
            <a:ext cx="8153400" cy="1219200"/>
          </a:xfrm>
        </p:spPr>
        <p:txBody>
          <a:bodyPr/>
          <a:lstStyle/>
          <a:p>
            <a:pPr algn="ctr" eaLnBrk="1" hangingPunct="1"/>
            <a:r>
              <a:rPr lang="en-US" sz="2800" b="1" dirty="0">
                <a:solidFill>
                  <a:srgbClr val="FFFF00"/>
                </a:solidFill>
                <a:latin typeface="Times New Roman" pitchFamily="18" charset="0"/>
                <a:cs typeface="Times New Roman" pitchFamily="18" charset="0"/>
              </a:rPr>
              <a:t>ĐỐI VỚI TRẺ EM: </a:t>
            </a:r>
            <a:br>
              <a:rPr lang="en-US" sz="2800" b="1" dirty="0">
                <a:solidFill>
                  <a:srgbClr val="FFFF00"/>
                </a:solidFill>
                <a:latin typeface="Times New Roman" pitchFamily="18" charset="0"/>
                <a:cs typeface="Times New Roman" pitchFamily="18" charset="0"/>
              </a:rPr>
            </a:br>
            <a:r>
              <a:rPr lang="en-US" sz="2800" b="1" dirty="0">
                <a:solidFill>
                  <a:srgbClr val="FFFF00"/>
                </a:solidFill>
                <a:latin typeface="Times New Roman" pitchFamily="18" charset="0"/>
                <a:cs typeface="Times New Roman" pitchFamily="18" charset="0"/>
              </a:rPr>
              <a:t>KỸ NĂNG TỰ BẢO VỆ BẢN THÂN</a:t>
            </a:r>
            <a:r>
              <a:rPr lang="en-US" sz="2800" b="1" dirty="0">
                <a:latin typeface="Times New Roman" pitchFamily="18" charset="0"/>
                <a:cs typeface="Times New Roman" pitchFamily="18" charset="0"/>
              </a:rPr>
              <a:t> </a:t>
            </a:r>
          </a:p>
        </p:txBody>
      </p:sp>
      <p:sp>
        <p:nvSpPr>
          <p:cNvPr id="62467" name="Rectangle 3"/>
          <p:cNvSpPr>
            <a:spLocks noGrp="1" noChangeArrowheads="1"/>
          </p:cNvSpPr>
          <p:nvPr>
            <p:ph idx="1"/>
          </p:nvPr>
        </p:nvSpPr>
        <p:spPr>
          <a:xfrm>
            <a:off x="381000" y="1600200"/>
            <a:ext cx="8305800" cy="5257800"/>
          </a:xfrm>
        </p:spPr>
        <p:txBody>
          <a:bodyPr/>
          <a:lstStyle/>
          <a:p>
            <a:pPr marL="685800" indent="-685800" algn="just" eaLnBrk="1" hangingPunct="1">
              <a:spcBef>
                <a:spcPts val="0"/>
              </a:spcBef>
              <a:spcAft>
                <a:spcPts val="600"/>
              </a:spcAft>
              <a:buFontTx/>
              <a:buNone/>
            </a:pPr>
            <a:r>
              <a:rPr lang="en-US" sz="2800" dirty="0">
                <a:solidFill>
                  <a:srgbClr val="000099"/>
                </a:solidFill>
                <a:latin typeface="Times New Roman" pitchFamily="18" charset="0"/>
                <a:cs typeface="Times New Roman" pitchFamily="18" charset="0"/>
              </a:rPr>
              <a:t>1. </a:t>
            </a:r>
            <a:r>
              <a:rPr lang="en-US" sz="2800" dirty="0" err="1">
                <a:solidFill>
                  <a:srgbClr val="000099"/>
                </a:solidFill>
                <a:latin typeface="Times New Roman" pitchFamily="18" charset="0"/>
                <a:cs typeface="Times New Roman" pitchFamily="18" charset="0"/>
              </a:rPr>
              <a:t>Cần</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bình</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tĩnh</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nghĩ</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cách</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để</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thoát</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ra</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khỏi</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những</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tình</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huống</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bất</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thường</a:t>
            </a:r>
            <a:endParaRPr lang="en-US" sz="2800" dirty="0">
              <a:solidFill>
                <a:srgbClr val="000099"/>
              </a:solidFill>
              <a:latin typeface="Times New Roman" pitchFamily="18" charset="0"/>
              <a:cs typeface="Times New Roman" pitchFamily="18" charset="0"/>
            </a:endParaRPr>
          </a:p>
          <a:p>
            <a:pPr marL="685800" indent="-685800" algn="just" eaLnBrk="1" hangingPunct="1">
              <a:spcBef>
                <a:spcPts val="0"/>
              </a:spcBef>
              <a:spcAft>
                <a:spcPts val="600"/>
              </a:spcAft>
              <a:buFontTx/>
              <a:buNone/>
            </a:pPr>
            <a:r>
              <a:rPr lang="en-US" sz="2800" dirty="0">
                <a:solidFill>
                  <a:srgbClr val="000099"/>
                </a:solidFill>
                <a:latin typeface="Times New Roman" pitchFamily="18" charset="0"/>
                <a:cs typeface="Times New Roman" pitchFamily="18" charset="0"/>
              </a:rPr>
              <a:t>2. </a:t>
            </a:r>
            <a:r>
              <a:rPr lang="en-US" sz="2800" dirty="0" err="1">
                <a:solidFill>
                  <a:srgbClr val="000099"/>
                </a:solidFill>
                <a:latin typeface="Times New Roman" pitchFamily="18" charset="0"/>
                <a:cs typeface="Times New Roman" pitchFamily="18" charset="0"/>
              </a:rPr>
              <a:t>Nói</a:t>
            </a:r>
            <a:r>
              <a:rPr lang="en-US" sz="2800" dirty="0">
                <a:solidFill>
                  <a:srgbClr val="000099"/>
                </a:solidFill>
                <a:latin typeface="Times New Roman" pitchFamily="18" charset="0"/>
                <a:cs typeface="Times New Roman" pitchFamily="18" charset="0"/>
              </a:rPr>
              <a:t> “ </a:t>
            </a:r>
            <a:r>
              <a:rPr lang="en-US" sz="2800" dirty="0" err="1">
                <a:solidFill>
                  <a:srgbClr val="000099"/>
                </a:solidFill>
                <a:latin typeface="Times New Roman" pitchFamily="18" charset="0"/>
                <a:cs typeface="Times New Roman" pitchFamily="18" charset="0"/>
              </a:rPr>
              <a:t>Không</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để</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tự</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bảo</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vệ</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mình</a:t>
            </a:r>
            <a:r>
              <a:rPr lang="en-US" sz="2800" dirty="0">
                <a:solidFill>
                  <a:srgbClr val="000099"/>
                </a:solidFill>
                <a:latin typeface="Times New Roman" pitchFamily="18" charset="0"/>
                <a:cs typeface="Times New Roman" pitchFamily="18" charset="0"/>
              </a:rPr>
              <a:t> </a:t>
            </a:r>
          </a:p>
          <a:p>
            <a:pPr marL="685800" indent="-685800" algn="just" eaLnBrk="1" hangingPunct="1">
              <a:spcBef>
                <a:spcPts val="0"/>
              </a:spcBef>
              <a:spcAft>
                <a:spcPts val="600"/>
              </a:spcAft>
              <a:buFontTx/>
              <a:buNone/>
            </a:pPr>
            <a:r>
              <a:rPr lang="en-US" sz="2800" dirty="0">
                <a:solidFill>
                  <a:srgbClr val="000099"/>
                </a:solidFill>
                <a:latin typeface="Times New Roman" pitchFamily="18" charset="0"/>
                <a:cs typeface="Times New Roman" pitchFamily="18" charset="0"/>
              </a:rPr>
              <a:t>3. </a:t>
            </a:r>
            <a:r>
              <a:rPr lang="en-US" sz="2800" dirty="0" err="1">
                <a:solidFill>
                  <a:srgbClr val="000099"/>
                </a:solidFill>
                <a:latin typeface="Times New Roman" pitchFamily="18" charset="0"/>
                <a:cs typeface="Times New Roman" pitchFamily="18" charset="0"/>
              </a:rPr>
              <a:t>Không</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ai</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có</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quyền</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tuỳ</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tiện</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động</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chạm</a:t>
            </a:r>
            <a:r>
              <a:rPr lang="en-US" sz="2800" dirty="0">
                <a:solidFill>
                  <a:srgbClr val="000099"/>
                </a:solidFill>
                <a:latin typeface="Times New Roman" pitchFamily="18" charset="0"/>
                <a:cs typeface="Times New Roman" pitchFamily="18" charset="0"/>
              </a:rPr>
              <a:t> , </a:t>
            </a:r>
            <a:r>
              <a:rPr lang="en-US" sz="2800" dirty="0" err="1">
                <a:solidFill>
                  <a:srgbClr val="000099"/>
                </a:solidFill>
                <a:latin typeface="Times New Roman" pitchFamily="18" charset="0"/>
                <a:cs typeface="Times New Roman" pitchFamily="18" charset="0"/>
              </a:rPr>
              <a:t>sờ</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mó</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vào</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bộ</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phận</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kín</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của</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cơ</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thể</a:t>
            </a:r>
            <a:r>
              <a:rPr lang="en-US" sz="2800" dirty="0">
                <a:solidFill>
                  <a:srgbClr val="000099"/>
                </a:solidFill>
                <a:latin typeface="Times New Roman" pitchFamily="18" charset="0"/>
                <a:cs typeface="Times New Roman" pitchFamily="18" charset="0"/>
              </a:rPr>
              <a:t> </a:t>
            </a:r>
          </a:p>
          <a:p>
            <a:pPr marL="685800" indent="-685800" algn="just" eaLnBrk="1" hangingPunct="1">
              <a:spcBef>
                <a:spcPts val="0"/>
              </a:spcBef>
              <a:spcAft>
                <a:spcPts val="600"/>
              </a:spcAft>
              <a:buFontTx/>
              <a:buNone/>
            </a:pPr>
            <a:r>
              <a:rPr lang="en-US" sz="2800" dirty="0">
                <a:solidFill>
                  <a:srgbClr val="000099"/>
                </a:solidFill>
                <a:latin typeface="Times New Roman" pitchFamily="18" charset="0"/>
                <a:cs typeface="Times New Roman" pitchFamily="18" charset="0"/>
              </a:rPr>
              <a:t>4. </a:t>
            </a:r>
            <a:r>
              <a:rPr lang="en-US" sz="2800" dirty="0" err="1">
                <a:solidFill>
                  <a:srgbClr val="000099"/>
                </a:solidFill>
                <a:latin typeface="Times New Roman" pitchFamily="18" charset="0"/>
                <a:cs typeface="Times New Roman" pitchFamily="18" charset="0"/>
              </a:rPr>
              <a:t>Nên</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tránh</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xa</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những</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ai</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và</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những</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nơi</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các</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em</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cảm</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thấy</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không</a:t>
            </a:r>
            <a:r>
              <a:rPr lang="en-US" sz="2800" dirty="0">
                <a:solidFill>
                  <a:srgbClr val="000099"/>
                </a:solidFill>
                <a:latin typeface="Times New Roman" pitchFamily="18" charset="0"/>
                <a:cs typeface="Times New Roman" pitchFamily="18" charset="0"/>
              </a:rPr>
              <a:t> an </a:t>
            </a:r>
            <a:r>
              <a:rPr lang="en-US" sz="2800" dirty="0" err="1">
                <a:solidFill>
                  <a:srgbClr val="000099"/>
                </a:solidFill>
                <a:latin typeface="Times New Roman" pitchFamily="18" charset="0"/>
                <a:cs typeface="Times New Roman" pitchFamily="18" charset="0"/>
              </a:rPr>
              <a:t>toàn</a:t>
            </a:r>
            <a:endParaRPr lang="en-US" sz="2800" dirty="0">
              <a:solidFill>
                <a:srgbClr val="000099"/>
              </a:solidFill>
              <a:latin typeface="Times New Roman" pitchFamily="18" charset="0"/>
              <a:cs typeface="Times New Roman" pitchFamily="18" charset="0"/>
            </a:endParaRPr>
          </a:p>
          <a:p>
            <a:pPr marL="685800" indent="-685800" algn="just" eaLnBrk="1" hangingPunct="1">
              <a:spcBef>
                <a:spcPts val="0"/>
              </a:spcBef>
              <a:spcAft>
                <a:spcPts val="600"/>
              </a:spcAft>
              <a:buFontTx/>
              <a:buNone/>
            </a:pPr>
            <a:r>
              <a:rPr lang="en-US" sz="2800" dirty="0">
                <a:solidFill>
                  <a:srgbClr val="000099"/>
                </a:solidFill>
                <a:latin typeface="Times New Roman" pitchFamily="18" charset="0"/>
                <a:cs typeface="Times New Roman" pitchFamily="18" charset="0"/>
              </a:rPr>
              <a:t>5. </a:t>
            </a:r>
            <a:r>
              <a:rPr lang="en-US" sz="2800" dirty="0" err="1">
                <a:solidFill>
                  <a:srgbClr val="000099"/>
                </a:solidFill>
                <a:latin typeface="Times New Roman" pitchFamily="18" charset="0"/>
                <a:cs typeface="Times New Roman" pitchFamily="18" charset="0"/>
              </a:rPr>
              <a:t>Học</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cách</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xin</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phép</a:t>
            </a:r>
            <a:endParaRPr lang="en-US" sz="2800" dirty="0">
              <a:solidFill>
                <a:srgbClr val="000099"/>
              </a:solidFill>
              <a:latin typeface="Times New Roman" pitchFamily="18" charset="0"/>
              <a:cs typeface="Times New Roman" pitchFamily="18" charset="0"/>
            </a:endParaRPr>
          </a:p>
          <a:p>
            <a:pPr marL="685800" indent="-685800" algn="just" eaLnBrk="1" hangingPunct="1">
              <a:spcBef>
                <a:spcPts val="0"/>
              </a:spcBef>
              <a:spcAft>
                <a:spcPts val="600"/>
              </a:spcAft>
              <a:buFontTx/>
              <a:buNone/>
            </a:pPr>
            <a:r>
              <a:rPr lang="en-US" sz="2800" dirty="0">
                <a:solidFill>
                  <a:srgbClr val="000099"/>
                </a:solidFill>
                <a:latin typeface="Times New Roman" pitchFamily="18" charset="0"/>
                <a:cs typeface="Times New Roman" pitchFamily="18" charset="0"/>
              </a:rPr>
              <a:t>6. </a:t>
            </a:r>
            <a:r>
              <a:rPr lang="en-US" sz="2800" dirty="0" err="1">
                <a:solidFill>
                  <a:srgbClr val="000099"/>
                </a:solidFill>
                <a:latin typeface="Times New Roman" pitchFamily="18" charset="0"/>
                <a:cs typeface="Times New Roman" pitchFamily="18" charset="0"/>
              </a:rPr>
              <a:t>Không</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nên</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giữ</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bí</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mật</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đối</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với</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bố</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mẹ</a:t>
            </a:r>
            <a:endParaRPr lang="en-US" sz="2800" dirty="0">
              <a:solidFill>
                <a:srgbClr val="000099"/>
              </a:solidFill>
              <a:latin typeface="Times New Roman" pitchFamily="18" charset="0"/>
              <a:cs typeface="Times New Roman" pitchFamily="18" charset="0"/>
            </a:endParaRPr>
          </a:p>
          <a:p>
            <a:pPr marL="685800" indent="-685800" eaLnBrk="1" hangingPunct="1">
              <a:lnSpc>
                <a:spcPct val="80000"/>
              </a:lnSpc>
              <a:buFont typeface="Wingdings 2" pitchFamily="18" charset="2"/>
              <a:buNone/>
            </a:pPr>
            <a:endParaRPr lang="en-US" sz="3200" dirty="0">
              <a:solidFill>
                <a:srgbClr val="000099"/>
              </a:solidFill>
              <a:cs typeface="LilyUPC" pitchFamily="34" charset="-34"/>
            </a:endParaRPr>
          </a:p>
        </p:txBody>
      </p:sp>
    </p:spTree>
    <p:extLst>
      <p:ext uri="{BB962C8B-B14F-4D97-AF65-F5344CB8AC3E}">
        <p14:creationId xmlns:p14="http://schemas.microsoft.com/office/powerpoint/2010/main" val="1852876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strips(downLeft)">
                                      <p:cBhvr>
                                        <p:cTn id="7" dur="5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62467">
                                            <p:txEl>
                                              <p:pRg st="0" end="0"/>
                                            </p:txEl>
                                          </p:spTgt>
                                        </p:tgtEl>
                                        <p:attrNameLst>
                                          <p:attrName>style.visibility</p:attrName>
                                        </p:attrNameLst>
                                      </p:cBhvr>
                                      <p:to>
                                        <p:strVal val="visible"/>
                                      </p:to>
                                    </p:set>
                                    <p:animEffect transition="in" filter="randombar(horizontal)">
                                      <p:cBhvr>
                                        <p:cTn id="12" dur="500"/>
                                        <p:tgtEl>
                                          <p:spTgt spid="62467">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62467">
                                            <p:txEl>
                                              <p:pRg st="1" end="1"/>
                                            </p:txEl>
                                          </p:spTgt>
                                        </p:tgtEl>
                                        <p:attrNameLst>
                                          <p:attrName>style.visibility</p:attrName>
                                        </p:attrNameLst>
                                      </p:cBhvr>
                                      <p:to>
                                        <p:strVal val="visible"/>
                                      </p:to>
                                    </p:set>
                                    <p:animEffect transition="in" filter="randombar(horizontal)">
                                      <p:cBhvr>
                                        <p:cTn id="15" dur="500"/>
                                        <p:tgtEl>
                                          <p:spTgt spid="62467">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62467">
                                            <p:txEl>
                                              <p:pRg st="2" end="2"/>
                                            </p:txEl>
                                          </p:spTgt>
                                        </p:tgtEl>
                                        <p:attrNameLst>
                                          <p:attrName>style.visibility</p:attrName>
                                        </p:attrNameLst>
                                      </p:cBhvr>
                                      <p:to>
                                        <p:strVal val="visible"/>
                                      </p:to>
                                    </p:set>
                                    <p:animEffect transition="in" filter="randombar(horizontal)">
                                      <p:cBhvr>
                                        <p:cTn id="18" dur="500"/>
                                        <p:tgtEl>
                                          <p:spTgt spid="62467">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62467">
                                            <p:txEl>
                                              <p:pRg st="3" end="3"/>
                                            </p:txEl>
                                          </p:spTgt>
                                        </p:tgtEl>
                                        <p:attrNameLst>
                                          <p:attrName>style.visibility</p:attrName>
                                        </p:attrNameLst>
                                      </p:cBhvr>
                                      <p:to>
                                        <p:strVal val="visible"/>
                                      </p:to>
                                    </p:set>
                                    <p:animEffect transition="in" filter="randombar(horizontal)">
                                      <p:cBhvr>
                                        <p:cTn id="21" dur="500"/>
                                        <p:tgtEl>
                                          <p:spTgt spid="62467">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62467">
                                            <p:txEl>
                                              <p:pRg st="4" end="4"/>
                                            </p:txEl>
                                          </p:spTgt>
                                        </p:tgtEl>
                                        <p:attrNameLst>
                                          <p:attrName>style.visibility</p:attrName>
                                        </p:attrNameLst>
                                      </p:cBhvr>
                                      <p:to>
                                        <p:strVal val="visible"/>
                                      </p:to>
                                    </p:set>
                                    <p:animEffect transition="in" filter="randombar(horizontal)">
                                      <p:cBhvr>
                                        <p:cTn id="24" dur="500"/>
                                        <p:tgtEl>
                                          <p:spTgt spid="62467">
                                            <p:txEl>
                                              <p:pRg st="4" end="4"/>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62467">
                                            <p:txEl>
                                              <p:pRg st="5" end="5"/>
                                            </p:txEl>
                                          </p:spTgt>
                                        </p:tgtEl>
                                        <p:attrNameLst>
                                          <p:attrName>style.visibility</p:attrName>
                                        </p:attrNameLst>
                                      </p:cBhvr>
                                      <p:to>
                                        <p:strVal val="visible"/>
                                      </p:to>
                                    </p:set>
                                    <p:animEffect transition="in" filter="randombar(horizontal)">
                                      <p:cBhvr>
                                        <p:cTn id="27" dur="500"/>
                                        <p:tgtEl>
                                          <p:spTgt spid="624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38200" y="304800"/>
            <a:ext cx="7467600" cy="1143000"/>
          </a:xfrm>
        </p:spPr>
        <p:txBody>
          <a:bodyPr/>
          <a:lstStyle/>
          <a:p>
            <a:pPr algn="ctr" eaLnBrk="1" hangingPunct="1"/>
            <a:r>
              <a:rPr lang="en-US" sz="2800" b="1" dirty="0">
                <a:solidFill>
                  <a:srgbClr val="FFFF00"/>
                </a:solidFill>
                <a:latin typeface="Times New Roman" pitchFamily="18" charset="0"/>
                <a:cs typeface="Times New Roman" pitchFamily="18" charset="0"/>
              </a:rPr>
              <a:t>ĐỐI VỚI CHA MẸ</a:t>
            </a:r>
            <a:br>
              <a:rPr lang="en-US" sz="2800" b="1" dirty="0">
                <a:solidFill>
                  <a:srgbClr val="FFFF00"/>
                </a:solidFill>
                <a:latin typeface="Times New Roman" pitchFamily="18" charset="0"/>
                <a:cs typeface="Times New Roman" pitchFamily="18" charset="0"/>
              </a:rPr>
            </a:br>
            <a:r>
              <a:rPr lang="en-US" sz="2800" b="1" dirty="0">
                <a:solidFill>
                  <a:srgbClr val="FFFF00"/>
                </a:solidFill>
                <a:latin typeface="Times New Roman" pitchFamily="18" charset="0"/>
                <a:cs typeface="Times New Roman" pitchFamily="18" charset="0"/>
              </a:rPr>
              <a:t>CHA MẸ NÊN LÀM GÌ KHI CON BỊ</a:t>
            </a:r>
            <a:br>
              <a:rPr lang="en-US" sz="2800" b="1" dirty="0">
                <a:solidFill>
                  <a:srgbClr val="FFFF00"/>
                </a:solidFill>
                <a:latin typeface="Times New Roman" pitchFamily="18" charset="0"/>
                <a:cs typeface="Times New Roman" pitchFamily="18" charset="0"/>
              </a:rPr>
            </a:br>
            <a:r>
              <a:rPr lang="en-US" sz="2800" b="1" dirty="0">
                <a:solidFill>
                  <a:srgbClr val="FFFF00"/>
                </a:solidFill>
                <a:latin typeface="Times New Roman" pitchFamily="18" charset="0"/>
                <a:cs typeface="Times New Roman" pitchFamily="18" charset="0"/>
              </a:rPr>
              <a:t> XÂM HẠI TÌNH DỤC</a:t>
            </a:r>
          </a:p>
        </p:txBody>
      </p:sp>
      <p:sp>
        <p:nvSpPr>
          <p:cNvPr id="64515" name="Rectangle 3"/>
          <p:cNvSpPr>
            <a:spLocks noGrp="1" noChangeArrowheads="1"/>
          </p:cNvSpPr>
          <p:nvPr>
            <p:ph idx="1"/>
          </p:nvPr>
        </p:nvSpPr>
        <p:spPr>
          <a:xfrm>
            <a:off x="762000" y="1676400"/>
            <a:ext cx="7467600" cy="4525963"/>
          </a:xfrm>
        </p:spPr>
        <p:txBody>
          <a:bodyPr/>
          <a:lstStyle/>
          <a:p>
            <a:pPr marL="608013" indent="-571500" algn="just" eaLnBrk="1" hangingPunct="1">
              <a:lnSpc>
                <a:spcPct val="80000"/>
              </a:lnSpc>
              <a:buFontTx/>
              <a:buChar char=""/>
            </a:pPr>
            <a:r>
              <a:rPr lang="en-US" sz="2800" dirty="0">
                <a:solidFill>
                  <a:srgbClr val="000099"/>
                </a:solidFill>
                <a:latin typeface="Times New Roman" pitchFamily="18" charset="0"/>
                <a:cs typeface="Times New Roman" pitchFamily="18" charset="0"/>
              </a:rPr>
              <a:t>1. </a:t>
            </a:r>
            <a:r>
              <a:rPr lang="en-US" sz="2800" dirty="0" err="1">
                <a:solidFill>
                  <a:srgbClr val="000099"/>
                </a:solidFill>
                <a:latin typeface="Times New Roman" pitchFamily="18" charset="0"/>
                <a:cs typeface="Times New Roman" pitchFamily="18" charset="0"/>
              </a:rPr>
              <a:t>Bình</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tĩnh</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lắng</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nghe</a:t>
            </a:r>
            <a:r>
              <a:rPr lang="en-US" sz="2800" dirty="0">
                <a:solidFill>
                  <a:srgbClr val="000099"/>
                </a:solidFill>
                <a:latin typeface="Times New Roman" pitchFamily="18" charset="0"/>
                <a:cs typeface="Times New Roman" pitchFamily="18" charset="0"/>
              </a:rPr>
              <a:t> con </a:t>
            </a:r>
            <a:r>
              <a:rPr lang="en-US" sz="2800" dirty="0" err="1">
                <a:solidFill>
                  <a:srgbClr val="000099"/>
                </a:solidFill>
                <a:latin typeface="Times New Roman" pitchFamily="18" charset="0"/>
                <a:cs typeface="Times New Roman" pitchFamily="18" charset="0"/>
              </a:rPr>
              <a:t>nói</a:t>
            </a:r>
            <a:r>
              <a:rPr lang="en-US" sz="2800" dirty="0">
                <a:solidFill>
                  <a:srgbClr val="000099"/>
                </a:solidFill>
                <a:latin typeface="Times New Roman" pitchFamily="18" charset="0"/>
                <a:cs typeface="Times New Roman" pitchFamily="18" charset="0"/>
              </a:rPr>
              <a:t>, tin </a:t>
            </a:r>
            <a:r>
              <a:rPr lang="en-US" sz="2800" dirty="0" err="1">
                <a:solidFill>
                  <a:srgbClr val="000099"/>
                </a:solidFill>
                <a:latin typeface="Times New Roman" pitchFamily="18" charset="0"/>
                <a:cs typeface="Times New Roman" pitchFamily="18" charset="0"/>
              </a:rPr>
              <a:t>tưởng</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động</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viên</a:t>
            </a:r>
            <a:r>
              <a:rPr lang="en-US" sz="2800" dirty="0">
                <a:solidFill>
                  <a:srgbClr val="000099"/>
                </a:solidFill>
                <a:latin typeface="Times New Roman" pitchFamily="18" charset="0"/>
                <a:cs typeface="Times New Roman" pitchFamily="18" charset="0"/>
              </a:rPr>
              <a:t>, an </a:t>
            </a:r>
            <a:r>
              <a:rPr lang="en-US" sz="2800" dirty="0" err="1">
                <a:solidFill>
                  <a:srgbClr val="000099"/>
                </a:solidFill>
                <a:latin typeface="Times New Roman" pitchFamily="18" charset="0"/>
                <a:cs typeface="Times New Roman" pitchFamily="18" charset="0"/>
              </a:rPr>
              <a:t>ủi</a:t>
            </a:r>
            <a:r>
              <a:rPr lang="en-US" sz="2800" dirty="0">
                <a:solidFill>
                  <a:srgbClr val="000099"/>
                </a:solidFill>
                <a:latin typeface="Times New Roman" pitchFamily="18" charset="0"/>
                <a:cs typeface="Times New Roman" pitchFamily="18" charset="0"/>
              </a:rPr>
              <a:t> con</a:t>
            </a:r>
          </a:p>
          <a:p>
            <a:pPr marL="608013" indent="-571500" algn="just" eaLnBrk="1" hangingPunct="1">
              <a:lnSpc>
                <a:spcPct val="80000"/>
              </a:lnSpc>
              <a:buFontTx/>
              <a:buNone/>
            </a:pPr>
            <a:endParaRPr lang="en-US" sz="2800" dirty="0">
              <a:solidFill>
                <a:srgbClr val="000099"/>
              </a:solidFill>
              <a:latin typeface="Times New Roman" pitchFamily="18" charset="0"/>
              <a:cs typeface="Times New Roman" pitchFamily="18" charset="0"/>
            </a:endParaRPr>
          </a:p>
          <a:p>
            <a:pPr marL="608013" indent="-571500" algn="just" eaLnBrk="1" hangingPunct="1">
              <a:lnSpc>
                <a:spcPct val="80000"/>
              </a:lnSpc>
              <a:buFontTx/>
              <a:buChar char=""/>
            </a:pPr>
            <a:r>
              <a:rPr lang="en-US" sz="2800" dirty="0">
                <a:solidFill>
                  <a:srgbClr val="000099"/>
                </a:solidFill>
                <a:latin typeface="Times New Roman" pitchFamily="18" charset="0"/>
                <a:cs typeface="Times New Roman" pitchFamily="18" charset="0"/>
              </a:rPr>
              <a:t>2. </a:t>
            </a:r>
            <a:r>
              <a:rPr lang="en-US" sz="2800" dirty="0" err="1">
                <a:solidFill>
                  <a:srgbClr val="000099"/>
                </a:solidFill>
                <a:latin typeface="Times New Roman" pitchFamily="18" charset="0"/>
                <a:cs typeface="Times New Roman" pitchFamily="18" charset="0"/>
              </a:rPr>
              <a:t>Là</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chỗ</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dựa</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vững</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chắc</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của</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trẻ</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tạo</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cho</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trẻ</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sự</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yên</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tâm</a:t>
            </a:r>
            <a:r>
              <a:rPr lang="en-US" sz="2800" dirty="0">
                <a:solidFill>
                  <a:srgbClr val="000099"/>
                </a:solidFill>
                <a:latin typeface="Times New Roman" pitchFamily="18" charset="0"/>
                <a:cs typeface="Times New Roman" pitchFamily="18" charset="0"/>
              </a:rPr>
              <a:t> , </a:t>
            </a:r>
            <a:r>
              <a:rPr lang="en-US" sz="2800" dirty="0" err="1">
                <a:solidFill>
                  <a:srgbClr val="000099"/>
                </a:solidFill>
                <a:latin typeface="Times New Roman" pitchFamily="18" charset="0"/>
                <a:cs typeface="Times New Roman" pitchFamily="18" charset="0"/>
              </a:rPr>
              <a:t>lấy</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lại</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lòng</a:t>
            </a:r>
            <a:r>
              <a:rPr lang="en-US" sz="2800" dirty="0">
                <a:solidFill>
                  <a:srgbClr val="000099"/>
                </a:solidFill>
                <a:latin typeface="Times New Roman" pitchFamily="18" charset="0"/>
                <a:cs typeface="Times New Roman" pitchFamily="18" charset="0"/>
              </a:rPr>
              <a:t> tin.</a:t>
            </a:r>
          </a:p>
          <a:p>
            <a:pPr marL="608013" indent="-571500" algn="just" eaLnBrk="1" hangingPunct="1">
              <a:lnSpc>
                <a:spcPct val="80000"/>
              </a:lnSpc>
              <a:buFontTx/>
              <a:buNone/>
            </a:pPr>
            <a:endParaRPr lang="en-US" sz="2800" dirty="0">
              <a:solidFill>
                <a:srgbClr val="000099"/>
              </a:solidFill>
              <a:latin typeface="Times New Roman" pitchFamily="18" charset="0"/>
              <a:cs typeface="Times New Roman" pitchFamily="18" charset="0"/>
            </a:endParaRPr>
          </a:p>
          <a:p>
            <a:pPr marL="608013" indent="-571500" algn="just" eaLnBrk="1" hangingPunct="1">
              <a:lnSpc>
                <a:spcPct val="80000"/>
              </a:lnSpc>
              <a:buFontTx/>
              <a:buChar char=""/>
            </a:pPr>
            <a:r>
              <a:rPr lang="en-US" sz="2800" dirty="0">
                <a:solidFill>
                  <a:srgbClr val="000099"/>
                </a:solidFill>
                <a:latin typeface="Times New Roman" pitchFamily="18" charset="0"/>
                <a:cs typeface="Times New Roman" pitchFamily="18" charset="0"/>
              </a:rPr>
              <a:t>3. </a:t>
            </a:r>
            <a:r>
              <a:rPr lang="en-US" sz="2800" dirty="0" err="1">
                <a:solidFill>
                  <a:srgbClr val="000099"/>
                </a:solidFill>
                <a:latin typeface="Times New Roman" pitchFamily="18" charset="0"/>
                <a:cs typeface="Times New Roman" pitchFamily="18" charset="0"/>
              </a:rPr>
              <a:t>Cần</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báo</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ngay</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sự</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việc</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với</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những</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người</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có</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trách</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nhiệm</a:t>
            </a:r>
            <a:r>
              <a:rPr lang="en-US" sz="2800" dirty="0">
                <a:solidFill>
                  <a:srgbClr val="000099"/>
                </a:solidFill>
                <a:latin typeface="Times New Roman" pitchFamily="18" charset="0"/>
                <a:cs typeface="Times New Roman" pitchFamily="18" charset="0"/>
              </a:rPr>
              <a:t>.</a:t>
            </a:r>
          </a:p>
          <a:p>
            <a:pPr marL="608013" indent="-571500" algn="just" eaLnBrk="1" hangingPunct="1">
              <a:lnSpc>
                <a:spcPct val="80000"/>
              </a:lnSpc>
              <a:buFontTx/>
              <a:buNone/>
            </a:pPr>
            <a:endParaRPr lang="en-US" sz="2800" dirty="0">
              <a:solidFill>
                <a:srgbClr val="000099"/>
              </a:solidFill>
              <a:latin typeface="Times New Roman" pitchFamily="18" charset="0"/>
              <a:cs typeface="Times New Roman" pitchFamily="18" charset="0"/>
            </a:endParaRPr>
          </a:p>
          <a:p>
            <a:pPr marL="608013" indent="-571500" algn="just" eaLnBrk="1" hangingPunct="1">
              <a:lnSpc>
                <a:spcPct val="80000"/>
              </a:lnSpc>
              <a:buFontTx/>
              <a:buChar char=""/>
            </a:pPr>
            <a:r>
              <a:rPr lang="en-US" sz="2800" dirty="0">
                <a:solidFill>
                  <a:srgbClr val="000099"/>
                </a:solidFill>
                <a:latin typeface="Times New Roman" pitchFamily="18" charset="0"/>
                <a:cs typeface="Times New Roman" pitchFamily="18" charset="0"/>
              </a:rPr>
              <a:t>4. </a:t>
            </a:r>
            <a:r>
              <a:rPr lang="en-US" sz="2800" dirty="0" err="1">
                <a:solidFill>
                  <a:srgbClr val="000099"/>
                </a:solidFill>
                <a:latin typeface="Times New Roman" pitchFamily="18" charset="0"/>
                <a:cs typeface="Times New Roman" pitchFamily="18" charset="0"/>
              </a:rPr>
              <a:t>Đưa</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ngay</a:t>
            </a:r>
            <a:r>
              <a:rPr lang="en-US" sz="2800" dirty="0">
                <a:solidFill>
                  <a:srgbClr val="000099"/>
                </a:solidFill>
                <a:latin typeface="Times New Roman" pitchFamily="18" charset="0"/>
                <a:cs typeface="Times New Roman" pitchFamily="18" charset="0"/>
              </a:rPr>
              <a:t> con </a:t>
            </a:r>
            <a:r>
              <a:rPr lang="en-US" sz="2800" dirty="0" err="1">
                <a:solidFill>
                  <a:srgbClr val="000099"/>
                </a:solidFill>
                <a:latin typeface="Times New Roman" pitchFamily="18" charset="0"/>
                <a:cs typeface="Times New Roman" pitchFamily="18" charset="0"/>
              </a:rPr>
              <a:t>em</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đến</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cơ</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sở</a:t>
            </a:r>
            <a:r>
              <a:rPr lang="en-US" sz="2800" dirty="0">
                <a:solidFill>
                  <a:srgbClr val="000099"/>
                </a:solidFill>
                <a:latin typeface="Times New Roman" pitchFamily="18" charset="0"/>
                <a:cs typeface="Times New Roman" pitchFamily="18" charset="0"/>
              </a:rPr>
              <a:t> y </a:t>
            </a:r>
            <a:r>
              <a:rPr lang="en-US" sz="2800" dirty="0" err="1">
                <a:solidFill>
                  <a:srgbClr val="000099"/>
                </a:solidFill>
                <a:latin typeface="Times New Roman" pitchFamily="18" charset="0"/>
                <a:cs typeface="Times New Roman" pitchFamily="18" charset="0"/>
              </a:rPr>
              <a:t>tế</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để</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được</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khám</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điều</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trị</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và</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tư</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vấn</a:t>
            </a:r>
            <a:endParaRPr lang="en-US" sz="2800" dirty="0">
              <a:solidFill>
                <a:srgbClr val="000099"/>
              </a:solidFill>
              <a:latin typeface="Times New Roman" pitchFamily="18" charset="0"/>
              <a:cs typeface="Times New Roman" pitchFamily="18" charset="0"/>
            </a:endParaRPr>
          </a:p>
          <a:p>
            <a:pPr marL="608013" indent="-571500" eaLnBrk="1" hangingPunct="1">
              <a:lnSpc>
                <a:spcPct val="80000"/>
              </a:lnSpc>
              <a:buFontTx/>
              <a:buNone/>
            </a:pPr>
            <a:endParaRPr lang="en-US" sz="2000" dirty="0">
              <a:solidFill>
                <a:srgbClr val="000099"/>
              </a:solidFill>
              <a:cs typeface="LilyUPC" pitchFamily="34" charset="-34"/>
            </a:endParaRPr>
          </a:p>
        </p:txBody>
      </p:sp>
    </p:spTree>
    <p:extLst>
      <p:ext uri="{BB962C8B-B14F-4D97-AF65-F5344CB8AC3E}">
        <p14:creationId xmlns:p14="http://schemas.microsoft.com/office/powerpoint/2010/main" val="69282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strips(downLeft)">
                                      <p:cBhvr>
                                        <p:cTn id="7" dur="5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randombar(horizontal)">
                                      <p:cBhvr>
                                        <p:cTn id="12" dur="500"/>
                                        <p:tgtEl>
                                          <p:spTgt spid="64515">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animEffect transition="in" filter="randombar(horizontal)">
                                      <p:cBhvr>
                                        <p:cTn id="15" dur="500"/>
                                        <p:tgtEl>
                                          <p:spTgt spid="64515">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64515">
                                            <p:txEl>
                                              <p:pRg st="4" end="4"/>
                                            </p:txEl>
                                          </p:spTgt>
                                        </p:tgtEl>
                                        <p:attrNameLst>
                                          <p:attrName>style.visibility</p:attrName>
                                        </p:attrNameLst>
                                      </p:cBhvr>
                                      <p:to>
                                        <p:strVal val="visible"/>
                                      </p:to>
                                    </p:set>
                                    <p:animEffect transition="in" filter="randombar(horizontal)">
                                      <p:cBhvr>
                                        <p:cTn id="18" dur="500"/>
                                        <p:tgtEl>
                                          <p:spTgt spid="64515">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64515">
                                            <p:txEl>
                                              <p:pRg st="6" end="6"/>
                                            </p:txEl>
                                          </p:spTgt>
                                        </p:tgtEl>
                                        <p:attrNameLst>
                                          <p:attrName>style.visibility</p:attrName>
                                        </p:attrNameLst>
                                      </p:cBhvr>
                                      <p:to>
                                        <p:strVal val="visible"/>
                                      </p:to>
                                    </p:set>
                                    <p:animEffect transition="in" filter="randombar(horizontal)">
                                      <p:cBhvr>
                                        <p:cTn id="21" dur="500"/>
                                        <p:tgtEl>
                                          <p:spTgt spid="645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a:solidFill>
                  <a:schemeClr val="bg1"/>
                </a:solidFill>
                <a:latin typeface="Times New Roman" pitchFamily="18" charset="0"/>
                <a:cs typeface="Times New Roman" pitchFamily="18" charset="0"/>
              </a:rPr>
              <a:t> XÂM HẠI </a:t>
            </a:r>
            <a:r>
              <a:rPr lang="en-US" sz="3000" b="1" dirty="0">
                <a:solidFill>
                  <a:schemeClr val="bg1"/>
                </a:solidFill>
                <a:latin typeface="Times New Roman" pitchFamily="18" charset="0"/>
                <a:cs typeface="Times New Roman" pitchFamily="18" charset="0"/>
              </a:rPr>
              <a:t>TÌNH DỤC TRẺ EM</a:t>
            </a:r>
            <a:endParaRPr lang="en-US" sz="3000" dirty="0"/>
          </a:p>
        </p:txBody>
      </p:sp>
      <p:pic>
        <p:nvPicPr>
          <p:cNvPr id="4" name="Picture 7" descr="Bao ve tre em bi xht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773461"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7486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0" name="Picture 4" descr="lac1-023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3505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ext Box 5"/>
          <p:cNvSpPr txBox="1">
            <a:spLocks noChangeArrowheads="1"/>
          </p:cNvSpPr>
          <p:nvPr/>
        </p:nvSpPr>
        <p:spPr bwMode="auto">
          <a:xfrm>
            <a:off x="457200" y="689046"/>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800" b="1" dirty="0">
                <a:solidFill>
                  <a:srgbClr val="FFFF00"/>
                </a:solidFill>
                <a:cs typeface="Times New Roman" pitchFamily="18" charset="0"/>
              </a:rPr>
              <a:t>PHÒNG NGỪA XÂM HẠI CHO CON</a:t>
            </a:r>
          </a:p>
        </p:txBody>
      </p:sp>
      <p:sp>
        <p:nvSpPr>
          <p:cNvPr id="152582" name="Text Box 6"/>
          <p:cNvSpPr txBox="1">
            <a:spLocks noChangeArrowheads="1"/>
          </p:cNvSpPr>
          <p:nvPr/>
        </p:nvSpPr>
        <p:spPr bwMode="auto">
          <a:xfrm>
            <a:off x="304800" y="4876800"/>
            <a:ext cx="3733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800">
                <a:solidFill>
                  <a:srgbClr val="000099"/>
                </a:solidFill>
                <a:latin typeface="Arial" pitchFamily="34" charset="0"/>
              </a:rPr>
              <a:t>Dạy trẻ thông tin của cha mẹ: đt, địa chỉ và báo cho cơ quan nào khi bị lạc</a:t>
            </a:r>
          </a:p>
        </p:txBody>
      </p:sp>
      <p:pic>
        <p:nvPicPr>
          <p:cNvPr id="152584" name="Picture 8" descr="Day-tre-tranh-xa-me-m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00200"/>
            <a:ext cx="4752975" cy="3571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2585" name="Text Box 9"/>
          <p:cNvSpPr txBox="1">
            <a:spLocks noChangeArrowheads="1"/>
          </p:cNvSpPr>
          <p:nvPr/>
        </p:nvSpPr>
        <p:spPr bwMode="auto">
          <a:xfrm>
            <a:off x="4267200" y="5303838"/>
            <a:ext cx="48768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3200">
                <a:solidFill>
                  <a:srgbClr val="000099"/>
                </a:solidFill>
                <a:latin typeface="Arial" pitchFamily="34" charset="0"/>
              </a:rPr>
              <a:t>Dạy trẻ không được nhận quà hoặc đi chơi với người không an toàn</a:t>
            </a:r>
          </a:p>
        </p:txBody>
      </p:sp>
    </p:spTree>
    <p:extLst>
      <p:ext uri="{BB962C8B-B14F-4D97-AF65-F5344CB8AC3E}">
        <p14:creationId xmlns:p14="http://schemas.microsoft.com/office/powerpoint/2010/main" val="3566576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52580"/>
                                        </p:tgtEl>
                                        <p:attrNameLst>
                                          <p:attrName>style.visibility</p:attrName>
                                        </p:attrNameLst>
                                      </p:cBhvr>
                                      <p:to>
                                        <p:strVal val="visible"/>
                                      </p:to>
                                    </p:set>
                                    <p:animEffect transition="in" filter="randombar(horizontal)">
                                      <p:cBhvr>
                                        <p:cTn id="7" dur="500"/>
                                        <p:tgtEl>
                                          <p:spTgt spid="152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2582"/>
                                        </p:tgtEl>
                                        <p:attrNameLst>
                                          <p:attrName>style.visibility</p:attrName>
                                        </p:attrNameLst>
                                      </p:cBhvr>
                                      <p:to>
                                        <p:strVal val="visible"/>
                                      </p:to>
                                    </p:set>
                                    <p:anim calcmode="lin" valueType="num">
                                      <p:cBhvr additive="base">
                                        <p:cTn id="12" dur="500" fill="hold"/>
                                        <p:tgtEl>
                                          <p:spTgt spid="152582"/>
                                        </p:tgtEl>
                                        <p:attrNameLst>
                                          <p:attrName>ppt_x</p:attrName>
                                        </p:attrNameLst>
                                      </p:cBhvr>
                                      <p:tavLst>
                                        <p:tav tm="0">
                                          <p:val>
                                            <p:strVal val="#ppt_x"/>
                                          </p:val>
                                        </p:tav>
                                        <p:tav tm="100000">
                                          <p:val>
                                            <p:strVal val="#ppt_x"/>
                                          </p:val>
                                        </p:tav>
                                      </p:tavLst>
                                    </p:anim>
                                    <p:anim calcmode="lin" valueType="num">
                                      <p:cBhvr additive="base">
                                        <p:cTn id="13" dur="500" fill="hold"/>
                                        <p:tgtEl>
                                          <p:spTgt spid="15258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52584"/>
                                        </p:tgtEl>
                                        <p:attrNameLst>
                                          <p:attrName>style.visibility</p:attrName>
                                        </p:attrNameLst>
                                      </p:cBhvr>
                                      <p:to>
                                        <p:strVal val="visible"/>
                                      </p:to>
                                    </p:set>
                                    <p:anim calcmode="lin" valueType="num">
                                      <p:cBhvr additive="base">
                                        <p:cTn id="18" dur="500" fill="hold"/>
                                        <p:tgtEl>
                                          <p:spTgt spid="152584"/>
                                        </p:tgtEl>
                                        <p:attrNameLst>
                                          <p:attrName>ppt_x</p:attrName>
                                        </p:attrNameLst>
                                      </p:cBhvr>
                                      <p:tavLst>
                                        <p:tav tm="0">
                                          <p:val>
                                            <p:strVal val="#ppt_x"/>
                                          </p:val>
                                        </p:tav>
                                        <p:tav tm="100000">
                                          <p:val>
                                            <p:strVal val="#ppt_x"/>
                                          </p:val>
                                        </p:tav>
                                      </p:tavLst>
                                    </p:anim>
                                    <p:anim calcmode="lin" valueType="num">
                                      <p:cBhvr additive="base">
                                        <p:cTn id="19" dur="500" fill="hold"/>
                                        <p:tgtEl>
                                          <p:spTgt spid="15258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52585"/>
                                        </p:tgtEl>
                                        <p:attrNameLst>
                                          <p:attrName>style.visibility</p:attrName>
                                        </p:attrNameLst>
                                      </p:cBhvr>
                                      <p:to>
                                        <p:strVal val="visible"/>
                                      </p:to>
                                    </p:set>
                                    <p:animEffect transition="in" filter="checkerboard(across)">
                                      <p:cBhvr>
                                        <p:cTn id="24" dur="500"/>
                                        <p:tgtEl>
                                          <p:spTgt spid="152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2" grpId="0"/>
      <p:bldP spid="15258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5" name="Picture 9" descr="small_2424">
            <a:extLst>
              <a:ext uri="{FF2B5EF4-FFF2-40B4-BE49-F238E27FC236}">
                <a16:creationId xmlns:a16="http://schemas.microsoft.com/office/drawing/2014/main" id="{F13EB5C4-F2DF-4557-80F5-CD3BB28F6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44958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8" name="Text Box 12">
            <a:extLst>
              <a:ext uri="{FF2B5EF4-FFF2-40B4-BE49-F238E27FC236}">
                <a16:creationId xmlns:a16="http://schemas.microsoft.com/office/drawing/2014/main" id="{B72A09E5-AB07-44B6-B118-3E7518B96D47}"/>
              </a:ext>
            </a:extLst>
          </p:cNvPr>
          <p:cNvSpPr txBox="1">
            <a:spLocks noChangeArrowheads="1"/>
          </p:cNvSpPr>
          <p:nvPr/>
        </p:nvSpPr>
        <p:spPr bwMode="auto">
          <a:xfrm>
            <a:off x="533400" y="5334000"/>
            <a:ext cx="4114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ea typeface="LilyUPC" panose="020B0604020202020204" pitchFamily="34" charset="-34"/>
                <a:cs typeface="LilyUPC" panose="020B0604020202020204" pitchFamily="34" charset="-34"/>
              </a:defRPr>
            </a:lvl1pPr>
            <a:lvl2pPr marL="742950" indent="-28575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ea typeface="LilyUPC" panose="020B0604020202020204" pitchFamily="34" charset="-34"/>
                <a:cs typeface="LilyUPC" panose="020B0604020202020204" pitchFamily="34" charset="-34"/>
              </a:defRPr>
            </a:lvl2pPr>
            <a:lvl3pPr marL="1143000" indent="-22860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ea typeface="LilyUPC" panose="020B0604020202020204" pitchFamily="34" charset="-34"/>
                <a:cs typeface="LilyUPC" panose="020B0604020202020204" pitchFamily="34" charset="-34"/>
              </a:defRPr>
            </a:lvl3pPr>
            <a:lvl4pPr marL="1600200" indent="-22860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ea typeface="LilyUPC" panose="020B0604020202020204" pitchFamily="34" charset="-34"/>
                <a:cs typeface="LilyUPC" panose="020B0604020202020204" pitchFamily="34" charset="-34"/>
              </a:defRPr>
            </a:lvl4pPr>
            <a:lvl5pPr marL="2057400" indent="-22860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ea typeface="LilyUPC" panose="020B0604020202020204" pitchFamily="34" charset="-34"/>
                <a:cs typeface="LilyUPC" panose="020B0604020202020204" pitchFamily="34" charset="-34"/>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ea typeface="LilyUPC" panose="020B0604020202020204" pitchFamily="34" charset="-34"/>
                <a:cs typeface="LilyUPC" panose="020B0604020202020204" pitchFamily="34" charset="-34"/>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ea typeface="LilyUPC" panose="020B0604020202020204" pitchFamily="34" charset="-34"/>
                <a:cs typeface="LilyUPC" panose="020B0604020202020204" pitchFamily="34" charset="-34"/>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ea typeface="LilyUPC" panose="020B0604020202020204" pitchFamily="34" charset="-34"/>
                <a:cs typeface="LilyUPC" panose="020B0604020202020204" pitchFamily="34" charset="-34"/>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ea typeface="LilyUPC" panose="020B0604020202020204" pitchFamily="34" charset="-34"/>
                <a:cs typeface="LilyUPC" panose="020B0604020202020204" pitchFamily="34" charset="-34"/>
              </a:defRPr>
            </a:lvl9pPr>
          </a:lstStyle>
          <a:p>
            <a:pPr algn="ctr" eaLnBrk="1" hangingPunct="1">
              <a:spcBef>
                <a:spcPct val="50000"/>
              </a:spcBef>
              <a:buClrTx/>
              <a:buSzTx/>
              <a:buFontTx/>
              <a:buNone/>
            </a:pPr>
            <a:r>
              <a:rPr lang="en-US" altLang="en-US" sz="2400">
                <a:solidFill>
                  <a:srgbClr val="000099"/>
                </a:solidFill>
                <a:cs typeface="Arial" panose="020B0604020202020204" pitchFamily="34" charset="0"/>
              </a:rPr>
              <a:t>Dạy trẻ kỹ năng khi ở nhà một mình</a:t>
            </a:r>
          </a:p>
        </p:txBody>
      </p:sp>
      <p:sp>
        <p:nvSpPr>
          <p:cNvPr id="131076" name="Title 2">
            <a:extLst>
              <a:ext uri="{FF2B5EF4-FFF2-40B4-BE49-F238E27FC236}">
                <a16:creationId xmlns:a16="http://schemas.microsoft.com/office/drawing/2014/main" id="{E84382D8-D065-4141-9E42-CE5A085BCD9F}"/>
              </a:ext>
            </a:extLst>
          </p:cNvPr>
          <p:cNvSpPr>
            <a:spLocks noGrp="1"/>
          </p:cNvSpPr>
          <p:nvPr>
            <p:ph type="title"/>
          </p:nvPr>
        </p:nvSpPr>
        <p:spPr>
          <a:xfrm>
            <a:off x="1447800" y="274638"/>
            <a:ext cx="7543800" cy="1020762"/>
          </a:xfrm>
        </p:spPr>
        <p:txBody>
          <a:bodyPr/>
          <a:lstStyle/>
          <a:p>
            <a:br>
              <a:rPr lang="en-US" altLang="en-US" sz="3600" b="1">
                <a:solidFill>
                  <a:srgbClr val="FFFF00"/>
                </a:solidFill>
                <a:latin typeface="Times New Roman" panose="02020603050405020304" pitchFamily="18" charset="0"/>
                <a:ea typeface="Cordia New" panose="020B0304020202020204" pitchFamily="34" charset="-34"/>
                <a:cs typeface="Times New Roman" panose="02020603050405020304" pitchFamily="18" charset="0"/>
              </a:rPr>
            </a:br>
            <a:br>
              <a:rPr lang="en-US" altLang="en-US" sz="3600" b="1">
                <a:solidFill>
                  <a:srgbClr val="FFFF00"/>
                </a:solidFill>
                <a:latin typeface="Times New Roman" panose="02020603050405020304" pitchFamily="18" charset="0"/>
                <a:ea typeface="Cordia New" panose="020B0304020202020204" pitchFamily="34" charset="-34"/>
                <a:cs typeface="Times New Roman" panose="02020603050405020304" pitchFamily="18" charset="0"/>
              </a:rPr>
            </a:br>
            <a:r>
              <a:rPr lang="en-US" altLang="en-US" sz="3400" b="1">
                <a:solidFill>
                  <a:srgbClr val="FFFF00"/>
                </a:solidFill>
                <a:latin typeface="Times New Roman" panose="02020603050405020304" pitchFamily="18" charset="0"/>
                <a:ea typeface="Cordia New" panose="020B0304020202020204" pitchFamily="34" charset="-34"/>
                <a:cs typeface="Times New Roman" panose="02020603050405020304" pitchFamily="18" charset="0"/>
              </a:rPr>
              <a:t>PHÒNG NGỪA XÂM HẠI CHO CON</a:t>
            </a:r>
            <a:br>
              <a:rPr lang="en-US" altLang="en-US" sz="3400" b="1">
                <a:solidFill>
                  <a:srgbClr val="FFFF00"/>
                </a:solidFill>
                <a:latin typeface="Times New Roman" panose="02020603050405020304" pitchFamily="18" charset="0"/>
                <a:ea typeface="Cordia New" panose="020B0304020202020204" pitchFamily="34" charset="-34"/>
                <a:cs typeface="Times New Roman" panose="02020603050405020304" pitchFamily="18" charset="0"/>
              </a:rPr>
            </a:br>
            <a:endParaRPr lang="en-US" altLang="en-US" sz="3400">
              <a:latin typeface="Times New Roman" panose="02020603050405020304" pitchFamily="18" charset="0"/>
              <a:ea typeface="Cordia New" panose="020B0304020202020204" pitchFamily="34" charset="-34"/>
              <a:cs typeface="Times New Roman" panose="02020603050405020304" pitchFamily="18" charset="0"/>
            </a:endParaRPr>
          </a:p>
        </p:txBody>
      </p:sp>
      <p:pic>
        <p:nvPicPr>
          <p:cNvPr id="131077" name="Picture 4">
            <a:extLst>
              <a:ext uri="{FF2B5EF4-FFF2-40B4-BE49-F238E27FC236}">
                <a16:creationId xmlns:a16="http://schemas.microsoft.com/office/drawing/2014/main" id="{03631BEB-A1BD-4BCD-A020-7687729018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52600"/>
            <a:ext cx="4343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5545"/>
                                        </p:tgtEl>
                                        <p:attrNameLst>
                                          <p:attrName>style.visibility</p:attrName>
                                        </p:attrNameLst>
                                      </p:cBhvr>
                                      <p:to>
                                        <p:strVal val="visible"/>
                                      </p:to>
                                    </p:set>
                                    <p:animEffect transition="in" filter="randombar(horizontal)">
                                      <p:cBhvr>
                                        <p:cTn id="7" dur="500"/>
                                        <p:tgtEl>
                                          <p:spTgt spid="655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5548"/>
                                        </p:tgtEl>
                                        <p:attrNameLst>
                                          <p:attrName>style.visibility</p:attrName>
                                        </p:attrNameLst>
                                      </p:cBhvr>
                                      <p:to>
                                        <p:strVal val="visible"/>
                                      </p:to>
                                    </p:set>
                                    <p:animEffect transition="in" filter="box(in)">
                                      <p:cBhvr>
                                        <p:cTn id="12" dur="500"/>
                                        <p:tgtEl>
                                          <p:spTgt spid="65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11" name="Picture 7" descr="slide-35-6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607695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232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23911"/>
                                        </p:tgtEl>
                                        <p:attrNameLst>
                                          <p:attrName>style.visibility</p:attrName>
                                        </p:attrNameLst>
                                      </p:cBhvr>
                                      <p:to>
                                        <p:strVal val="visible"/>
                                      </p:to>
                                    </p:set>
                                    <p:animEffect transition="in" filter="randombar(horizontal)">
                                      <p:cBhvr>
                                        <p:cTn id="7" dur="500"/>
                                        <p:tgtEl>
                                          <p:spTgt spid="123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4006C841-EF06-4FEF-B16D-A073E449B383}"/>
              </a:ext>
            </a:extLst>
          </p:cNvPr>
          <p:cNvSpPr>
            <a:spLocks noGrp="1"/>
          </p:cNvSpPr>
          <p:nvPr>
            <p:ph type="title"/>
          </p:nvPr>
        </p:nvSpPr>
        <p:spPr/>
        <p:txBody>
          <a:bodyPr/>
          <a:lstStyle/>
          <a:p>
            <a:endParaRPr lang="en-US" altLang="en-US">
              <a:ea typeface="Cordia New" panose="020B0304020202020204" pitchFamily="34" charset="-34"/>
              <a:cs typeface="Cordia New" panose="020B0304020202020204" pitchFamily="34" charset="-34"/>
            </a:endParaRPr>
          </a:p>
        </p:txBody>
      </p:sp>
      <p:sp>
        <p:nvSpPr>
          <p:cNvPr id="134147" name="Content Placeholder 2">
            <a:extLst>
              <a:ext uri="{FF2B5EF4-FFF2-40B4-BE49-F238E27FC236}">
                <a16:creationId xmlns:a16="http://schemas.microsoft.com/office/drawing/2014/main" id="{5B9FECC6-3ED3-4A96-B191-3DB5AB4EABAB}"/>
              </a:ext>
            </a:extLst>
          </p:cNvPr>
          <p:cNvSpPr>
            <a:spLocks noGrp="1"/>
          </p:cNvSpPr>
          <p:nvPr>
            <p:ph idx="1"/>
          </p:nvPr>
        </p:nvSpPr>
        <p:spPr/>
        <p:txBody>
          <a:bodyPr/>
          <a:lstStyle/>
          <a:p>
            <a:endParaRPr lang="en-US" altLang="en-US">
              <a:ea typeface="LilyUPC" panose="020B0604020202020204" pitchFamily="34" charset="-34"/>
              <a:cs typeface="LilyUPC" panose="020B0604020202020204" pitchFamily="34" charset="-34"/>
            </a:endParaRPr>
          </a:p>
        </p:txBody>
      </p:sp>
      <p:sp>
        <p:nvSpPr>
          <p:cNvPr id="5" name="Cloud 4">
            <a:extLst>
              <a:ext uri="{FF2B5EF4-FFF2-40B4-BE49-F238E27FC236}">
                <a16:creationId xmlns:a16="http://schemas.microsoft.com/office/drawing/2014/main" id="{F6E8CB24-91DB-4674-8A0C-FC853ECCE5A6}"/>
              </a:ext>
            </a:extLst>
          </p:cNvPr>
          <p:cNvSpPr/>
          <p:nvPr/>
        </p:nvSpPr>
        <p:spPr>
          <a:xfrm>
            <a:off x="457200" y="274638"/>
            <a:ext cx="8229600" cy="5516562"/>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solidFill>
                  <a:srgbClr val="FF0000"/>
                </a:solidFill>
                <a:latin typeface="Times New Roman" panose="02020603050405020304" pitchFamily="18" charset="0"/>
                <a:cs typeface="Times New Roman" panose="02020603050405020304" pitchFamily="18" charset="0"/>
              </a:rPr>
              <a:t>Trung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tâm</a:t>
            </a:r>
            <a:r>
              <a:rPr lang="en-US" sz="3600" b="1" dirty="0">
                <a:solidFill>
                  <a:srgbClr val="FF0000"/>
                </a:solidFill>
                <a:latin typeface="Times New Roman" panose="02020603050405020304" pitchFamily="18" charset="0"/>
                <a:cs typeface="Times New Roman" panose="02020603050405020304" pitchFamily="18" charset="0"/>
              </a:rPr>
              <a:t> CTXH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Quỹ</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trẻ</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TP</a:t>
            </a:r>
          </a:p>
          <a:p>
            <a:pPr algn="ctr">
              <a:defRPr/>
            </a:pPr>
            <a:r>
              <a:rPr lang="en-US" sz="3600" b="1" dirty="0">
                <a:solidFill>
                  <a:srgbClr val="FF0000"/>
                </a:solidFill>
                <a:latin typeface="Times New Roman" panose="02020603050405020304" pitchFamily="18" charset="0"/>
                <a:cs typeface="Times New Roman" panose="02020603050405020304" pitchFamily="18" charset="0"/>
              </a:rPr>
              <a:t>DĐ</a:t>
            </a:r>
            <a:r>
              <a:rPr lang="en-US" sz="3600" b="1">
                <a:solidFill>
                  <a:srgbClr val="FF0000"/>
                </a:solidFill>
                <a:latin typeface="Times New Roman" panose="02020603050405020304" pitchFamily="18" charset="0"/>
                <a:cs typeface="Times New Roman" panose="02020603050405020304" pitchFamily="18" charset="0"/>
              </a:rPr>
              <a:t>: 0243.22.33.111</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2">
            <a:extLst>
              <a:ext uri="{FF2B5EF4-FFF2-40B4-BE49-F238E27FC236}">
                <a16:creationId xmlns:a16="http://schemas.microsoft.com/office/drawing/2014/main" id="{44465167-7A98-482E-8D6C-DB570E1F6210}"/>
              </a:ext>
            </a:extLst>
          </p:cNvPr>
          <p:cNvSpPr>
            <a:spLocks noGrp="1"/>
          </p:cNvSpPr>
          <p:nvPr>
            <p:ph type="title"/>
          </p:nvPr>
        </p:nvSpPr>
        <p:spPr>
          <a:xfrm>
            <a:off x="1447800" y="274638"/>
            <a:ext cx="7543800" cy="1020762"/>
          </a:xfrm>
        </p:spPr>
        <p:txBody>
          <a:bodyPr/>
          <a:lstStyle/>
          <a:p>
            <a:br>
              <a:rPr lang="en-US" altLang="en-US" sz="3600" b="1">
                <a:solidFill>
                  <a:srgbClr val="FFFF00"/>
                </a:solidFill>
                <a:latin typeface="Times New Roman" panose="02020603050405020304" pitchFamily="18" charset="0"/>
                <a:ea typeface="Cordia New" panose="020B0304020202020204" pitchFamily="34" charset="-34"/>
                <a:cs typeface="Times New Roman" panose="02020603050405020304" pitchFamily="18" charset="0"/>
              </a:rPr>
            </a:br>
            <a:br>
              <a:rPr lang="en-US" altLang="en-US" sz="3600" b="1">
                <a:solidFill>
                  <a:srgbClr val="FFFF00"/>
                </a:solidFill>
                <a:latin typeface="Times New Roman" panose="02020603050405020304" pitchFamily="18" charset="0"/>
                <a:ea typeface="Cordia New" panose="020B0304020202020204" pitchFamily="34" charset="-34"/>
                <a:cs typeface="Times New Roman" panose="02020603050405020304" pitchFamily="18" charset="0"/>
              </a:rPr>
            </a:br>
            <a:br>
              <a:rPr lang="en-US" altLang="en-US" sz="3400" b="1">
                <a:solidFill>
                  <a:srgbClr val="FFFF00"/>
                </a:solidFill>
                <a:latin typeface="Times New Roman" panose="02020603050405020304" pitchFamily="18" charset="0"/>
                <a:ea typeface="Cordia New" panose="020B0304020202020204" pitchFamily="34" charset="-34"/>
                <a:cs typeface="Times New Roman" panose="02020603050405020304" pitchFamily="18" charset="0"/>
              </a:rPr>
            </a:br>
            <a:endParaRPr lang="en-US" altLang="en-US" sz="3400">
              <a:latin typeface="Times New Roman" panose="02020603050405020304" pitchFamily="18" charset="0"/>
              <a:ea typeface="Cordia New" panose="020B0304020202020204" pitchFamily="34" charset="-34"/>
              <a:cs typeface="Times New Roman" panose="02020603050405020304" pitchFamily="18" charset="0"/>
            </a:endParaRPr>
          </a:p>
        </p:txBody>
      </p:sp>
      <p:pic>
        <p:nvPicPr>
          <p:cNvPr id="135171" name="Picture 4">
            <a:extLst>
              <a:ext uri="{FF2B5EF4-FFF2-40B4-BE49-F238E27FC236}">
                <a16:creationId xmlns:a16="http://schemas.microsoft.com/office/drawing/2014/main" id="{BA88B6BF-134B-437A-904E-E6717816E7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0F26CFA-5930-661B-E4CE-B43BCBEED21F}"/>
              </a:ext>
            </a:extLst>
          </p:cNvPr>
          <p:cNvPicPr>
            <a:picLocks noGrp="1" noChangeAspect="1"/>
          </p:cNvPicPr>
          <p:nvPr>
            <p:ph idx="1"/>
          </p:nvPr>
        </p:nvPicPr>
        <p:blipFill>
          <a:blip r:embed="rId2"/>
          <a:stretch>
            <a:fillRect/>
          </a:stretch>
        </p:blipFill>
        <p:spPr>
          <a:xfrm>
            <a:off x="5743159" y="457200"/>
            <a:ext cx="3366682" cy="5440363"/>
          </a:xfrm>
        </p:spPr>
      </p:pic>
      <p:sp>
        <p:nvSpPr>
          <p:cNvPr id="4" name="Flowchart: Punched Tape 3">
            <a:extLst>
              <a:ext uri="{FF2B5EF4-FFF2-40B4-BE49-F238E27FC236}">
                <a16:creationId xmlns:a16="http://schemas.microsoft.com/office/drawing/2014/main" id="{1F5CE26A-1DFC-3627-0E1E-B85EC32D9D38}"/>
              </a:ext>
            </a:extLst>
          </p:cNvPr>
          <p:cNvSpPr/>
          <p:nvPr/>
        </p:nvSpPr>
        <p:spPr>
          <a:xfrm>
            <a:off x="304800" y="1219200"/>
            <a:ext cx="5334000" cy="3581400"/>
          </a:xfrm>
          <a:prstGeom prst="flowChartPunchedTap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CHÍNH SÁCH ĐẶC THÙ CHO </a:t>
            </a:r>
          </a:p>
          <a:p>
            <a:pPr algn="ctr"/>
            <a:r>
              <a:rPr lang="en-US" sz="2400" dirty="0">
                <a:solidFill>
                  <a:schemeClr val="bg1"/>
                </a:solidFill>
                <a:latin typeface="Times New Roman" panose="02020603050405020304" pitchFamily="18" charset="0"/>
                <a:cs typeface="Times New Roman" panose="02020603050405020304" pitchFamily="18" charset="0"/>
              </a:rPr>
              <a:t>TRẺ EM BỊ XÂM HẠI TRÊN ĐỊA BÀN THÀNH PHỐ HÀ NỘI</a:t>
            </a:r>
          </a:p>
        </p:txBody>
      </p:sp>
    </p:spTree>
    <p:extLst>
      <p:ext uri="{BB962C8B-B14F-4D97-AF65-F5344CB8AC3E}">
        <p14:creationId xmlns:p14="http://schemas.microsoft.com/office/powerpoint/2010/main" val="23965482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0479-B1F1-4E41-B3C0-578F24AC8E2B}"/>
              </a:ext>
            </a:extLst>
          </p:cNvPr>
          <p:cNvSpPr>
            <a:spLocks noGrp="1"/>
          </p:cNvSpPr>
          <p:nvPr>
            <p:ph type="title"/>
          </p:nvPr>
        </p:nvSpPr>
        <p:spPr>
          <a:xfrm>
            <a:off x="1752600" y="685800"/>
            <a:ext cx="6683765" cy="525830"/>
          </a:xfrm>
        </p:spPr>
        <p:txBody>
          <a:bodyPr>
            <a:normAutofit/>
          </a:bodyPr>
          <a:lstStyle/>
          <a:p>
            <a:r>
              <a:rPr lang="en-US" sz="2100" b="1" dirty="0" err="1">
                <a:solidFill>
                  <a:schemeClr val="bg1"/>
                </a:solidFill>
                <a:latin typeface="Times New Roman" panose="02020603050405020304" pitchFamily="18" charset="0"/>
                <a:cs typeface="Times New Roman" panose="02020603050405020304" pitchFamily="18" charset="0"/>
              </a:rPr>
              <a:t>Đối</a:t>
            </a:r>
            <a:r>
              <a:rPr lang="en-US" sz="2100" b="1" dirty="0">
                <a:solidFill>
                  <a:schemeClr val="bg1"/>
                </a:solidFill>
                <a:latin typeface="Times New Roman" panose="02020603050405020304" pitchFamily="18" charset="0"/>
                <a:cs typeface="Times New Roman" panose="02020603050405020304" pitchFamily="18" charset="0"/>
              </a:rPr>
              <a:t> t</a:t>
            </a:r>
            <a:r>
              <a:rPr lang="vi-VN" sz="2100" b="1" dirty="0">
                <a:solidFill>
                  <a:schemeClr val="bg1"/>
                </a:solidFill>
                <a:latin typeface="Times New Roman" panose="02020603050405020304" pitchFamily="18" charset="0"/>
                <a:cs typeface="Times New Roman" panose="02020603050405020304" pitchFamily="18" charset="0"/>
              </a:rPr>
              <a:t>ượng áp dụng</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chính</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sách</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hồ</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sơ</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thực</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hiện</a:t>
            </a:r>
            <a:endParaRPr lang="vi-VN" sz="21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875D095-169E-43C1-BFBC-31355EFE6069}"/>
              </a:ext>
            </a:extLst>
          </p:cNvPr>
          <p:cNvSpPr>
            <a:spLocks noGrp="1"/>
          </p:cNvSpPr>
          <p:nvPr>
            <p:ph idx="1"/>
          </p:nvPr>
        </p:nvSpPr>
        <p:spPr>
          <a:xfrm>
            <a:off x="1393269" y="1524000"/>
            <a:ext cx="6686550" cy="4294206"/>
          </a:xfrm>
        </p:spPr>
        <p:txBody>
          <a:bodyPr>
            <a:normAutofit/>
          </a:bodyPr>
          <a:lstStyle/>
          <a:p>
            <a:pPr algn="just"/>
            <a:r>
              <a:rPr lang="vi-VN" sz="2000" b="1" dirty="0">
                <a:solidFill>
                  <a:schemeClr val="bg1"/>
                </a:solidFill>
                <a:latin typeface="Times New Roman" panose="02020603050405020304" pitchFamily="18" charset="0"/>
                <a:cs typeface="Times New Roman" panose="02020603050405020304" pitchFamily="18" charset="0"/>
              </a:rPr>
              <a:t>1. </a:t>
            </a:r>
            <a:r>
              <a:rPr lang="nl-NL" sz="2000" b="1" dirty="0">
                <a:solidFill>
                  <a:schemeClr val="bg1"/>
                </a:solidFill>
                <a:latin typeface="Times New Roman" panose="02020603050405020304" pitchFamily="18" charset="0"/>
                <a:cs typeface="Times New Roman" panose="02020603050405020304" pitchFamily="18" charset="0"/>
              </a:rPr>
              <a:t>Trẻ em đăng ký thường trú và sinh sống trên địa bàn thành phố Hà Nội bị xâm hại và trẻ em bị xâm hại xảy ra trên địa bàn Thành phố</a:t>
            </a:r>
            <a:r>
              <a:rPr lang="nl-NL" sz="2000" dirty="0">
                <a:solidFill>
                  <a:schemeClr val="bg1"/>
                </a:solidFill>
                <a:latin typeface="Times New Roman" panose="02020603050405020304" pitchFamily="18" charset="0"/>
                <a:cs typeface="Times New Roman" panose="02020603050405020304" pitchFamily="18" charset="0"/>
              </a:rPr>
              <a:t>, gồm:</a:t>
            </a:r>
            <a:endParaRPr lang="vi-VN" sz="2000" dirty="0">
              <a:solidFill>
                <a:schemeClr val="bg1"/>
              </a:solidFill>
              <a:latin typeface="Times New Roman" panose="02020603050405020304" pitchFamily="18" charset="0"/>
              <a:cs typeface="Times New Roman" panose="02020603050405020304" pitchFamily="18" charset="0"/>
            </a:endParaRPr>
          </a:p>
          <a:p>
            <a:pPr algn="just"/>
            <a:r>
              <a:rPr lang="nl-NL" sz="2000" dirty="0">
                <a:solidFill>
                  <a:schemeClr val="bg1"/>
                </a:solidFill>
                <a:latin typeface="Times New Roman" panose="02020603050405020304" pitchFamily="18" charset="0"/>
                <a:cs typeface="Times New Roman" panose="02020603050405020304" pitchFamily="18" charset="0"/>
              </a:rPr>
              <a:t>Trẻ em bị bạo lực theo quy định tại Luật Trẻ em được cơ quan Nhà nước có thẩm quyền kết luận mà đối tượng vi phạm bị xử lý hành chính hoặc bị xử lý hình sự.</a:t>
            </a:r>
            <a:endParaRPr lang="vi-VN" sz="2000" dirty="0">
              <a:solidFill>
                <a:schemeClr val="bg1"/>
              </a:solidFill>
              <a:latin typeface="Times New Roman" panose="02020603050405020304" pitchFamily="18" charset="0"/>
              <a:cs typeface="Times New Roman" panose="02020603050405020304" pitchFamily="18" charset="0"/>
            </a:endParaRPr>
          </a:p>
          <a:p>
            <a:pPr algn="just"/>
            <a:r>
              <a:rPr lang="nl-NL" sz="2000" dirty="0">
                <a:solidFill>
                  <a:schemeClr val="bg1"/>
                </a:solidFill>
                <a:latin typeface="Times New Roman" panose="02020603050405020304" pitchFamily="18" charset="0"/>
                <a:cs typeface="Times New Roman" panose="02020603050405020304" pitchFamily="18" charset="0"/>
              </a:rPr>
              <a:t>Trẻ em bị bóc lột theo quy định tại Luật Trẻ em được cơ quan Nhà nước có thẩm quyền kết luận mà đối tượng vi phạm bị xử lý hành chính hoặc bị xử lý hình sự.</a:t>
            </a:r>
            <a:endParaRPr lang="vi-VN" sz="2000" dirty="0">
              <a:solidFill>
                <a:schemeClr val="bg1"/>
              </a:solidFill>
              <a:latin typeface="Times New Roman" panose="02020603050405020304" pitchFamily="18" charset="0"/>
              <a:cs typeface="Times New Roman" panose="02020603050405020304" pitchFamily="18" charset="0"/>
            </a:endParaRPr>
          </a:p>
          <a:p>
            <a:endParaRPr lang="vi-VN" dirty="0"/>
          </a:p>
        </p:txBody>
      </p:sp>
    </p:spTree>
    <p:extLst>
      <p:ext uri="{BB962C8B-B14F-4D97-AF65-F5344CB8AC3E}">
        <p14:creationId xmlns:p14="http://schemas.microsoft.com/office/powerpoint/2010/main" val="2444006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89C95-25BA-42D7-A2ED-4F78098B7E5A}"/>
              </a:ext>
            </a:extLst>
          </p:cNvPr>
          <p:cNvSpPr>
            <a:spLocks noGrp="1"/>
          </p:cNvSpPr>
          <p:nvPr>
            <p:ph idx="1"/>
          </p:nvPr>
        </p:nvSpPr>
        <p:spPr>
          <a:xfrm>
            <a:off x="1361617" y="685800"/>
            <a:ext cx="6686550" cy="4910839"/>
          </a:xfrm>
        </p:spPr>
        <p:txBody>
          <a:bodyPr>
            <a:normAutofit/>
          </a:bodyPr>
          <a:lstStyle/>
          <a:p>
            <a:pPr algn="just"/>
            <a:r>
              <a:rPr lang="nl-NL" sz="2100" dirty="0">
                <a:solidFill>
                  <a:schemeClr val="bg1"/>
                </a:solidFill>
                <a:latin typeface="Times New Roman" panose="02020603050405020304" pitchFamily="18" charset="0"/>
                <a:cs typeface="Times New Roman" panose="02020603050405020304" pitchFamily="18" charset="0"/>
              </a:rPr>
              <a:t>Trẻ em bị xâm hại tình dục theo quy định tại Luật Trẻ em được cơ quan Nhà nước có thẩm quyền kết luận.</a:t>
            </a:r>
            <a:endParaRPr lang="vi-VN" sz="2100" dirty="0">
              <a:solidFill>
                <a:schemeClr val="bg1"/>
              </a:solidFill>
              <a:latin typeface="Times New Roman" panose="02020603050405020304" pitchFamily="18" charset="0"/>
              <a:cs typeface="Times New Roman" panose="02020603050405020304" pitchFamily="18" charset="0"/>
            </a:endParaRPr>
          </a:p>
          <a:p>
            <a:pPr algn="just"/>
            <a:r>
              <a:rPr lang="en-US" sz="2100" dirty="0" err="1">
                <a:solidFill>
                  <a:schemeClr val="bg1"/>
                </a:solidFill>
                <a:latin typeface="Times New Roman" panose="02020603050405020304" pitchFamily="18" charset="0"/>
                <a:cs typeface="Times New Roman" panose="02020603050405020304" pitchFamily="18" charset="0"/>
              </a:rPr>
              <a:t>Trẻ</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em</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bị</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bỏ</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rơi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bỏ</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mặc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theo</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quy</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định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tại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Luật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Trẻ</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em</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được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cơ</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quan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Nhà</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nước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có</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thẩm</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quyền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kết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luận</a:t>
            </a:r>
            <a:r>
              <a:rPr lang="en-US" sz="2100" dirty="0">
                <a:solidFill>
                  <a:schemeClr val="bg1"/>
                </a:solidFill>
                <a:latin typeface="Times New Roman" panose="02020603050405020304" pitchFamily="18" charset="0"/>
                <a:cs typeface="Times New Roman" panose="02020603050405020304" pitchFamily="18" charset="0"/>
              </a:rPr>
              <a:t>.</a:t>
            </a:r>
            <a:endParaRPr lang="vi-VN" sz="2100" dirty="0">
              <a:solidFill>
                <a:schemeClr val="bg1"/>
              </a:solidFill>
              <a:latin typeface="Times New Roman" panose="02020603050405020304" pitchFamily="18" charset="0"/>
              <a:cs typeface="Times New Roman" panose="02020603050405020304" pitchFamily="18" charset="0"/>
            </a:endParaRPr>
          </a:p>
          <a:p>
            <a:pPr algn="just"/>
            <a:r>
              <a:rPr lang="en-US" sz="2100" dirty="0" err="1">
                <a:solidFill>
                  <a:schemeClr val="bg1"/>
                </a:solidFill>
                <a:latin typeface="Times New Roman" panose="02020603050405020304" pitchFamily="18" charset="0"/>
                <a:cs typeface="Times New Roman" panose="02020603050405020304" pitchFamily="18" charset="0"/>
              </a:rPr>
              <a:t>Trẻ</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em</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bị</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mua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bán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theo</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quy</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định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tại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Nghị</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quyết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số</a:t>
            </a:r>
            <a:r>
              <a:rPr lang="en-US" sz="2100" dirty="0">
                <a:solidFill>
                  <a:schemeClr val="bg1"/>
                </a:solidFill>
                <a:latin typeface="Times New Roman" panose="02020603050405020304" pitchFamily="18" charset="0"/>
                <a:cs typeface="Times New Roman" panose="02020603050405020304" pitchFamily="18" charset="0"/>
              </a:rPr>
              <a:t> 02/2019/NQ-HĐTP </a:t>
            </a:r>
            <a:r>
              <a:rPr lang="en-US" sz="2100" dirty="0" err="1">
                <a:solidFill>
                  <a:schemeClr val="bg1"/>
                </a:solidFill>
                <a:latin typeface="Times New Roman" panose="02020603050405020304" pitchFamily="18" charset="0"/>
                <a:cs typeface="Times New Roman" panose="02020603050405020304" pitchFamily="18" charset="0"/>
              </a:rPr>
              <a:t>ngày</a:t>
            </a:r>
            <a:r>
              <a:rPr lang="en-US" sz="2100" dirty="0">
                <a:solidFill>
                  <a:schemeClr val="bg1"/>
                </a:solidFill>
                <a:latin typeface="Times New Roman" panose="02020603050405020304" pitchFamily="18" charset="0"/>
                <a:cs typeface="Times New Roman" panose="02020603050405020304" pitchFamily="18" charset="0"/>
              </a:rPr>
              <a:t> 11/01/2019 </a:t>
            </a:r>
            <a:r>
              <a:rPr lang="en-US" sz="2100" dirty="0" err="1">
                <a:solidFill>
                  <a:schemeClr val="bg1"/>
                </a:solidFill>
                <a:latin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Hội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đồng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thẩm</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Tòa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án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nhân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dân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Tối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cao</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về</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hướng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dẫn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áp</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dụng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Điều</a:t>
            </a:r>
            <a:r>
              <a:rPr lang="en-US" sz="2100" dirty="0">
                <a:solidFill>
                  <a:schemeClr val="bg1"/>
                </a:solidFill>
                <a:latin typeface="Times New Roman" panose="02020603050405020304" pitchFamily="18" charset="0"/>
                <a:cs typeface="Times New Roman" panose="02020603050405020304" pitchFamily="18" charset="0"/>
              </a:rPr>
              <a:t> 150 </a:t>
            </a:r>
            <a:r>
              <a:rPr lang="en-US" sz="2100" dirty="0" err="1">
                <a:solidFill>
                  <a:schemeClr val="bg1"/>
                </a:solidFill>
                <a:latin typeface="Times New Roman" panose="02020603050405020304" pitchFamily="18" charset="0"/>
                <a:cs typeface="Times New Roman" panose="02020603050405020304" pitchFamily="18" charset="0"/>
              </a:rPr>
              <a:t>về</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tội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mua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bán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người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và</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Điều</a:t>
            </a:r>
            <a:r>
              <a:rPr lang="en-US" sz="2100" dirty="0">
                <a:solidFill>
                  <a:schemeClr val="bg1"/>
                </a:solidFill>
                <a:latin typeface="Times New Roman" panose="02020603050405020304" pitchFamily="18" charset="0"/>
                <a:cs typeface="Times New Roman" panose="02020603050405020304" pitchFamily="18" charset="0"/>
              </a:rPr>
              <a:t> 151 </a:t>
            </a:r>
            <a:r>
              <a:rPr lang="en-US" sz="2100" dirty="0" err="1">
                <a:solidFill>
                  <a:schemeClr val="bg1"/>
                </a:solidFill>
                <a:latin typeface="Times New Roman" panose="02020603050405020304" pitchFamily="18" charset="0"/>
                <a:cs typeface="Times New Roman" panose="02020603050405020304" pitchFamily="18" charset="0"/>
              </a:rPr>
              <a:t>về</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tội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mua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bán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người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dưới</a:t>
            </a:r>
            <a:r>
              <a:rPr lang="en-US" sz="2100" dirty="0">
                <a:solidFill>
                  <a:schemeClr val="bg1"/>
                </a:solidFill>
                <a:latin typeface="Times New Roman" panose="02020603050405020304" pitchFamily="18" charset="0"/>
                <a:cs typeface="Times New Roman" panose="02020603050405020304" pitchFamily="18" charset="0"/>
              </a:rPr>
              <a:t> 16 </a:t>
            </a:r>
            <a:r>
              <a:rPr lang="en-US" sz="2100" dirty="0" err="1">
                <a:solidFill>
                  <a:schemeClr val="bg1"/>
                </a:solidFill>
                <a:latin typeface="Times New Roman" panose="02020603050405020304" pitchFamily="18" charset="0"/>
                <a:cs typeface="Times New Roman" panose="02020603050405020304" pitchFamily="18" charset="0"/>
              </a:rPr>
              <a:t>tuổi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Bộ</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Luật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hình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sự</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được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cơ</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quan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Nhà</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nước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có</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thẩm</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quyền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kết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luận</a:t>
            </a:r>
            <a:r>
              <a:rPr lang="en-US" sz="2100" dirty="0">
                <a:solidFill>
                  <a:schemeClr val="bg1"/>
                </a:solidFill>
                <a:latin typeface="Times New Roman" panose="02020603050405020304" pitchFamily="18" charset="0"/>
                <a:cs typeface="Times New Roman" panose="02020603050405020304" pitchFamily="18" charset="0"/>
              </a:rPr>
              <a:t>.  </a:t>
            </a:r>
            <a:endParaRPr lang="vi-VN" sz="2100" dirty="0">
              <a:solidFill>
                <a:schemeClr val="bg1"/>
              </a:solidFill>
              <a:latin typeface="Times New Roman" panose="02020603050405020304" pitchFamily="18" charset="0"/>
              <a:cs typeface="Times New Roman" panose="02020603050405020304" pitchFamily="18" charset="0"/>
            </a:endParaRPr>
          </a:p>
          <a:p>
            <a:pPr algn="just"/>
            <a:r>
              <a:rPr lang="nl-NL" sz="2100" dirty="0">
                <a:solidFill>
                  <a:schemeClr val="bg1"/>
                </a:solidFill>
                <a:latin typeface="Times New Roman" panose="02020603050405020304" pitchFamily="18" charset="0"/>
                <a:cs typeface="Times New Roman" panose="02020603050405020304" pitchFamily="18" charset="0"/>
              </a:rPr>
              <a:t>Trẻ em bị xâm hại bằng các hình thức gây tổn hại khác</a:t>
            </a:r>
            <a:endParaRPr lang="vi-VN" sz="2100" dirty="0">
              <a:solidFill>
                <a:schemeClr val="bg1"/>
              </a:solidFill>
              <a:latin typeface="Times New Roman" panose="02020603050405020304" pitchFamily="18" charset="0"/>
              <a:cs typeface="Times New Roman" panose="02020603050405020304" pitchFamily="18" charset="0"/>
            </a:endParaRPr>
          </a:p>
          <a:p>
            <a:endParaRPr lang="vi-VN" dirty="0"/>
          </a:p>
        </p:txBody>
      </p:sp>
    </p:spTree>
    <p:extLst>
      <p:ext uri="{BB962C8B-B14F-4D97-AF65-F5344CB8AC3E}">
        <p14:creationId xmlns:p14="http://schemas.microsoft.com/office/powerpoint/2010/main" val="37759809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2659-92B5-4454-8F6F-0BAF9B891228}"/>
              </a:ext>
            </a:extLst>
          </p:cNvPr>
          <p:cNvSpPr>
            <a:spLocks noGrp="1"/>
          </p:cNvSpPr>
          <p:nvPr>
            <p:ph type="title"/>
          </p:nvPr>
        </p:nvSpPr>
        <p:spPr>
          <a:xfrm>
            <a:off x="1066800" y="931651"/>
            <a:ext cx="6683765" cy="515891"/>
          </a:xfrm>
        </p:spPr>
        <p:txBody>
          <a:bodyPr>
            <a:normAutofit/>
          </a:bodyPr>
          <a:lstStyle/>
          <a:p>
            <a:r>
              <a:rPr lang="en-US" sz="2550" dirty="0">
                <a:solidFill>
                  <a:schemeClr val="bg1"/>
                </a:solidFill>
                <a:latin typeface="Times New Roman" panose="02020603050405020304" pitchFamily="18" charset="0"/>
                <a:cs typeface="Times New Roman" panose="02020603050405020304" pitchFamily="18" charset="0"/>
              </a:rPr>
              <a:t>*</a:t>
            </a:r>
            <a:r>
              <a:rPr lang="vi-VN" sz="2550" dirty="0">
                <a:solidFill>
                  <a:schemeClr val="bg1"/>
                </a:solidFill>
                <a:latin typeface="Times New Roman" panose="02020603050405020304" pitchFamily="18" charset="0"/>
                <a:cs typeface="Times New Roman" panose="02020603050405020304" pitchFamily="18" charset="0"/>
              </a:rPr>
              <a:t> Chính sách</a:t>
            </a:r>
          </a:p>
        </p:txBody>
      </p:sp>
      <p:graphicFrame>
        <p:nvGraphicFramePr>
          <p:cNvPr id="4" name="Table 4">
            <a:extLst>
              <a:ext uri="{FF2B5EF4-FFF2-40B4-BE49-F238E27FC236}">
                <a16:creationId xmlns:a16="http://schemas.microsoft.com/office/drawing/2014/main" id="{CAC9F6E6-7E5B-40BA-BB30-978EA8FC1E3C}"/>
              </a:ext>
            </a:extLst>
          </p:cNvPr>
          <p:cNvGraphicFramePr>
            <a:graphicFrameLocks noGrp="1"/>
          </p:cNvGraphicFramePr>
          <p:nvPr>
            <p:ph idx="1"/>
            <p:extLst>
              <p:ext uri="{D42A27DB-BD31-4B8C-83A1-F6EECF244321}">
                <p14:modId xmlns:p14="http://schemas.microsoft.com/office/powerpoint/2010/main" val="2829555658"/>
              </p:ext>
            </p:extLst>
          </p:nvPr>
        </p:nvGraphicFramePr>
        <p:xfrm>
          <a:off x="1391892" y="4403734"/>
          <a:ext cx="6686550" cy="662940"/>
        </p:xfrm>
        <a:graphic>
          <a:graphicData uri="http://schemas.openxmlformats.org/drawingml/2006/table">
            <a:tbl>
              <a:tblPr firstRow="1" bandRow="1">
                <a:tableStyleId>{5C22544A-7EE6-4342-B048-85BDC9FD1C3A}</a:tableStyleId>
              </a:tblPr>
              <a:tblGrid>
                <a:gridCol w="6686550">
                  <a:extLst>
                    <a:ext uri="{9D8B030D-6E8A-4147-A177-3AD203B41FA5}">
                      <a16:colId xmlns:a16="http://schemas.microsoft.com/office/drawing/2014/main" val="1489785993"/>
                    </a:ext>
                  </a:extLst>
                </a:gridCol>
              </a:tblGrid>
              <a:tr h="662940">
                <a:tc>
                  <a:txBody>
                    <a:bodyPr/>
                    <a:lstStyle/>
                    <a:p>
                      <a:pPr algn="ctr"/>
                      <a:r>
                        <a:rPr lang="vi-VN" sz="1700" dirty="0">
                          <a:solidFill>
                            <a:schemeClr val="bg1"/>
                          </a:solidFill>
                          <a:latin typeface="Times New Roman" panose="02020603050405020304" pitchFamily="18" charset="0"/>
                          <a:cs typeface="Times New Roman" panose="02020603050405020304" pitchFamily="18" charset="0"/>
                        </a:rPr>
                        <a:t>Hỗ trợ một lần bằng tiền mặt: bằng 25 lần mức chuẩn trợ giúp xã hội theo quy định của HĐND Thành phố tại thời điểm áp dụng/trẻ em</a:t>
                      </a:r>
                    </a:p>
                  </a:txBody>
                  <a:tcPr marL="68580" marR="68580" marT="34290" marB="34290"/>
                </a:tc>
                <a:extLst>
                  <a:ext uri="{0D108BD9-81ED-4DB2-BD59-A6C34878D82A}">
                    <a16:rowId xmlns:a16="http://schemas.microsoft.com/office/drawing/2014/main" val="3123401589"/>
                  </a:ext>
                </a:extLst>
              </a:tr>
            </a:tbl>
          </a:graphicData>
        </a:graphic>
      </p:graphicFrame>
      <p:cxnSp>
        <p:nvCxnSpPr>
          <p:cNvPr id="7" name="Straight Arrow Connector 6">
            <a:extLst>
              <a:ext uri="{FF2B5EF4-FFF2-40B4-BE49-F238E27FC236}">
                <a16:creationId xmlns:a16="http://schemas.microsoft.com/office/drawing/2014/main" id="{A0A2F71E-CAC5-4CD5-A565-61B62F9E3BC8}"/>
              </a:ext>
            </a:extLst>
          </p:cNvPr>
          <p:cNvCxnSpPr>
            <a:cxnSpLocks/>
          </p:cNvCxnSpPr>
          <p:nvPr/>
        </p:nvCxnSpPr>
        <p:spPr>
          <a:xfrm flipH="1">
            <a:off x="4401176" y="3613573"/>
            <a:ext cx="7506" cy="790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id="{D73F535B-C94F-481A-8683-4E5E4041E2D4}"/>
              </a:ext>
            </a:extLst>
          </p:cNvPr>
          <p:cNvSpPr/>
          <p:nvPr/>
        </p:nvSpPr>
        <p:spPr>
          <a:xfrm>
            <a:off x="2514600" y="1585991"/>
            <a:ext cx="3856383" cy="2027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50" dirty="0">
                <a:solidFill>
                  <a:schemeClr val="bg1"/>
                </a:solidFill>
                <a:latin typeface="Times New Roman" panose="02020603050405020304" pitchFamily="18" charset="0"/>
                <a:cs typeface="Times New Roman" panose="02020603050405020304" pitchFamily="18" charset="0"/>
              </a:rPr>
              <a:t>Trẻ em đăng ký thường trú và sinh sống trên địa bàn thành phố Hà Nội bị xâm hại và trẻ em bị xâm hại xảy ra trên địa bàn Thành phố</a:t>
            </a:r>
          </a:p>
        </p:txBody>
      </p:sp>
    </p:spTree>
    <p:extLst>
      <p:ext uri="{BB962C8B-B14F-4D97-AF65-F5344CB8AC3E}">
        <p14:creationId xmlns:p14="http://schemas.microsoft.com/office/powerpoint/2010/main" val="7249642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838200"/>
            <a:ext cx="6683765" cy="555788"/>
          </a:xfrm>
        </p:spPr>
        <p:txBody>
          <a:bodyPr/>
          <a:lstStyle/>
          <a:p>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Hồ</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sơ</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đề</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nghị</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hỗ</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trợ</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1676400"/>
            <a:ext cx="6686550" cy="3409546"/>
          </a:xfrm>
        </p:spPr>
        <p:txBody>
          <a:bodyPr>
            <a:normAutofit/>
          </a:bodyPr>
          <a:lstStyle/>
          <a:p>
            <a:pPr algn="just"/>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Đơn</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đề</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nghị</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hỗ</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trợ</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của</a:t>
            </a:r>
            <a:r>
              <a:rPr lang="en-US" sz="1950" dirty="0">
                <a:solidFill>
                  <a:schemeClr val="bg1"/>
                </a:solidFill>
                <a:latin typeface="Times New Roman" panose="02020603050405020304" pitchFamily="18" charset="0"/>
                <a:cs typeface="Times New Roman" panose="02020603050405020304" pitchFamily="18" charset="0"/>
              </a:rPr>
              <a:t> cha/</a:t>
            </a:r>
            <a:r>
              <a:rPr lang="en-US" sz="1950" dirty="0" err="1">
                <a:solidFill>
                  <a:schemeClr val="bg1"/>
                </a:solidFill>
                <a:latin typeface="Times New Roman" panose="02020603050405020304" pitchFamily="18" charset="0"/>
                <a:cs typeface="Times New Roman" panose="02020603050405020304" pitchFamily="18" charset="0"/>
              </a:rPr>
              <a:t>mẹ</a:t>
            </a:r>
            <a:r>
              <a:rPr lang="en-US" sz="1950" dirty="0">
                <a:solidFill>
                  <a:schemeClr val="bg1"/>
                </a:solidFill>
                <a:latin typeface="Times New Roman" panose="02020603050405020304" pitchFamily="18" charset="0"/>
                <a:cs typeface="Times New Roman" panose="02020603050405020304" pitchFamily="18" charset="0"/>
              </a:rPr>
              <a:t>/</a:t>
            </a:r>
            <a:r>
              <a:rPr lang="en-US" sz="1950" dirty="0" err="1">
                <a:solidFill>
                  <a:schemeClr val="bg1"/>
                </a:solidFill>
                <a:latin typeface="Times New Roman" panose="02020603050405020304" pitchFamily="18" charset="0"/>
                <a:cs typeface="Times New Roman" panose="02020603050405020304" pitchFamily="18" charset="0"/>
              </a:rPr>
              <a:t>người</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chăm</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sóc</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trẻ</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theo</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mẫu</a:t>
            </a:r>
            <a:r>
              <a:rPr lang="en-US" sz="1950" dirty="0">
                <a:solidFill>
                  <a:schemeClr val="bg1"/>
                </a:solidFill>
                <a:latin typeface="Times New Roman" panose="02020603050405020304" pitchFamily="18" charset="0"/>
                <a:cs typeface="Times New Roman" panose="02020603050405020304" pitchFamily="18" charset="0"/>
              </a:rPr>
              <a:t>)</a:t>
            </a:r>
          </a:p>
          <a:p>
            <a:pPr algn="just"/>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Bản</a:t>
            </a:r>
            <a:r>
              <a:rPr lang="en-US" sz="1950" dirty="0">
                <a:solidFill>
                  <a:schemeClr val="bg1"/>
                </a:solidFill>
                <a:latin typeface="Times New Roman" panose="02020603050405020304" pitchFamily="18" charset="0"/>
                <a:cs typeface="Times New Roman" panose="02020603050405020304" pitchFamily="18" charset="0"/>
              </a:rPr>
              <a:t> photo </a:t>
            </a:r>
            <a:r>
              <a:rPr lang="en-US" sz="1950" dirty="0" err="1">
                <a:solidFill>
                  <a:schemeClr val="bg1"/>
                </a:solidFill>
                <a:latin typeface="Times New Roman" panose="02020603050405020304" pitchFamily="18" charset="0"/>
                <a:cs typeface="Times New Roman" panose="02020603050405020304" pitchFamily="18" charset="0"/>
              </a:rPr>
              <a:t>văn</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bản</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kết</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luận</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của</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cơ</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quan</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có</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thẩm</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quyền</a:t>
            </a:r>
            <a:endParaRPr lang="en-US" sz="1950" dirty="0">
              <a:solidFill>
                <a:schemeClr val="bg1"/>
              </a:solidFill>
              <a:latin typeface="Times New Roman" panose="02020603050405020304" pitchFamily="18" charset="0"/>
              <a:cs typeface="Times New Roman" panose="02020603050405020304" pitchFamily="18" charset="0"/>
            </a:endParaRPr>
          </a:p>
          <a:p>
            <a:pPr algn="just"/>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Giấy</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xác</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nhận</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thông</a:t>
            </a:r>
            <a:r>
              <a:rPr lang="en-US" sz="1950" dirty="0">
                <a:solidFill>
                  <a:schemeClr val="bg1"/>
                </a:solidFill>
                <a:latin typeface="Times New Roman" panose="02020603050405020304" pitchFamily="18" charset="0"/>
                <a:cs typeface="Times New Roman" panose="02020603050405020304" pitchFamily="18" charset="0"/>
              </a:rPr>
              <a:t> tin </a:t>
            </a:r>
            <a:r>
              <a:rPr lang="en-US" sz="1950" dirty="0" err="1">
                <a:solidFill>
                  <a:schemeClr val="bg1"/>
                </a:solidFill>
                <a:latin typeface="Times New Roman" panose="02020603050405020304" pitchFamily="18" charset="0"/>
                <a:cs typeface="Times New Roman" panose="02020603050405020304" pitchFamily="18" charset="0"/>
              </a:rPr>
              <a:t>về</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cư</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trú</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áp</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dụng</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cho</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trẻ</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em</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có</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đăng</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ký</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thường</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trú</a:t>
            </a:r>
            <a:r>
              <a:rPr lang="en-US" sz="1950" dirty="0">
                <a:solidFill>
                  <a:schemeClr val="bg1"/>
                </a:solidFill>
                <a:latin typeface="Times New Roman" panose="02020603050405020304" pitchFamily="18" charset="0"/>
                <a:cs typeface="Times New Roman" panose="02020603050405020304" pitchFamily="18" charset="0"/>
              </a:rPr>
              <a:t> ở 1 </a:t>
            </a:r>
            <a:r>
              <a:rPr lang="en-US" sz="1950" dirty="0" err="1">
                <a:solidFill>
                  <a:schemeClr val="bg1"/>
                </a:solidFill>
                <a:latin typeface="Times New Roman" panose="02020603050405020304" pitchFamily="18" charset="0"/>
                <a:cs typeface="Times New Roman" panose="02020603050405020304" pitchFamily="18" charset="0"/>
              </a:rPr>
              <a:t>địa</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phương</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nhưng</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tạm</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trú</a:t>
            </a:r>
            <a:r>
              <a:rPr lang="en-US" sz="1950" dirty="0">
                <a:solidFill>
                  <a:schemeClr val="bg1"/>
                </a:solidFill>
                <a:latin typeface="Times New Roman" panose="02020603050405020304" pitchFamily="18" charset="0"/>
                <a:cs typeface="Times New Roman" panose="02020603050405020304" pitchFamily="18" charset="0"/>
              </a:rPr>
              <a:t> ở 1 </a:t>
            </a:r>
            <a:r>
              <a:rPr lang="en-US" sz="1950" dirty="0" err="1">
                <a:solidFill>
                  <a:schemeClr val="bg1"/>
                </a:solidFill>
                <a:latin typeface="Times New Roman" panose="02020603050405020304" pitchFamily="18" charset="0"/>
                <a:cs typeface="Times New Roman" panose="02020603050405020304" pitchFamily="18" charset="0"/>
              </a:rPr>
              <a:t>địa</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phương</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khác</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thì</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cần</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có</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giấy</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xác</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nhận</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thông</a:t>
            </a:r>
            <a:r>
              <a:rPr lang="en-US" sz="1950" dirty="0">
                <a:solidFill>
                  <a:schemeClr val="bg1"/>
                </a:solidFill>
                <a:latin typeface="Times New Roman" panose="02020603050405020304" pitchFamily="18" charset="0"/>
                <a:cs typeface="Times New Roman" panose="02020603050405020304" pitchFamily="18" charset="0"/>
              </a:rPr>
              <a:t> tin </a:t>
            </a:r>
            <a:r>
              <a:rPr lang="en-US" sz="1950" dirty="0" err="1">
                <a:solidFill>
                  <a:schemeClr val="bg1"/>
                </a:solidFill>
                <a:latin typeface="Times New Roman" panose="02020603050405020304" pitchFamily="18" charset="0"/>
                <a:cs typeface="Times New Roman" panose="02020603050405020304" pitchFamily="18" charset="0"/>
              </a:rPr>
              <a:t>về</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cư</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trú</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của</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nơi</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thường</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trú</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và</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ngược</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lại</a:t>
            </a:r>
            <a:r>
              <a:rPr lang="en-US" sz="1950" dirty="0">
                <a:solidFill>
                  <a:schemeClr val="bg1"/>
                </a:solidFill>
                <a:latin typeface="Times New Roman" panose="02020603050405020304" pitchFamily="18" charset="0"/>
                <a:cs typeface="Times New Roman" panose="02020603050405020304" pitchFamily="18" charset="0"/>
              </a:rPr>
              <a:t>).</a:t>
            </a:r>
          </a:p>
          <a:p>
            <a:pPr algn="just"/>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Văn</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bản</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đề</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nghị</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của</a:t>
            </a:r>
            <a:r>
              <a:rPr lang="en-US" sz="1950" dirty="0">
                <a:solidFill>
                  <a:schemeClr val="bg1"/>
                </a:solidFill>
                <a:latin typeface="Times New Roman" panose="02020603050405020304" pitchFamily="18" charset="0"/>
                <a:cs typeface="Times New Roman" panose="02020603050405020304" pitchFamily="18" charset="0"/>
              </a:rPr>
              <a:t> UBND </a:t>
            </a:r>
            <a:r>
              <a:rPr lang="en-US" sz="1950" dirty="0" err="1">
                <a:solidFill>
                  <a:schemeClr val="bg1"/>
                </a:solidFill>
                <a:latin typeface="Times New Roman" panose="02020603050405020304" pitchFamily="18" charset="0"/>
                <a:cs typeface="Times New Roman" panose="02020603050405020304" pitchFamily="18" charset="0"/>
              </a:rPr>
              <a:t>cấp</a:t>
            </a:r>
            <a:r>
              <a:rPr lang="en-US" sz="1950" dirty="0">
                <a:solidFill>
                  <a:schemeClr val="bg1"/>
                </a:solidFill>
                <a:latin typeface="Times New Roman" panose="02020603050405020304" pitchFamily="18" charset="0"/>
                <a:cs typeface="Times New Roman" panose="02020603050405020304" pitchFamily="18" charset="0"/>
              </a:rPr>
              <a:t> </a:t>
            </a:r>
            <a:r>
              <a:rPr lang="en-US" sz="1950" dirty="0" err="1">
                <a:solidFill>
                  <a:schemeClr val="bg1"/>
                </a:solidFill>
                <a:latin typeface="Times New Roman" panose="02020603050405020304" pitchFamily="18" charset="0"/>
                <a:cs typeface="Times New Roman" panose="02020603050405020304" pitchFamily="18" charset="0"/>
              </a:rPr>
              <a:t>xã</a:t>
            </a:r>
            <a:endParaRPr lang="en-US" sz="195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389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93492E8-861F-4F85-BC8B-F9E90A7D4C3F}"/>
              </a:ext>
            </a:extLst>
          </p:cNvPr>
          <p:cNvSpPr>
            <a:spLocks noGrp="1"/>
          </p:cNvSpPr>
          <p:nvPr>
            <p:ph type="title"/>
          </p:nvPr>
        </p:nvSpPr>
        <p:spPr/>
        <p:txBody>
          <a:bodyPr/>
          <a:lstStyle/>
          <a:p>
            <a:endParaRPr lang="en-US" altLang="en-US">
              <a:ea typeface="Cordia New" panose="020B0304020202020204" pitchFamily="34" charset="-34"/>
              <a:cs typeface="Cordia New" panose="020B0304020202020204" pitchFamily="34" charset="-34"/>
            </a:endParaRPr>
          </a:p>
        </p:txBody>
      </p:sp>
      <p:pic>
        <p:nvPicPr>
          <p:cNvPr id="21507" name="Content Placeholder 3">
            <a:extLst>
              <a:ext uri="{FF2B5EF4-FFF2-40B4-BE49-F238E27FC236}">
                <a16:creationId xmlns:a16="http://schemas.microsoft.com/office/drawing/2014/main" id="{9D9C417E-3906-4D00-BC60-1716897061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a:extLst>
              <a:ext uri="{FF2B5EF4-FFF2-40B4-BE49-F238E27FC236}">
                <a16:creationId xmlns:a16="http://schemas.microsoft.com/office/drawing/2014/main" id="{CBD00B2B-3572-929A-7D33-3D99DB90E5A6}"/>
              </a:ext>
            </a:extLst>
          </p:cNvPr>
          <p:cNvSpPr/>
          <p:nvPr/>
        </p:nvSpPr>
        <p:spPr>
          <a:xfrm>
            <a:off x="2286000" y="914400"/>
            <a:ext cx="4191000" cy="1066800"/>
          </a:xfrm>
          <a:prstGeom prst="flowChartTermina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solidFill>
                  <a:schemeClr val="bg1"/>
                </a:solidFill>
              </a:rPr>
              <a:t>THÔNG ĐIỆP</a:t>
            </a:r>
          </a:p>
        </p:txBody>
      </p:sp>
      <p:sp>
        <p:nvSpPr>
          <p:cNvPr id="5" name="Hexagon 4">
            <a:extLst>
              <a:ext uri="{FF2B5EF4-FFF2-40B4-BE49-F238E27FC236}">
                <a16:creationId xmlns:a16="http://schemas.microsoft.com/office/drawing/2014/main" id="{15E4B7FD-3860-8FAF-2D1C-32B9E55123BF}"/>
              </a:ext>
            </a:extLst>
          </p:cNvPr>
          <p:cNvSpPr/>
          <p:nvPr/>
        </p:nvSpPr>
        <p:spPr>
          <a:xfrm>
            <a:off x="1066800" y="2438400"/>
            <a:ext cx="2743200" cy="27432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99"/>
                </a:solidFill>
                <a:cs typeface="LilyUPC" pitchFamily="34" charset="-34"/>
              </a:rPr>
              <a:t>Yêu</a:t>
            </a:r>
            <a:r>
              <a:rPr lang="en-US" dirty="0">
                <a:solidFill>
                  <a:srgbClr val="000099"/>
                </a:solidFill>
                <a:cs typeface="LilyUPC" pitchFamily="34" charset="-34"/>
              </a:rPr>
              <a:t> </a:t>
            </a:r>
            <a:r>
              <a:rPr lang="en-US" dirty="0" err="1">
                <a:solidFill>
                  <a:srgbClr val="000099"/>
                </a:solidFill>
                <a:cs typeface="LilyUPC" pitchFamily="34" charset="-34"/>
              </a:rPr>
              <a:t>thương</a:t>
            </a:r>
            <a:r>
              <a:rPr lang="en-US" dirty="0">
                <a:solidFill>
                  <a:srgbClr val="000099"/>
                </a:solidFill>
                <a:cs typeface="LilyUPC" pitchFamily="34" charset="-34"/>
              </a:rPr>
              <a:t>    </a:t>
            </a:r>
            <a:r>
              <a:rPr lang="en-US" dirty="0" err="1">
                <a:solidFill>
                  <a:srgbClr val="000099"/>
                </a:solidFill>
                <a:cs typeface="LilyUPC" pitchFamily="34" charset="-34"/>
              </a:rPr>
              <a:t>mạnh</a:t>
            </a:r>
            <a:r>
              <a:rPr lang="en-US" dirty="0">
                <a:solidFill>
                  <a:srgbClr val="000099"/>
                </a:solidFill>
                <a:cs typeface="LilyUPC" pitchFamily="34" charset="-34"/>
              </a:rPr>
              <a:t> </a:t>
            </a:r>
            <a:r>
              <a:rPr lang="en-US" dirty="0" err="1">
                <a:solidFill>
                  <a:srgbClr val="000099"/>
                </a:solidFill>
                <a:cs typeface="LilyUPC" pitchFamily="34" charset="-34"/>
              </a:rPr>
              <a:t>hơn</a:t>
            </a:r>
            <a:r>
              <a:rPr lang="en-US" dirty="0">
                <a:solidFill>
                  <a:srgbClr val="000099"/>
                </a:solidFill>
                <a:cs typeface="LilyUPC" pitchFamily="34" charset="-34"/>
              </a:rPr>
              <a:t> </a:t>
            </a:r>
            <a:r>
              <a:rPr lang="en-US" dirty="0" err="1">
                <a:solidFill>
                  <a:srgbClr val="000099"/>
                </a:solidFill>
                <a:cs typeface="LilyUPC" pitchFamily="34" charset="-34"/>
              </a:rPr>
              <a:t>lời</a:t>
            </a:r>
            <a:r>
              <a:rPr lang="en-US" dirty="0">
                <a:solidFill>
                  <a:srgbClr val="000099"/>
                </a:solidFill>
                <a:cs typeface="LilyUPC" pitchFamily="34" charset="-34"/>
              </a:rPr>
              <a:t> </a:t>
            </a:r>
            <a:r>
              <a:rPr lang="en-US" dirty="0" err="1">
                <a:solidFill>
                  <a:srgbClr val="000099"/>
                </a:solidFill>
                <a:cs typeface="LilyUPC" pitchFamily="34" charset="-34"/>
              </a:rPr>
              <a:t>quát</a:t>
            </a:r>
            <a:r>
              <a:rPr lang="en-US" dirty="0">
                <a:solidFill>
                  <a:srgbClr val="000099"/>
                </a:solidFill>
                <a:cs typeface="LilyUPC" pitchFamily="34" charset="-34"/>
              </a:rPr>
              <a:t> </a:t>
            </a:r>
            <a:r>
              <a:rPr lang="en-US" dirty="0" err="1">
                <a:solidFill>
                  <a:srgbClr val="000099"/>
                </a:solidFill>
                <a:cs typeface="LilyUPC" pitchFamily="34" charset="-34"/>
              </a:rPr>
              <a:t>mắng</a:t>
            </a:r>
            <a:r>
              <a:rPr lang="en-US" dirty="0">
                <a:solidFill>
                  <a:srgbClr val="000099"/>
                </a:solidFill>
                <a:cs typeface="LilyUPC" pitchFamily="34" charset="-34"/>
              </a:rPr>
              <a:t>, </a:t>
            </a:r>
            <a:r>
              <a:rPr lang="en-US" dirty="0" err="1">
                <a:solidFill>
                  <a:srgbClr val="000099"/>
                </a:solidFill>
                <a:cs typeface="LilyUPC" pitchFamily="34" charset="-34"/>
              </a:rPr>
              <a:t>roi</a:t>
            </a:r>
            <a:r>
              <a:rPr lang="en-US" dirty="0">
                <a:solidFill>
                  <a:srgbClr val="000099"/>
                </a:solidFill>
                <a:cs typeface="LilyUPC" pitchFamily="34" charset="-34"/>
              </a:rPr>
              <a:t> </a:t>
            </a:r>
            <a:r>
              <a:rPr lang="en-US" dirty="0" err="1">
                <a:solidFill>
                  <a:srgbClr val="000099"/>
                </a:solidFill>
                <a:cs typeface="LilyUPC" pitchFamily="34" charset="-34"/>
              </a:rPr>
              <a:t>vọt</a:t>
            </a:r>
            <a:r>
              <a:rPr lang="en-US" dirty="0">
                <a:solidFill>
                  <a:srgbClr val="000099"/>
                </a:solidFill>
                <a:cs typeface="LilyUPC" pitchFamily="34" charset="-34"/>
              </a:rPr>
              <a:t> </a:t>
            </a:r>
            <a:r>
              <a:rPr lang="en-US" dirty="0" err="1">
                <a:solidFill>
                  <a:srgbClr val="000099"/>
                </a:solidFill>
                <a:cs typeface="LilyUPC" pitchFamily="34" charset="-34"/>
              </a:rPr>
              <a:t>không</a:t>
            </a:r>
            <a:r>
              <a:rPr lang="en-US" dirty="0">
                <a:solidFill>
                  <a:srgbClr val="000099"/>
                </a:solidFill>
                <a:cs typeface="LilyUPC" pitchFamily="34" charset="-34"/>
              </a:rPr>
              <a:t> </a:t>
            </a:r>
            <a:r>
              <a:rPr lang="en-US" dirty="0" err="1">
                <a:solidFill>
                  <a:srgbClr val="000099"/>
                </a:solidFill>
                <a:cs typeface="LilyUPC" pitchFamily="34" charset="-34"/>
              </a:rPr>
              <a:t>làm</a:t>
            </a:r>
            <a:r>
              <a:rPr lang="en-US" dirty="0">
                <a:solidFill>
                  <a:srgbClr val="000099"/>
                </a:solidFill>
                <a:cs typeface="LilyUPC" pitchFamily="34" charset="-34"/>
              </a:rPr>
              <a:t> </a:t>
            </a:r>
            <a:r>
              <a:rPr lang="en-US" dirty="0" err="1">
                <a:solidFill>
                  <a:srgbClr val="000099"/>
                </a:solidFill>
                <a:cs typeface="LilyUPC" pitchFamily="34" charset="-34"/>
              </a:rPr>
              <a:t>trẻ</a:t>
            </a:r>
            <a:r>
              <a:rPr lang="en-US" dirty="0">
                <a:solidFill>
                  <a:srgbClr val="000099"/>
                </a:solidFill>
                <a:cs typeface="LilyUPC" pitchFamily="34" charset="-34"/>
              </a:rPr>
              <a:t> </a:t>
            </a:r>
            <a:r>
              <a:rPr lang="en-US" dirty="0" err="1">
                <a:solidFill>
                  <a:srgbClr val="000099"/>
                </a:solidFill>
                <a:cs typeface="LilyUPC" pitchFamily="34" charset="-34"/>
              </a:rPr>
              <a:t>nên</a:t>
            </a:r>
            <a:r>
              <a:rPr lang="en-US" dirty="0">
                <a:solidFill>
                  <a:srgbClr val="000099"/>
                </a:solidFill>
                <a:cs typeface="LilyUPC" pitchFamily="34" charset="-34"/>
              </a:rPr>
              <a:t> </a:t>
            </a:r>
            <a:r>
              <a:rPr lang="en-US" dirty="0" err="1">
                <a:solidFill>
                  <a:srgbClr val="000099"/>
                </a:solidFill>
                <a:cs typeface="LilyUPC" pitchFamily="34" charset="-34"/>
              </a:rPr>
              <a:t>Người</a:t>
            </a:r>
            <a:endParaRPr lang="en-US" dirty="0">
              <a:solidFill>
                <a:srgbClr val="000099"/>
              </a:solidFill>
              <a:cs typeface="LilyUPC" pitchFamily="34" charset="-34"/>
            </a:endParaRPr>
          </a:p>
        </p:txBody>
      </p:sp>
      <p:sp>
        <p:nvSpPr>
          <p:cNvPr id="7" name="Hexagon 6">
            <a:extLst>
              <a:ext uri="{FF2B5EF4-FFF2-40B4-BE49-F238E27FC236}">
                <a16:creationId xmlns:a16="http://schemas.microsoft.com/office/drawing/2014/main" id="{204B862A-ED8C-46A5-CFEE-069117A26526}"/>
              </a:ext>
            </a:extLst>
          </p:cNvPr>
          <p:cNvSpPr/>
          <p:nvPr/>
        </p:nvSpPr>
        <p:spPr>
          <a:xfrm>
            <a:off x="5029200" y="2438400"/>
            <a:ext cx="2743200" cy="27432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0099"/>
                </a:solidFill>
                <a:cs typeface="LilyUPC" pitchFamily="34" charset="-34"/>
              </a:rPr>
              <a:t>Cha </a:t>
            </a:r>
            <a:r>
              <a:rPr lang="en-US" dirty="0" err="1">
                <a:solidFill>
                  <a:srgbClr val="000099"/>
                </a:solidFill>
                <a:cs typeface="LilyUPC" pitchFamily="34" charset="-34"/>
              </a:rPr>
              <a:t>mẹ</a:t>
            </a:r>
            <a:r>
              <a:rPr lang="en-US" dirty="0">
                <a:solidFill>
                  <a:srgbClr val="000099"/>
                </a:solidFill>
                <a:cs typeface="LilyUPC" pitchFamily="34" charset="-34"/>
              </a:rPr>
              <a:t> </a:t>
            </a:r>
            <a:r>
              <a:rPr lang="en-US" dirty="0" err="1">
                <a:solidFill>
                  <a:srgbClr val="000099"/>
                </a:solidFill>
                <a:cs typeface="LilyUPC" pitchFamily="34" charset="-34"/>
              </a:rPr>
              <a:t>hãy</a:t>
            </a:r>
            <a:r>
              <a:rPr lang="en-US" dirty="0">
                <a:solidFill>
                  <a:srgbClr val="000099"/>
                </a:solidFill>
                <a:cs typeface="LilyUPC" pitchFamily="34" charset="-34"/>
              </a:rPr>
              <a:t> </a:t>
            </a:r>
            <a:r>
              <a:rPr lang="en-US" dirty="0" err="1">
                <a:solidFill>
                  <a:srgbClr val="000099"/>
                </a:solidFill>
                <a:cs typeface="LilyUPC" pitchFamily="34" charset="-34"/>
              </a:rPr>
              <a:t>là</a:t>
            </a:r>
            <a:r>
              <a:rPr lang="en-US" dirty="0">
                <a:solidFill>
                  <a:srgbClr val="000099"/>
                </a:solidFill>
                <a:cs typeface="LilyUPC" pitchFamily="34" charset="-34"/>
              </a:rPr>
              <a:t> </a:t>
            </a:r>
            <a:r>
              <a:rPr lang="en-US" dirty="0" err="1">
                <a:solidFill>
                  <a:srgbClr val="000099"/>
                </a:solidFill>
                <a:cs typeface="LilyUPC" pitchFamily="34" charset="-34"/>
              </a:rPr>
              <a:t>người</a:t>
            </a:r>
            <a:r>
              <a:rPr lang="en-US" dirty="0">
                <a:solidFill>
                  <a:srgbClr val="000099"/>
                </a:solidFill>
                <a:cs typeface="LilyUPC" pitchFamily="34" charset="-34"/>
              </a:rPr>
              <a:t> </a:t>
            </a:r>
            <a:r>
              <a:rPr lang="en-US" dirty="0" err="1">
                <a:solidFill>
                  <a:srgbClr val="000099"/>
                </a:solidFill>
                <a:cs typeface="LilyUPC" pitchFamily="34" charset="-34"/>
              </a:rPr>
              <a:t>bạn</a:t>
            </a:r>
            <a:r>
              <a:rPr lang="en-US" dirty="0">
                <a:solidFill>
                  <a:srgbClr val="000099"/>
                </a:solidFill>
                <a:cs typeface="LilyUPC" pitchFamily="34" charset="-34"/>
              </a:rPr>
              <a:t>, </a:t>
            </a:r>
            <a:r>
              <a:rPr lang="en-US" dirty="0" err="1">
                <a:solidFill>
                  <a:srgbClr val="000099"/>
                </a:solidFill>
                <a:cs typeface="LilyUPC" pitchFamily="34" charset="-34"/>
              </a:rPr>
              <a:t>người</a:t>
            </a:r>
            <a:r>
              <a:rPr lang="en-US" dirty="0">
                <a:solidFill>
                  <a:srgbClr val="000099"/>
                </a:solidFill>
                <a:cs typeface="LilyUPC" pitchFamily="34" charset="-34"/>
              </a:rPr>
              <a:t> </a:t>
            </a:r>
            <a:r>
              <a:rPr lang="en-US" dirty="0" err="1">
                <a:solidFill>
                  <a:srgbClr val="000099"/>
                </a:solidFill>
                <a:cs typeface="LilyUPC" pitchFamily="34" charset="-34"/>
              </a:rPr>
              <a:t>đồng</a:t>
            </a:r>
            <a:r>
              <a:rPr lang="en-US" dirty="0">
                <a:solidFill>
                  <a:srgbClr val="000099"/>
                </a:solidFill>
                <a:cs typeface="LilyUPC" pitchFamily="34" charset="-34"/>
              </a:rPr>
              <a:t> </a:t>
            </a:r>
            <a:r>
              <a:rPr lang="en-US" dirty="0" err="1">
                <a:solidFill>
                  <a:srgbClr val="000099"/>
                </a:solidFill>
                <a:cs typeface="LilyUPC" pitchFamily="34" charset="-34"/>
              </a:rPr>
              <a:t>hành</a:t>
            </a:r>
            <a:r>
              <a:rPr lang="en-US" dirty="0">
                <a:solidFill>
                  <a:srgbClr val="000099"/>
                </a:solidFill>
                <a:cs typeface="LilyUPC" pitchFamily="34" charset="-34"/>
              </a:rPr>
              <a:t>, chia </a:t>
            </a:r>
            <a:r>
              <a:rPr lang="en-US" dirty="0" err="1">
                <a:solidFill>
                  <a:srgbClr val="000099"/>
                </a:solidFill>
                <a:cs typeface="LilyUPC" pitchFamily="34" charset="-34"/>
              </a:rPr>
              <a:t>sẻ</a:t>
            </a:r>
            <a:r>
              <a:rPr lang="en-US" dirty="0">
                <a:solidFill>
                  <a:srgbClr val="000099"/>
                </a:solidFill>
                <a:cs typeface="LilyUPC" pitchFamily="34" charset="-34"/>
              </a:rPr>
              <a:t> </a:t>
            </a:r>
            <a:r>
              <a:rPr lang="en-US" dirty="0" err="1">
                <a:solidFill>
                  <a:srgbClr val="000099"/>
                </a:solidFill>
                <a:cs typeface="LilyUPC" pitchFamily="34" charset="-34"/>
              </a:rPr>
              <a:t>và</a:t>
            </a:r>
            <a:r>
              <a:rPr lang="en-US" dirty="0">
                <a:solidFill>
                  <a:srgbClr val="000099"/>
                </a:solidFill>
                <a:cs typeface="LilyUPC" pitchFamily="34" charset="-34"/>
              </a:rPr>
              <a:t> </a:t>
            </a:r>
            <a:r>
              <a:rPr lang="en-US" dirty="0" err="1">
                <a:solidFill>
                  <a:srgbClr val="000099"/>
                </a:solidFill>
                <a:cs typeface="LilyUPC" pitchFamily="34" charset="-34"/>
              </a:rPr>
              <a:t>sẵn</a:t>
            </a:r>
            <a:r>
              <a:rPr lang="en-US" dirty="0">
                <a:solidFill>
                  <a:srgbClr val="000099"/>
                </a:solidFill>
                <a:cs typeface="LilyUPC" pitchFamily="34" charset="-34"/>
              </a:rPr>
              <a:t> </a:t>
            </a:r>
            <a:r>
              <a:rPr lang="en-US" dirty="0" err="1">
                <a:solidFill>
                  <a:srgbClr val="000099"/>
                </a:solidFill>
                <a:cs typeface="LilyUPC" pitchFamily="34" charset="-34"/>
              </a:rPr>
              <a:t>sàng</a:t>
            </a:r>
            <a:r>
              <a:rPr lang="en-US" dirty="0">
                <a:solidFill>
                  <a:srgbClr val="000099"/>
                </a:solidFill>
                <a:cs typeface="LilyUPC" pitchFamily="34" charset="-34"/>
              </a:rPr>
              <a:t> </a:t>
            </a:r>
            <a:r>
              <a:rPr lang="en-US" dirty="0" err="1">
                <a:solidFill>
                  <a:srgbClr val="000099"/>
                </a:solidFill>
                <a:cs typeface="LilyUPC" pitchFamily="34" charset="-34"/>
              </a:rPr>
              <a:t>giúp</a:t>
            </a:r>
            <a:r>
              <a:rPr lang="en-US" dirty="0">
                <a:solidFill>
                  <a:srgbClr val="000099"/>
                </a:solidFill>
                <a:cs typeface="LilyUPC" pitchFamily="34" charset="-34"/>
              </a:rPr>
              <a:t> </a:t>
            </a:r>
            <a:r>
              <a:rPr lang="en-US" dirty="0" err="1">
                <a:solidFill>
                  <a:srgbClr val="000099"/>
                </a:solidFill>
                <a:cs typeface="LilyUPC" pitchFamily="34" charset="-34"/>
              </a:rPr>
              <a:t>đỡ</a:t>
            </a:r>
            <a:r>
              <a:rPr lang="en-US" dirty="0">
                <a:solidFill>
                  <a:srgbClr val="000099"/>
                </a:solidFill>
                <a:cs typeface="LilyUPC" pitchFamily="34" charset="-34"/>
              </a:rPr>
              <a:t> con.</a:t>
            </a:r>
          </a:p>
        </p:txBody>
      </p:sp>
      <p:cxnSp>
        <p:nvCxnSpPr>
          <p:cNvPr id="9" name="Straight Arrow Connector 8">
            <a:extLst>
              <a:ext uri="{FF2B5EF4-FFF2-40B4-BE49-F238E27FC236}">
                <a16:creationId xmlns:a16="http://schemas.microsoft.com/office/drawing/2014/main" id="{7EC3790F-D47B-7592-FDD0-45A138A9DEF8}"/>
              </a:ext>
            </a:extLst>
          </p:cNvPr>
          <p:cNvCxnSpPr>
            <a:stCxn id="4" idx="2"/>
          </p:cNvCxnSpPr>
          <p:nvPr/>
        </p:nvCxnSpPr>
        <p:spPr>
          <a:xfrm flipH="1">
            <a:off x="2362200" y="1981200"/>
            <a:ext cx="201930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13B25DF8-3859-B456-3A8C-739226C9120A}"/>
              </a:ext>
            </a:extLst>
          </p:cNvPr>
          <p:cNvCxnSpPr>
            <a:stCxn id="4" idx="2"/>
          </p:cNvCxnSpPr>
          <p:nvPr/>
        </p:nvCxnSpPr>
        <p:spPr>
          <a:xfrm>
            <a:off x="4381500" y="1981200"/>
            <a:ext cx="201930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4788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9" name="Picture 5" descr="tre%20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3810000" cy="28575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0356" name="Rectangle 4"/>
          <p:cNvSpPr>
            <a:spLocks noChangeArrowheads="1"/>
          </p:cNvSpPr>
          <p:nvPr/>
        </p:nvSpPr>
        <p:spPr bwMode="auto">
          <a:xfrm>
            <a:off x="2133600" y="609600"/>
            <a:ext cx="5943600" cy="838200"/>
          </a:xfrm>
          <a:prstGeom prst="rect">
            <a:avLst/>
          </a:prstGeom>
          <a:noFill/>
          <a:ln>
            <a:noFill/>
          </a:ln>
          <a:effectLst>
            <a:outerShdw dist="45791" dir="2021404"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p>
            <a:pPr>
              <a:defRPr/>
            </a:pPr>
            <a:r>
              <a:rPr lang="en-GB" sz="4000" b="1">
                <a:solidFill>
                  <a:srgbClr val="FFFF00"/>
                </a:solidFill>
                <a:effectLst>
                  <a:outerShdw blurRad="38100" dist="38100" dir="2700000" algn="tl">
                    <a:srgbClr val="FFFFFF"/>
                  </a:outerShdw>
                </a:effectLst>
                <a:latin typeface="Arial" pitchFamily="34" charset="0"/>
                <a:cs typeface="Cordia New" pitchFamily="34" charset="-34"/>
              </a:rPr>
              <a:t>Xin trân trọng cảm ơn!</a:t>
            </a:r>
          </a:p>
        </p:txBody>
      </p:sp>
      <p:pic>
        <p:nvPicPr>
          <p:cNvPr id="108554" name="Picture 10" descr="1332751194-baovet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057400"/>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027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strips(downLeft)">
                                      <p:cBhvr>
                                        <p:cTn id="7" dur="500"/>
                                        <p:tgtEl>
                                          <p:spTgt spid="1003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08554"/>
                                        </p:tgtEl>
                                        <p:attrNameLst>
                                          <p:attrName>style.visibility</p:attrName>
                                        </p:attrNameLst>
                                      </p:cBhvr>
                                      <p:to>
                                        <p:strVal val="visible"/>
                                      </p:to>
                                    </p:set>
                                    <p:animEffect transition="in" filter="randombar(horizontal)">
                                      <p:cBhvr>
                                        <p:cTn id="12" dur="500"/>
                                        <p:tgtEl>
                                          <p:spTgt spid="1085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08549"/>
                                        </p:tgtEl>
                                        <p:attrNameLst>
                                          <p:attrName>style.visibility</p:attrName>
                                        </p:attrNameLst>
                                      </p:cBhvr>
                                      <p:to>
                                        <p:strVal val="visible"/>
                                      </p:to>
                                    </p:set>
                                    <p:animEffect transition="in" filter="diamond(in)">
                                      <p:cBhvr>
                                        <p:cTn id="17" dur="1000"/>
                                        <p:tgtEl>
                                          <p:spTgt spid="108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err="1">
                <a:solidFill>
                  <a:schemeClr val="bg1"/>
                </a:solidFill>
                <a:latin typeface="Times New Roman" pitchFamily="18" charset="0"/>
                <a:cs typeface="Times New Roman" pitchFamily="18" charset="0"/>
              </a:rPr>
              <a:t>Xâm</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hại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tình</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dục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trẻ</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em</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là</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gì</a:t>
            </a:r>
            <a:r>
              <a:rPr lang="en-US" sz="2800" b="1" dirty="0">
                <a:solidFill>
                  <a:schemeClr val="bg1"/>
                </a:solidFill>
                <a:latin typeface="Times New Roman" pitchFamily="18" charset="0"/>
                <a:cs typeface="Times New Roman" pitchFamily="18" charset="0"/>
              </a:rPr>
              <a:t>?</a:t>
            </a:r>
          </a:p>
        </p:txBody>
      </p:sp>
      <p:sp>
        <p:nvSpPr>
          <p:cNvPr id="3" name="Content Placeholder 2"/>
          <p:cNvSpPr>
            <a:spLocks noGrp="1"/>
          </p:cNvSpPr>
          <p:nvPr>
            <p:ph idx="1"/>
          </p:nvPr>
        </p:nvSpPr>
        <p:spPr/>
        <p:txBody>
          <a:bodyPr/>
          <a:lstStyle/>
          <a:p>
            <a:r>
              <a:rPr lang="en-US" sz="2800" dirty="0" err="1">
                <a:solidFill>
                  <a:schemeClr val="bg1"/>
                </a:solidFill>
                <a:latin typeface="Times New Roman" pitchFamily="18" charset="0"/>
                <a:cs typeface="Times New Roman" pitchFamily="18" charset="0"/>
              </a:rPr>
              <a:t>Xâm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hại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tình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dục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trẻ</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em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là</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việc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dùng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vũ</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lực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đe</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dọa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dùng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vũ</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lực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ép</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buộc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lôi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kéo</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dụ</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dỗ</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trẻ</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em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tham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gia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vào</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các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hành</a:t>
            </a:r>
            <a:r>
              <a:rPr lang="en-US" sz="2800" dirty="0">
                <a:solidFill>
                  <a:schemeClr val="bg1"/>
                </a:solidFill>
                <a:latin typeface="Times New Roman" pitchFamily="18" charset="0"/>
                <a:cs typeface="Times New Roman" pitchFamily="18" charset="0"/>
              </a:rPr>
              <a:t> vi </a:t>
            </a:r>
            <a:r>
              <a:rPr lang="en-US" sz="2800" dirty="0" err="1">
                <a:solidFill>
                  <a:schemeClr val="bg1"/>
                </a:solidFill>
                <a:latin typeface="Times New Roman" pitchFamily="18" charset="0"/>
                <a:cs typeface="Times New Roman" pitchFamily="18" charset="0"/>
              </a:rPr>
              <a:t>liên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quan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đến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tình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dục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bao</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gồm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hiếp</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dâm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cưỡng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dâm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giao</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cấu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dâm</a:t>
            </a:r>
            <a:r>
              <a:rPr lang="en-US" sz="2800" dirty="0">
                <a:solidFill>
                  <a:schemeClr val="bg1"/>
                </a:solidFill>
                <a:latin typeface="Times New Roman" pitchFamily="18" charset="0"/>
                <a:cs typeface="Times New Roman" pitchFamily="18" charset="0"/>
              </a:rPr>
              <a:t> ô </a:t>
            </a:r>
            <a:r>
              <a:rPr lang="en-US" sz="2800" dirty="0" err="1">
                <a:solidFill>
                  <a:schemeClr val="bg1"/>
                </a:solidFill>
                <a:latin typeface="Times New Roman" pitchFamily="18" charset="0"/>
                <a:cs typeface="Times New Roman" pitchFamily="18" charset="0"/>
              </a:rPr>
              <a:t>với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trẻ</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em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và</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sử</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dụng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trẻ</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em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vào</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mục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đích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mại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dân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khiêu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dâm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dưới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mọi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hình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thức</a:t>
            </a:r>
            <a:r>
              <a:rPr lang="en-US" sz="2800" dirty="0">
                <a:solidFill>
                  <a:schemeClr val="bg1"/>
                </a:solidFill>
                <a:latin typeface="Times New Roman" pitchFamily="18" charset="0"/>
                <a:cs typeface="Times New Roman" pitchFamily="18" charset="0"/>
              </a:rPr>
              <a:t>.</a:t>
            </a:r>
          </a:p>
          <a:p>
            <a:r>
              <a:rPr lang="en-US" sz="2800" dirty="0">
                <a:solidFill>
                  <a:schemeClr val="bg1"/>
                </a:solidFill>
                <a:latin typeface="Times New Roman" pitchFamily="18" charset="0"/>
                <a:cs typeface="Times New Roman" pitchFamily="18" charset="0"/>
              </a:rPr>
              <a:t>                (Theo </a:t>
            </a:r>
            <a:r>
              <a:rPr lang="en-US" sz="2800" dirty="0" err="1">
                <a:solidFill>
                  <a:schemeClr val="bg1"/>
                </a:solidFill>
                <a:latin typeface="Times New Roman" pitchFamily="18" charset="0"/>
                <a:cs typeface="Times New Roman" pitchFamily="18" charset="0"/>
              </a:rPr>
              <a:t>Khoản</a:t>
            </a:r>
            <a:r>
              <a:rPr lang="en-US" sz="2800" dirty="0">
                <a:solidFill>
                  <a:schemeClr val="bg1"/>
                </a:solidFill>
                <a:latin typeface="Times New Roman" pitchFamily="18" charset="0"/>
                <a:cs typeface="Times New Roman" pitchFamily="18" charset="0"/>
              </a:rPr>
              <a:t> 8, </a:t>
            </a:r>
            <a:r>
              <a:rPr lang="en-US" sz="2800" dirty="0" err="1">
                <a:solidFill>
                  <a:schemeClr val="bg1"/>
                </a:solidFill>
                <a:latin typeface="Times New Roman" pitchFamily="18" charset="0"/>
                <a:cs typeface="Times New Roman" pitchFamily="18" charset="0"/>
              </a:rPr>
              <a:t>Điều</a:t>
            </a:r>
            <a:r>
              <a:rPr lang="en-US" sz="2800" dirty="0">
                <a:solidFill>
                  <a:schemeClr val="bg1"/>
                </a:solidFill>
                <a:latin typeface="Times New Roman" pitchFamily="18" charset="0"/>
                <a:cs typeface="Times New Roman" pitchFamily="18" charset="0"/>
              </a:rPr>
              <a:t> 4, </a:t>
            </a:r>
            <a:r>
              <a:rPr lang="en-US" sz="2800" dirty="0" err="1">
                <a:solidFill>
                  <a:schemeClr val="bg1"/>
                </a:solidFill>
                <a:latin typeface="Times New Roman" pitchFamily="18" charset="0"/>
                <a:cs typeface="Times New Roman" pitchFamily="18" charset="0"/>
              </a:rPr>
              <a:t>Luật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Trẻ</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em</a:t>
            </a:r>
            <a:r>
              <a:rPr lang="en-US" sz="2800"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18596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8C53D-0CD9-4FD6-A8E6-BD177E2408F9}"/>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E355E11B-8A35-4FAE-A55C-6014C3EA8A25}"/>
              </a:ext>
            </a:extLst>
          </p:cNvPr>
          <p:cNvGraphicFramePr>
            <a:graphicFrameLocks noGrp="1"/>
          </p:cNvGraphicFramePr>
          <p:nvPr>
            <p:ph idx="1"/>
            <p:extLst>
              <p:ext uri="{D42A27DB-BD31-4B8C-83A1-F6EECF244321}">
                <p14:modId xmlns:p14="http://schemas.microsoft.com/office/powerpoint/2010/main" val="1307110959"/>
              </p:ext>
            </p:extLst>
          </p:nvPr>
        </p:nvGraphicFramePr>
        <p:xfrm>
          <a:off x="304800" y="685800"/>
          <a:ext cx="7620000" cy="5440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257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descr="truyen-c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8600"/>
            <a:ext cx="419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19" name="Picture 3" descr="ANd9GcR5_Djq5rUG_9YgzTDTtPFjhXdxKJE7TJXUOLQlnd8yZYkZKu8u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20" name="Rectangle 4"/>
          <p:cNvSpPr>
            <a:spLocks noChangeArrowheads="1"/>
          </p:cNvSpPr>
          <p:nvPr/>
        </p:nvSpPr>
        <p:spPr bwMode="auto">
          <a:xfrm>
            <a:off x="533400" y="4800600"/>
            <a:ext cx="7696200" cy="15541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sz="3200" b="1" i="1">
                <a:solidFill>
                  <a:srgbClr val="0000CC"/>
                </a:solidFill>
              </a:rPr>
              <a:t>Hôn hít, sờ mó vào ngực hay bộ phận sinh dục của trẻ. Bắt trẻ sờ mó vào bộ phận sinh dục của mình.</a:t>
            </a:r>
          </a:p>
        </p:txBody>
      </p:sp>
      <p:sp>
        <p:nvSpPr>
          <p:cNvPr id="62469" name="Oval 5"/>
          <p:cNvSpPr>
            <a:spLocks noChangeArrowheads="1"/>
          </p:cNvSpPr>
          <p:nvPr/>
        </p:nvSpPr>
        <p:spPr bwMode="auto">
          <a:xfrm>
            <a:off x="8077200" y="5791200"/>
            <a:ext cx="838200"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3200" b="1"/>
              <a:t>5</a:t>
            </a:r>
          </a:p>
        </p:txBody>
      </p:sp>
    </p:spTree>
    <p:extLst>
      <p:ext uri="{BB962C8B-B14F-4D97-AF65-F5344CB8AC3E}">
        <p14:creationId xmlns:p14="http://schemas.microsoft.com/office/powerpoint/2010/main" val="2987613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xit" presetSubtype="16" fill="hold" nodeType="withEffect">
                                  <p:stCondLst>
                                    <p:cond delay="0"/>
                                  </p:stCondLst>
                                  <p:childTnLst>
                                    <p:animEffect transition="out" filter="box(in)">
                                      <p:cBhvr>
                                        <p:cTn id="6" dur="500"/>
                                        <p:tgtEl>
                                          <p:spTgt spid="239618"/>
                                        </p:tgtEl>
                                      </p:cBhvr>
                                    </p:animEffect>
                                    <p:set>
                                      <p:cBhvr>
                                        <p:cTn id="7" dur="1" fill="hold">
                                          <p:stCondLst>
                                            <p:cond delay="499"/>
                                          </p:stCondLst>
                                        </p:cTn>
                                        <p:tgtEl>
                                          <p:spTgt spid="23961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39618"/>
                                        </p:tgtEl>
                                        <p:attrNameLst>
                                          <p:attrName>style.visibility</p:attrName>
                                        </p:attrNameLst>
                                      </p:cBhvr>
                                      <p:to>
                                        <p:strVal val="visible"/>
                                      </p:to>
                                    </p:set>
                                    <p:animEffect transition="in" filter="checkerboard(across)">
                                      <p:cBhvr>
                                        <p:cTn id="12" dur="500"/>
                                        <p:tgtEl>
                                          <p:spTgt spid="239618"/>
                                        </p:tgtEl>
                                      </p:cBhvr>
                                    </p:animEffect>
                                  </p:childTnLst>
                                </p:cTn>
                              </p:par>
                              <p:par>
                                <p:cTn id="13" presetID="4" presetClass="exit" presetSubtype="16" fill="hold" nodeType="withEffect">
                                  <p:stCondLst>
                                    <p:cond delay="0"/>
                                  </p:stCondLst>
                                  <p:childTnLst>
                                    <p:animEffect transition="out" filter="box(in)">
                                      <p:cBhvr>
                                        <p:cTn id="14" dur="500"/>
                                        <p:tgtEl>
                                          <p:spTgt spid="239619"/>
                                        </p:tgtEl>
                                      </p:cBhvr>
                                    </p:animEffect>
                                    <p:set>
                                      <p:cBhvr>
                                        <p:cTn id="15" dur="1" fill="hold">
                                          <p:stCondLst>
                                            <p:cond delay="499"/>
                                          </p:stCondLst>
                                        </p:cTn>
                                        <p:tgtEl>
                                          <p:spTgt spid="239619"/>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239619"/>
                                        </p:tgtEl>
                                        <p:attrNameLst>
                                          <p:attrName>style.visibility</p:attrName>
                                        </p:attrNameLst>
                                      </p:cBhvr>
                                      <p:to>
                                        <p:strVal val="visible"/>
                                      </p:to>
                                    </p:set>
                                    <p:animEffect transition="in" filter="diamond(in)">
                                      <p:cBhvr>
                                        <p:cTn id="20" dur="2000"/>
                                        <p:tgtEl>
                                          <p:spTgt spid="239619"/>
                                        </p:tgtEl>
                                      </p:cBhvr>
                                    </p:animEffect>
                                  </p:childTnLst>
                                </p:cTn>
                              </p:par>
                              <p:par>
                                <p:cTn id="21" presetID="6" presetClass="exit" presetSubtype="32" fill="hold" grpId="0" nodeType="withEffect">
                                  <p:stCondLst>
                                    <p:cond delay="0"/>
                                  </p:stCondLst>
                                  <p:childTnLst>
                                    <p:animEffect transition="out" filter="circle(out)">
                                      <p:cBhvr>
                                        <p:cTn id="22" dur="2000"/>
                                        <p:tgtEl>
                                          <p:spTgt spid="239620"/>
                                        </p:tgtEl>
                                      </p:cBhvr>
                                    </p:animEffect>
                                    <p:set>
                                      <p:cBhvr>
                                        <p:cTn id="23" dur="1" fill="hold">
                                          <p:stCondLst>
                                            <p:cond delay="1999"/>
                                          </p:stCondLst>
                                        </p:cTn>
                                        <p:tgtEl>
                                          <p:spTgt spid="239620"/>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1" nodeType="clickEffect">
                                  <p:stCondLst>
                                    <p:cond delay="0"/>
                                  </p:stCondLst>
                                  <p:childTnLst>
                                    <p:set>
                                      <p:cBhvr>
                                        <p:cTn id="27" dur="1" fill="hold">
                                          <p:stCondLst>
                                            <p:cond delay="0"/>
                                          </p:stCondLst>
                                        </p:cTn>
                                        <p:tgtEl>
                                          <p:spTgt spid="239620"/>
                                        </p:tgtEl>
                                        <p:attrNameLst>
                                          <p:attrName>style.visibility</p:attrName>
                                        </p:attrNameLst>
                                      </p:cBhvr>
                                      <p:to>
                                        <p:strVal val="visible"/>
                                      </p:to>
                                    </p:set>
                                    <p:animEffect transition="in" filter="checkerboard(across)">
                                      <p:cBhvr>
                                        <p:cTn id="28" dur="500"/>
                                        <p:tgtEl>
                                          <p:spTgt spid="239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0" grpId="0" animBg="1"/>
      <p:bldP spid="23962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1888</TotalTime>
  <Words>2559</Words>
  <Application>Microsoft Office PowerPoint</Application>
  <PresentationFormat>On-screen Show (4:3)</PresentationFormat>
  <Paragraphs>201</Paragraphs>
  <Slides>61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61</vt:i4>
      </vt:variant>
    </vt:vector>
  </HeadingPairs>
  <TitlesOfParts>
    <vt:vector size="71" baseType="lpstr">
      <vt:lpstr>Arial</vt:lpstr>
      <vt:lpstr>Arial</vt:lpstr>
      <vt:lpstr>Calibri</vt:lpstr>
      <vt:lpstr>Cordia New</vt:lpstr>
      <vt:lpstr>Franklin Gothic Book</vt:lpstr>
      <vt:lpstr>LilyUPC</vt:lpstr>
      <vt:lpstr>Times New Roman</vt:lpstr>
      <vt:lpstr>Wingdings 2</vt:lpstr>
      <vt:lpstr>Office Theme</vt:lpstr>
      <vt:lpstr>Technic</vt:lpstr>
      <vt:lpstr>SỞ Y TẾ HÀ NỘI CHI CỤC DÂN SỐ, TRẺ EM  VÀ PHÒNG, CHỐNG  TỆ NẠN XÃ HỘI  PHÒNG, CHỐNG XÂM HẠI TÌNH DỤC  TRẺ EM   Người trình bày: Nguyễn Thị Thu Nhàn – Phòng BVCSTE</vt:lpstr>
      <vt:lpstr>PowerPoint Presentation</vt:lpstr>
      <vt:lpstr>KHÁI NIỆM</vt:lpstr>
      <vt:lpstr>CÁC HÌNH THỨC XÂM HẠI TRẺ EM</vt:lpstr>
      <vt:lpstr> XÂM HẠI TÌNH DỤC TRẺ EM</vt:lpstr>
      <vt:lpstr>PowerPoint Presentation</vt:lpstr>
      <vt:lpstr>Xâm hại tình dục trẻ em là gì?</vt:lpstr>
      <vt:lpstr>PowerPoint Presentation</vt:lpstr>
      <vt:lpstr>PowerPoint Presentation</vt:lpstr>
      <vt:lpstr>PowerPoint Presentation</vt:lpstr>
      <vt:lpstr>PowerPoint Presentation</vt:lpstr>
      <vt:lpstr>PowerPoint Presentation</vt:lpstr>
      <vt:lpstr>PowerPoint Presentation</vt:lpstr>
      <vt:lpstr>1. Hiếp dâm</vt:lpstr>
      <vt:lpstr>2. Cưỡng dâm</vt:lpstr>
      <vt:lpstr>3. Giao cấu</vt:lpstr>
      <vt:lpstr>4. Dâm ô</vt:lpstr>
      <vt:lpstr>PowerPoint Presentation</vt:lpstr>
      <vt:lpstr>PowerPoint Presentation</vt:lpstr>
      <vt:lpstr>PowerPoint Presentation</vt:lpstr>
      <vt:lpstr>PowerPoint Presentation</vt:lpstr>
      <vt:lpstr>PowerPoint Presentation</vt:lpstr>
      <vt:lpstr>Tác hại của xâm hại  tình dục trẻ em</vt:lpstr>
      <vt:lpstr>PowerPoint Presentation</vt:lpstr>
      <vt:lpstr>DẤU HIỆU THỂ CHẤT</vt:lpstr>
      <vt:lpstr>DẤU HIỆU THỂ CHẤT</vt:lpstr>
      <vt:lpstr>DẤU HIỆU  HÀNH VI</vt:lpstr>
      <vt:lpstr>NGUYÊN NHÂN KHÁCH QUAN</vt:lpstr>
      <vt:lpstr>NGUYÊN NHÂN CHỦ QUAN</vt:lpstr>
      <vt:lpstr>PowerPoint Presentation</vt:lpstr>
      <vt:lpstr>PowerPoint Presentation</vt:lpstr>
      <vt:lpstr>PowerPoint Presentation</vt:lpstr>
      <vt:lpstr>PowerPoint Presentation</vt:lpstr>
      <vt:lpstr>PowerPoint Presentation</vt:lpstr>
      <vt:lpstr>Tại sao Trẻ em dễ trở thành "nạn nhân" của những thủ phạm xâm hại tình dục?</vt:lpstr>
      <vt:lpstr>PowerPoint Presentation</vt:lpstr>
      <vt:lpstr>PowerPoint Presentation</vt:lpstr>
      <vt:lpstr>PowerPoint Presentation</vt:lpstr>
      <vt:lpstr>PowerPoint Presentation</vt:lpstr>
      <vt:lpstr>Hàng xóm</vt:lpstr>
      <vt:lpstr>PowerPoint Presentation</vt:lpstr>
      <vt:lpstr>THỦ ĐOẠN CỦA KẺ XÂM HẠI TÌNH DỤC TRẺ EM</vt:lpstr>
      <vt:lpstr>THỦ ĐOẠN CỦA KẺ XÂM HẠI TÌNH DỤC TRẺ EM</vt:lpstr>
      <vt:lpstr>THỦ ĐOẠN CỦA KẺ XÂM HẠI TÌNH DỤC TRẺ EM</vt:lpstr>
      <vt:lpstr>THỦ ĐOẠN CỦA KẺ XÂM HẠI TÌNH DỤC  TRẺ EM</vt:lpstr>
      <vt:lpstr>THỦ ĐOẠN CỦA KẺ XÂM HẠI TÌNH DỤC  TRẺ EM</vt:lpstr>
      <vt:lpstr>THỦ ĐOẠN CỦA KẺ XÂM HẠI TÌNH DỤC  TRẺ EM</vt:lpstr>
      <vt:lpstr>ĐỐI VỚI TRẺ EM:  KỸ NĂNG TỰ BẢO VỆ BẢN THÂN </vt:lpstr>
      <vt:lpstr>ĐỐI VỚI CHA MẸ CHA MẸ NÊN LÀM GÌ KHI CON BỊ  XÂM HẠI TÌNH DỤC</vt:lpstr>
      <vt:lpstr>PowerPoint Presentation</vt:lpstr>
      <vt:lpstr>  PHÒNG NGỪA XÂM HẠI CHO CON </vt:lpstr>
      <vt:lpstr>PowerPoint Presentation</vt:lpstr>
      <vt:lpstr>PowerPoint Presentation</vt:lpstr>
      <vt:lpstr>   </vt:lpstr>
      <vt:lpstr>PowerPoint Presentation</vt:lpstr>
      <vt:lpstr>Đối tượng áp dụng, chính sách, hồ sơ thực hiện</vt:lpstr>
      <vt:lpstr>PowerPoint Presentation</vt:lpstr>
      <vt:lpstr>* Chính sách</vt:lpstr>
      <vt:lpstr>* Hồ sơ đề nghị hỗ trợ</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CHỐNG XÂM HẠI TRẺ EM</dc:title>
  <dc:creator>ismail - [2010]</dc:creator>
  <cp:lastModifiedBy>Admin</cp:lastModifiedBy>
  <cp:revision>141</cp:revision>
  <dcterms:created xsi:type="dcterms:W3CDTF">2021-05-20T03:06:19Z</dcterms:created>
  <dcterms:modified xsi:type="dcterms:W3CDTF">2025-05-07T15:13:44Z</dcterms:modified>
</cp:coreProperties>
</file>