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4"/>
  </p:notesMasterIdLst>
  <p:sldIdLst>
    <p:sldId id="275" r:id="rId3"/>
    <p:sldId id="276" r:id="rId4"/>
    <p:sldId id="542" r:id="rId5"/>
    <p:sldId id="581" r:id="rId6"/>
    <p:sldId id="279" r:id="rId7"/>
    <p:sldId id="280" r:id="rId8"/>
    <p:sldId id="281" r:id="rId9"/>
    <p:sldId id="582" r:id="rId10"/>
    <p:sldId id="282" r:id="rId11"/>
    <p:sldId id="586" r:id="rId12"/>
    <p:sldId id="587" r:id="rId13"/>
    <p:sldId id="546" r:id="rId14"/>
    <p:sldId id="547" r:id="rId15"/>
    <p:sldId id="548" r:id="rId16"/>
    <p:sldId id="583" r:id="rId17"/>
    <p:sldId id="584" r:id="rId18"/>
    <p:sldId id="585" r:id="rId19"/>
    <p:sldId id="551" r:id="rId20"/>
    <p:sldId id="574" r:id="rId21"/>
    <p:sldId id="575" r:id="rId22"/>
    <p:sldId id="588" r:id="rId23"/>
    <p:sldId id="589" r:id="rId24"/>
    <p:sldId id="559" r:id="rId25"/>
    <p:sldId id="595" r:id="rId26"/>
    <p:sldId id="560" r:id="rId27"/>
    <p:sldId id="561" r:id="rId28"/>
    <p:sldId id="590" r:id="rId29"/>
    <p:sldId id="592" r:id="rId30"/>
    <p:sldId id="593" r:id="rId31"/>
    <p:sldId id="594" r:id="rId32"/>
    <p:sldId id="5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84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27/01/2025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23</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26</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29</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17</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27/01/2025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jp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1463</Words>
  <Application>Microsoft Office PowerPoint</Application>
  <PresentationFormat>Widescreen</PresentationFormat>
  <Paragraphs>171</Paragraphs>
  <Slides>31</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微软雅黑</vt:lpstr>
      <vt:lpstr>Arial</vt:lpstr>
      <vt:lpstr>Calibri</vt:lpstr>
      <vt:lpstr>Calibri Light</vt:lpstr>
      <vt:lpstr>Cambria</vt:lpstr>
      <vt:lpstr>iCiel Crocante</vt:lpstr>
      <vt:lpstr>inpin heiti</vt:lpstr>
      <vt:lpstr>Oi</vt:lpstr>
      <vt:lpstr>SVN-Hole Hearted</vt:lpstr>
      <vt:lpstr>Times New Roman</vt:lpstr>
      <vt:lpstr>字魂70号-灵悦黑体</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2023-10-26T07:23:44Z</dcterms:created>
  <dcterms:modified xsi:type="dcterms:W3CDTF">2025-01-27T04:24:54Z</dcterms:modified>
</cp:coreProperties>
</file>