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458" r:id="rId3"/>
    <p:sldId id="459" r:id="rId4"/>
    <p:sldId id="314" r:id="rId5"/>
    <p:sldId id="436" r:id="rId6"/>
    <p:sldId id="460" r:id="rId7"/>
    <p:sldId id="461" r:id="rId8"/>
    <p:sldId id="464" r:id="rId9"/>
    <p:sldId id="462" r:id="rId10"/>
    <p:sldId id="465" r:id="rId11"/>
    <p:sldId id="463" r:id="rId12"/>
    <p:sldId id="466" r:id="rId13"/>
    <p:sldId id="469" r:id="rId14"/>
    <p:sldId id="453" r:id="rId15"/>
    <p:sldId id="467" r:id="rId16"/>
    <p:sldId id="470" r:id="rId17"/>
    <p:sldId id="471" r:id="rId18"/>
    <p:sldId id="472" r:id="rId19"/>
    <p:sldId id="4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482BB-4580-4F41-99F2-A30F6D0AB787}" type="datetimeFigureOut">
              <a:rPr lang="en-US" smtClean="0"/>
              <a:t>05/02/2025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13DB3-27D8-4536-8CDE-FD7F8DBC7B9A}" type="slidenum">
              <a:rPr lang="en-US" smtClean="0"/>
              <a:t>‹#›</a:t>
            </a:fld>
            <a:endParaRPr lang="en-US"/>
          </a:p>
        </p:txBody>
      </p:sp>
    </p:spTree>
    <p:extLst>
      <p:ext uri="{BB962C8B-B14F-4D97-AF65-F5344CB8AC3E}">
        <p14:creationId xmlns:p14="http://schemas.microsoft.com/office/powerpoint/2010/main" val="372579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014a59c66f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014a59c66f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THIẾT KẾ: HƯƠNG THẢO – ZALO 0972115126. CÁC NICK KHÁC ĐỀU LÀ GIẢ MẠO</a:t>
            </a:r>
          </a:p>
        </p:txBody>
      </p:sp>
      <p:sp>
        <p:nvSpPr>
          <p:cNvPr id="4" name="Slide Number Placeholder 3"/>
          <p:cNvSpPr>
            <a:spLocks noGrp="1"/>
          </p:cNvSpPr>
          <p:nvPr>
            <p:ph type="sldNum" sz="quarter" idx="5"/>
          </p:nvPr>
        </p:nvSpPr>
        <p:spPr/>
        <p:txBody>
          <a:bodyPr/>
          <a:lstStyle/>
          <a:p>
            <a:fld id="{78113DB3-27D8-4536-8CDE-FD7F8DBC7B9A}" type="slidenum">
              <a:rPr lang="en-US" smtClean="0"/>
              <a:t>2</a:t>
            </a:fld>
            <a:endParaRPr lang="en-US"/>
          </a:p>
        </p:txBody>
      </p:sp>
    </p:spTree>
    <p:extLst>
      <p:ext uri="{BB962C8B-B14F-4D97-AF65-F5344CB8AC3E}">
        <p14:creationId xmlns:p14="http://schemas.microsoft.com/office/powerpoint/2010/main" val="235887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014a59c66f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1014a59c66f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33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THIẾT KẾ: HƯƠNG THẢO – ZALO 0972115126. CÁC NICK KHÁC ĐỀU LÀ GIẢ MẠO</a:t>
            </a:r>
          </a:p>
          <a:p>
            <a:endParaRPr lang="en-US" dirty="0"/>
          </a:p>
        </p:txBody>
      </p:sp>
      <p:sp>
        <p:nvSpPr>
          <p:cNvPr id="4" name="Slide Number Placeholder 3"/>
          <p:cNvSpPr>
            <a:spLocks noGrp="1"/>
          </p:cNvSpPr>
          <p:nvPr>
            <p:ph type="sldNum" sz="quarter" idx="5"/>
          </p:nvPr>
        </p:nvSpPr>
        <p:spPr/>
        <p:txBody>
          <a:bodyPr/>
          <a:lstStyle/>
          <a:p>
            <a:fld id="{78113DB3-27D8-4536-8CDE-FD7F8DBC7B9A}" type="slidenum">
              <a:rPr lang="en-US" smtClean="0"/>
              <a:t>13</a:t>
            </a:fld>
            <a:endParaRPr lang="en-US"/>
          </a:p>
        </p:txBody>
      </p:sp>
    </p:spTree>
    <p:extLst>
      <p:ext uri="{BB962C8B-B14F-4D97-AF65-F5344CB8AC3E}">
        <p14:creationId xmlns:p14="http://schemas.microsoft.com/office/powerpoint/2010/main" val="31043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204695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45"/>
        <p:cNvGrpSpPr/>
        <p:nvPr/>
      </p:nvGrpSpPr>
      <p:grpSpPr>
        <a:xfrm>
          <a:off x="0" y="0"/>
          <a:ext cx="0" cy="0"/>
          <a:chOff x="0" y="0"/>
          <a:chExt cx="0" cy="0"/>
        </a:xfrm>
      </p:grpSpPr>
      <p:pic>
        <p:nvPicPr>
          <p:cNvPr id="346" name="Google Shape;346;p15"/>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347" name="Google Shape;347;p15"/>
          <p:cNvSpPr txBox="1">
            <a:spLocks noGrp="1"/>
          </p:cNvSpPr>
          <p:nvPr>
            <p:ph type="subTitle" idx="1"/>
          </p:nvPr>
        </p:nvSpPr>
        <p:spPr>
          <a:xfrm>
            <a:off x="2948733" y="3073196"/>
            <a:ext cx="6294800" cy="9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5"/>
          <p:cNvSpPr txBox="1">
            <a:spLocks noGrp="1"/>
          </p:cNvSpPr>
          <p:nvPr>
            <p:ph type="title"/>
          </p:nvPr>
        </p:nvSpPr>
        <p:spPr>
          <a:xfrm>
            <a:off x="2948733" y="1569596"/>
            <a:ext cx="6294800" cy="160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1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15"/>
          <p:cNvSpPr/>
          <p:nvPr/>
        </p:nvSpPr>
        <p:spPr>
          <a:xfrm flipH="1">
            <a:off x="419176" y="5054353"/>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5"/>
          <p:cNvSpPr/>
          <p:nvPr/>
        </p:nvSpPr>
        <p:spPr>
          <a:xfrm flipH="1">
            <a:off x="545832" y="1903851"/>
            <a:ext cx="209901" cy="160715"/>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1" name="Google Shape;351;p15"/>
          <p:cNvGrpSpPr/>
          <p:nvPr/>
        </p:nvGrpSpPr>
        <p:grpSpPr>
          <a:xfrm flipH="1">
            <a:off x="9849551" y="354285"/>
            <a:ext cx="419300" cy="359033"/>
            <a:chOff x="1960475" y="3376925"/>
            <a:chExt cx="314475" cy="269275"/>
          </a:xfrm>
        </p:grpSpPr>
        <p:sp>
          <p:nvSpPr>
            <p:cNvPr id="352" name="Google Shape;352;p15"/>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5"/>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5"/>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5"/>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5"/>
          <p:cNvSpPr/>
          <p:nvPr/>
        </p:nvSpPr>
        <p:spPr>
          <a:xfrm flipH="1">
            <a:off x="11671827" y="1331237"/>
            <a:ext cx="209901" cy="238360"/>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5"/>
          <p:cNvSpPr/>
          <p:nvPr/>
        </p:nvSpPr>
        <p:spPr>
          <a:xfrm>
            <a:off x="11603818" y="5230001"/>
            <a:ext cx="209884" cy="218039"/>
          </a:xfrm>
          <a:custGeom>
            <a:avLst/>
            <a:gdLst/>
            <a:ahLst/>
            <a:cxnLst/>
            <a:rect l="l" t="t" r="r" b="b"/>
            <a:pathLst>
              <a:path w="3500" h="3636" extrusionOk="0">
                <a:moveTo>
                  <a:pt x="1411" y="0"/>
                </a:moveTo>
                <a:lnTo>
                  <a:pt x="1248" y="1438"/>
                </a:lnTo>
                <a:lnTo>
                  <a:pt x="0" y="1302"/>
                </a:lnTo>
                <a:lnTo>
                  <a:pt x="1085" y="2035"/>
                </a:lnTo>
                <a:lnTo>
                  <a:pt x="516" y="3228"/>
                </a:lnTo>
                <a:lnTo>
                  <a:pt x="1465" y="2387"/>
                </a:lnTo>
                <a:lnTo>
                  <a:pt x="2197" y="3635"/>
                </a:lnTo>
                <a:lnTo>
                  <a:pt x="2116" y="2225"/>
                </a:lnTo>
                <a:lnTo>
                  <a:pt x="3499" y="2496"/>
                </a:lnTo>
                <a:lnTo>
                  <a:pt x="2360" y="1709"/>
                </a:lnTo>
                <a:lnTo>
                  <a:pt x="3065" y="597"/>
                </a:lnTo>
                <a:lnTo>
                  <a:pt x="2035" y="1275"/>
                </a:lnTo>
                <a:lnTo>
                  <a:pt x="1411" y="0"/>
                </a:lnTo>
                <a:close/>
              </a:path>
            </a:pathLst>
          </a:custGeom>
          <a:solidFill>
            <a:schemeClr val="accent5"/>
          </a:solidFill>
          <a:ln w="745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5"/>
          <p:cNvSpPr/>
          <p:nvPr/>
        </p:nvSpPr>
        <p:spPr>
          <a:xfrm>
            <a:off x="2051084" y="306043"/>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6"/>
          </a:solidFill>
          <a:ln w="1350"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5"/>
          <p:cNvSpPr/>
          <p:nvPr/>
        </p:nvSpPr>
        <p:spPr>
          <a:xfrm>
            <a:off x="5894234" y="223057"/>
            <a:ext cx="392397" cy="425516"/>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2025" cap="flat" cmpd="sng">
            <a:solidFill>
              <a:srgbClr val="FF5728"/>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840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65"/>
        <p:cNvGrpSpPr/>
        <p:nvPr/>
      </p:nvGrpSpPr>
      <p:grpSpPr>
        <a:xfrm>
          <a:off x="0" y="0"/>
          <a:ext cx="0" cy="0"/>
          <a:chOff x="0" y="0"/>
          <a:chExt cx="0" cy="0"/>
        </a:xfrm>
      </p:grpSpPr>
      <p:pic>
        <p:nvPicPr>
          <p:cNvPr id="866" name="Google Shape;866;p32"/>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867" name="Google Shape;867;p32"/>
          <p:cNvSpPr/>
          <p:nvPr/>
        </p:nvSpPr>
        <p:spPr>
          <a:xfrm flipH="1">
            <a:off x="419176" y="5054353"/>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5"/>
          </a:solidFill>
          <a:ln w="340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32"/>
          <p:cNvSpPr/>
          <p:nvPr/>
        </p:nvSpPr>
        <p:spPr>
          <a:xfrm flipH="1">
            <a:off x="247701" y="1353055"/>
            <a:ext cx="280231"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9" name="Google Shape;869;p32"/>
          <p:cNvGrpSpPr/>
          <p:nvPr/>
        </p:nvGrpSpPr>
        <p:grpSpPr>
          <a:xfrm>
            <a:off x="3935787" y="375756"/>
            <a:ext cx="699077" cy="461803"/>
            <a:chOff x="-430300" y="2401925"/>
            <a:chExt cx="313300" cy="206975"/>
          </a:xfrm>
        </p:grpSpPr>
        <p:sp>
          <p:nvSpPr>
            <p:cNvPr id="870" name="Google Shape;870;p32"/>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2"/>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2"/>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2"/>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2"/>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2"/>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6" name="Google Shape;876;p32"/>
          <p:cNvSpPr/>
          <p:nvPr/>
        </p:nvSpPr>
        <p:spPr>
          <a:xfrm>
            <a:off x="419176" y="2595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32"/>
          <p:cNvGrpSpPr/>
          <p:nvPr/>
        </p:nvGrpSpPr>
        <p:grpSpPr>
          <a:xfrm>
            <a:off x="10197193" y="6017750"/>
            <a:ext cx="698041" cy="550693"/>
            <a:chOff x="-2056375" y="1549825"/>
            <a:chExt cx="292950" cy="231125"/>
          </a:xfrm>
        </p:grpSpPr>
        <p:sp>
          <p:nvSpPr>
            <p:cNvPr id="878" name="Google Shape;878;p32"/>
            <p:cNvSpPr/>
            <p:nvPr/>
          </p:nvSpPr>
          <p:spPr>
            <a:xfrm>
              <a:off x="-2055700" y="1549825"/>
              <a:ext cx="292275" cy="231125"/>
            </a:xfrm>
            <a:custGeom>
              <a:avLst/>
              <a:gdLst/>
              <a:ahLst/>
              <a:cxnLst/>
              <a:rect l="l" t="t" r="r" b="b"/>
              <a:pathLst>
                <a:path w="11691" h="9245" extrusionOk="0">
                  <a:moveTo>
                    <a:pt x="5927" y="1"/>
                  </a:moveTo>
                  <a:cubicBezTo>
                    <a:pt x="5103" y="1"/>
                    <a:pt x="4267" y="173"/>
                    <a:pt x="3472" y="538"/>
                  </a:cubicBezTo>
                  <a:cubicBezTo>
                    <a:pt x="2957" y="782"/>
                    <a:pt x="2469" y="1107"/>
                    <a:pt x="2035" y="1487"/>
                  </a:cubicBezTo>
                  <a:cubicBezTo>
                    <a:pt x="1547" y="1948"/>
                    <a:pt x="1113" y="2491"/>
                    <a:pt x="787" y="3087"/>
                  </a:cubicBezTo>
                  <a:cubicBezTo>
                    <a:pt x="462" y="3684"/>
                    <a:pt x="245" y="4335"/>
                    <a:pt x="109" y="4986"/>
                  </a:cubicBezTo>
                  <a:cubicBezTo>
                    <a:pt x="0" y="5664"/>
                    <a:pt x="0" y="6342"/>
                    <a:pt x="109" y="7020"/>
                  </a:cubicBezTo>
                  <a:cubicBezTo>
                    <a:pt x="299" y="7807"/>
                    <a:pt x="570" y="8539"/>
                    <a:pt x="950" y="9244"/>
                  </a:cubicBezTo>
                  <a:lnTo>
                    <a:pt x="4720" y="7454"/>
                  </a:lnTo>
                  <a:cubicBezTo>
                    <a:pt x="4557" y="6505"/>
                    <a:pt x="4937" y="5583"/>
                    <a:pt x="5669" y="5257"/>
                  </a:cubicBezTo>
                  <a:cubicBezTo>
                    <a:pt x="5885" y="5157"/>
                    <a:pt x="6114" y="5109"/>
                    <a:pt x="6347" y="5109"/>
                  </a:cubicBezTo>
                  <a:cubicBezTo>
                    <a:pt x="6931" y="5109"/>
                    <a:pt x="7536" y="5411"/>
                    <a:pt x="8002" y="5935"/>
                  </a:cubicBezTo>
                  <a:lnTo>
                    <a:pt x="11691" y="4172"/>
                  </a:lnTo>
                  <a:lnTo>
                    <a:pt x="11338" y="3440"/>
                  </a:lnTo>
                  <a:cubicBezTo>
                    <a:pt x="10327" y="1278"/>
                    <a:pt x="8169" y="1"/>
                    <a:pt x="5927"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2"/>
            <p:cNvSpPr/>
            <p:nvPr/>
          </p:nvSpPr>
          <p:spPr>
            <a:xfrm>
              <a:off x="-2056375" y="1571625"/>
              <a:ext cx="276675" cy="201875"/>
            </a:xfrm>
            <a:custGeom>
              <a:avLst/>
              <a:gdLst/>
              <a:ahLst/>
              <a:cxnLst/>
              <a:rect l="l" t="t" r="r" b="b"/>
              <a:pathLst>
                <a:path w="11067" h="8075" extrusionOk="0">
                  <a:moveTo>
                    <a:pt x="6081" y="1"/>
                  </a:moveTo>
                  <a:cubicBezTo>
                    <a:pt x="5238" y="1"/>
                    <a:pt x="4381" y="206"/>
                    <a:pt x="3581" y="642"/>
                  </a:cubicBezTo>
                  <a:cubicBezTo>
                    <a:pt x="895" y="2080"/>
                    <a:pt x="0" y="5497"/>
                    <a:pt x="1628" y="8074"/>
                  </a:cubicBezTo>
                  <a:lnTo>
                    <a:pt x="4720" y="6609"/>
                  </a:lnTo>
                  <a:cubicBezTo>
                    <a:pt x="4557" y="5660"/>
                    <a:pt x="4910" y="4738"/>
                    <a:pt x="5669" y="4385"/>
                  </a:cubicBezTo>
                  <a:cubicBezTo>
                    <a:pt x="5883" y="4293"/>
                    <a:pt x="6110" y="4249"/>
                    <a:pt x="6340" y="4249"/>
                  </a:cubicBezTo>
                  <a:cubicBezTo>
                    <a:pt x="6925" y="4249"/>
                    <a:pt x="7527" y="4537"/>
                    <a:pt x="7975" y="5063"/>
                  </a:cubicBezTo>
                  <a:lnTo>
                    <a:pt x="11067" y="3626"/>
                  </a:lnTo>
                  <a:cubicBezTo>
                    <a:pt x="10986" y="3436"/>
                    <a:pt x="10931" y="3273"/>
                    <a:pt x="10850" y="3110"/>
                  </a:cubicBezTo>
                  <a:lnTo>
                    <a:pt x="10850" y="3083"/>
                  </a:lnTo>
                  <a:cubicBezTo>
                    <a:pt x="9974" y="1141"/>
                    <a:pt x="8068" y="1"/>
                    <a:pt x="6081"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2"/>
            <p:cNvSpPr/>
            <p:nvPr/>
          </p:nvSpPr>
          <p:spPr>
            <a:xfrm>
              <a:off x="-2033325" y="1595975"/>
              <a:ext cx="240750" cy="171400"/>
            </a:xfrm>
            <a:custGeom>
              <a:avLst/>
              <a:gdLst/>
              <a:ahLst/>
              <a:cxnLst/>
              <a:rect l="l" t="t" r="r" b="b"/>
              <a:pathLst>
                <a:path w="9630" h="6856" extrusionOk="0">
                  <a:moveTo>
                    <a:pt x="5331" y="1"/>
                  </a:moveTo>
                  <a:cubicBezTo>
                    <a:pt x="4663" y="1"/>
                    <a:pt x="3983" y="147"/>
                    <a:pt x="3337" y="455"/>
                  </a:cubicBezTo>
                  <a:cubicBezTo>
                    <a:pt x="1004" y="1540"/>
                    <a:pt x="1" y="4306"/>
                    <a:pt x="1113" y="6639"/>
                  </a:cubicBezTo>
                  <a:lnTo>
                    <a:pt x="1221" y="6856"/>
                  </a:lnTo>
                  <a:lnTo>
                    <a:pt x="3798" y="5635"/>
                  </a:lnTo>
                  <a:cubicBezTo>
                    <a:pt x="3635" y="4686"/>
                    <a:pt x="3988" y="3764"/>
                    <a:pt x="4747" y="3411"/>
                  </a:cubicBezTo>
                  <a:cubicBezTo>
                    <a:pt x="4961" y="3319"/>
                    <a:pt x="5188" y="3275"/>
                    <a:pt x="5418" y="3275"/>
                  </a:cubicBezTo>
                  <a:cubicBezTo>
                    <a:pt x="6003" y="3275"/>
                    <a:pt x="6605" y="3563"/>
                    <a:pt x="7053" y="4089"/>
                  </a:cubicBezTo>
                  <a:lnTo>
                    <a:pt x="9630" y="2896"/>
                  </a:lnTo>
                  <a:lnTo>
                    <a:pt x="9521" y="2679"/>
                  </a:lnTo>
                  <a:cubicBezTo>
                    <a:pt x="8737" y="993"/>
                    <a:pt x="7074" y="1"/>
                    <a:pt x="5331" y="1"/>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2"/>
            <p:cNvSpPr/>
            <p:nvPr/>
          </p:nvSpPr>
          <p:spPr>
            <a:xfrm>
              <a:off x="-2012300" y="1617250"/>
              <a:ext cx="205475" cy="143350"/>
            </a:xfrm>
            <a:custGeom>
              <a:avLst/>
              <a:gdLst/>
              <a:ahLst/>
              <a:cxnLst/>
              <a:rect l="l" t="t" r="r" b="b"/>
              <a:pathLst>
                <a:path w="8219" h="5734" extrusionOk="0">
                  <a:moveTo>
                    <a:pt x="4603" y="0"/>
                  </a:moveTo>
                  <a:cubicBezTo>
                    <a:pt x="4024" y="0"/>
                    <a:pt x="3435" y="126"/>
                    <a:pt x="2876" y="390"/>
                  </a:cubicBezTo>
                  <a:cubicBezTo>
                    <a:pt x="868" y="1313"/>
                    <a:pt x="0" y="3727"/>
                    <a:pt x="950" y="5734"/>
                  </a:cubicBezTo>
                  <a:lnTo>
                    <a:pt x="2957" y="4784"/>
                  </a:lnTo>
                  <a:cubicBezTo>
                    <a:pt x="2794" y="3835"/>
                    <a:pt x="3147" y="2913"/>
                    <a:pt x="3906" y="2560"/>
                  </a:cubicBezTo>
                  <a:cubicBezTo>
                    <a:pt x="4120" y="2468"/>
                    <a:pt x="4347" y="2424"/>
                    <a:pt x="4577" y="2424"/>
                  </a:cubicBezTo>
                  <a:cubicBezTo>
                    <a:pt x="5162" y="2424"/>
                    <a:pt x="5764" y="2712"/>
                    <a:pt x="6212" y="3238"/>
                  </a:cubicBezTo>
                  <a:lnTo>
                    <a:pt x="8219" y="2316"/>
                  </a:lnTo>
                  <a:lnTo>
                    <a:pt x="8219" y="2289"/>
                  </a:lnTo>
                  <a:cubicBezTo>
                    <a:pt x="7534" y="841"/>
                    <a:pt x="6101" y="0"/>
                    <a:pt x="460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2"/>
            <p:cNvSpPr/>
            <p:nvPr/>
          </p:nvSpPr>
          <p:spPr>
            <a:xfrm>
              <a:off x="-1987200" y="1637925"/>
              <a:ext cx="164800" cy="115225"/>
            </a:xfrm>
            <a:custGeom>
              <a:avLst/>
              <a:gdLst/>
              <a:ahLst/>
              <a:cxnLst/>
              <a:rect l="l" t="t" r="r" b="b"/>
              <a:pathLst>
                <a:path w="6592" h="4609" extrusionOk="0">
                  <a:moveTo>
                    <a:pt x="3527" y="0"/>
                  </a:moveTo>
                  <a:cubicBezTo>
                    <a:pt x="3083" y="0"/>
                    <a:pt x="2640" y="95"/>
                    <a:pt x="2224" y="296"/>
                  </a:cubicBezTo>
                  <a:cubicBezTo>
                    <a:pt x="678" y="1028"/>
                    <a:pt x="0" y="2872"/>
                    <a:pt x="570" y="4608"/>
                  </a:cubicBezTo>
                  <a:lnTo>
                    <a:pt x="1953" y="3957"/>
                  </a:lnTo>
                  <a:cubicBezTo>
                    <a:pt x="1790" y="3008"/>
                    <a:pt x="2143" y="2086"/>
                    <a:pt x="2902" y="1733"/>
                  </a:cubicBezTo>
                  <a:cubicBezTo>
                    <a:pt x="3116" y="1641"/>
                    <a:pt x="3343" y="1597"/>
                    <a:pt x="3573" y="1597"/>
                  </a:cubicBezTo>
                  <a:cubicBezTo>
                    <a:pt x="4158" y="1597"/>
                    <a:pt x="4760" y="1885"/>
                    <a:pt x="5208" y="2411"/>
                  </a:cubicBezTo>
                  <a:lnTo>
                    <a:pt x="6591" y="1787"/>
                  </a:lnTo>
                  <a:cubicBezTo>
                    <a:pt x="5882" y="665"/>
                    <a:pt x="4702" y="0"/>
                    <a:pt x="3527"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2"/>
            <p:cNvSpPr/>
            <p:nvPr/>
          </p:nvSpPr>
          <p:spPr>
            <a:xfrm>
              <a:off x="-1962125" y="1660775"/>
              <a:ext cx="122750" cy="84900"/>
            </a:xfrm>
            <a:custGeom>
              <a:avLst/>
              <a:gdLst/>
              <a:ahLst/>
              <a:cxnLst/>
              <a:rect l="l" t="t" r="r" b="b"/>
              <a:pathLst>
                <a:path w="4910" h="3396" extrusionOk="0">
                  <a:moveTo>
                    <a:pt x="2575" y="0"/>
                  </a:moveTo>
                  <a:cubicBezTo>
                    <a:pt x="2230" y="0"/>
                    <a:pt x="1891" y="72"/>
                    <a:pt x="1574" y="222"/>
                  </a:cubicBezTo>
                  <a:cubicBezTo>
                    <a:pt x="516" y="711"/>
                    <a:pt x="1" y="2040"/>
                    <a:pt x="218" y="3396"/>
                  </a:cubicBezTo>
                  <a:lnTo>
                    <a:pt x="1031" y="2989"/>
                  </a:lnTo>
                  <a:cubicBezTo>
                    <a:pt x="869" y="2040"/>
                    <a:pt x="1140" y="1253"/>
                    <a:pt x="1899" y="901"/>
                  </a:cubicBezTo>
                  <a:cubicBezTo>
                    <a:pt x="2140" y="796"/>
                    <a:pt x="2393" y="747"/>
                    <a:pt x="2643" y="747"/>
                  </a:cubicBezTo>
                  <a:cubicBezTo>
                    <a:pt x="3239" y="747"/>
                    <a:pt x="3823" y="1028"/>
                    <a:pt x="4205" y="1524"/>
                  </a:cubicBezTo>
                  <a:lnTo>
                    <a:pt x="4910" y="1172"/>
                  </a:lnTo>
                  <a:cubicBezTo>
                    <a:pt x="4276" y="423"/>
                    <a:pt x="3411" y="0"/>
                    <a:pt x="257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32"/>
          <p:cNvSpPr/>
          <p:nvPr/>
        </p:nvSpPr>
        <p:spPr>
          <a:xfrm>
            <a:off x="4721833" y="6348463"/>
            <a:ext cx="276627"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1"/>
          </a:solidFill>
          <a:ln w="1350" cap="flat" cmpd="sng">
            <a:solidFill>
              <a:schemeClr val="accent1"/>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2"/>
          <p:cNvSpPr/>
          <p:nvPr/>
        </p:nvSpPr>
        <p:spPr>
          <a:xfrm flipH="1">
            <a:off x="9916954" y="222612"/>
            <a:ext cx="280231"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2"/>
          <p:cNvSpPr/>
          <p:nvPr/>
        </p:nvSpPr>
        <p:spPr>
          <a:xfrm>
            <a:off x="11527967" y="2681060"/>
            <a:ext cx="280235" cy="303877"/>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2025" cap="flat" cmpd="sng">
            <a:solidFill>
              <a:srgbClr val="FF5728"/>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7" name="Google Shape;887;p32"/>
          <p:cNvGrpSpPr/>
          <p:nvPr/>
        </p:nvGrpSpPr>
        <p:grpSpPr>
          <a:xfrm>
            <a:off x="7590484" y="6206801"/>
            <a:ext cx="392400" cy="361633"/>
            <a:chOff x="761425" y="453250"/>
            <a:chExt cx="294300" cy="271225"/>
          </a:xfrm>
        </p:grpSpPr>
        <p:sp>
          <p:nvSpPr>
            <p:cNvPr id="888" name="Google Shape;888;p32"/>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2"/>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2"/>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2"/>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2"/>
          <p:cNvSpPr/>
          <p:nvPr/>
        </p:nvSpPr>
        <p:spPr>
          <a:xfrm flipH="1">
            <a:off x="11449743" y="1107319"/>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3" name="Google Shape;893;p32"/>
          <p:cNvGrpSpPr/>
          <p:nvPr/>
        </p:nvGrpSpPr>
        <p:grpSpPr>
          <a:xfrm>
            <a:off x="1581332" y="6350819"/>
            <a:ext cx="280224" cy="262636"/>
            <a:chOff x="-282475" y="1572750"/>
            <a:chExt cx="182200" cy="170750"/>
          </a:xfrm>
        </p:grpSpPr>
        <p:sp>
          <p:nvSpPr>
            <p:cNvPr id="894" name="Google Shape;894;p32"/>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2"/>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32"/>
          <p:cNvGrpSpPr/>
          <p:nvPr/>
        </p:nvGrpSpPr>
        <p:grpSpPr>
          <a:xfrm>
            <a:off x="7182232" y="113119"/>
            <a:ext cx="280224" cy="262636"/>
            <a:chOff x="-282475" y="1572750"/>
            <a:chExt cx="182200" cy="170750"/>
          </a:xfrm>
        </p:grpSpPr>
        <p:sp>
          <p:nvSpPr>
            <p:cNvPr id="897" name="Google Shape;897;p32"/>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2"/>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9" name="Google Shape;899;p32"/>
          <p:cNvGrpSpPr/>
          <p:nvPr/>
        </p:nvGrpSpPr>
        <p:grpSpPr>
          <a:xfrm flipH="1">
            <a:off x="2058317" y="425852"/>
            <a:ext cx="392400" cy="361633"/>
            <a:chOff x="761425" y="453250"/>
            <a:chExt cx="294300" cy="271225"/>
          </a:xfrm>
        </p:grpSpPr>
        <p:sp>
          <p:nvSpPr>
            <p:cNvPr id="900" name="Google Shape;900;p32"/>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2"/>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2"/>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4" name="Google Shape;904;p32"/>
          <p:cNvSpPr/>
          <p:nvPr/>
        </p:nvSpPr>
        <p:spPr>
          <a:xfrm>
            <a:off x="11065843" y="45195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389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5"/>
        <p:cNvGrpSpPr/>
        <p:nvPr/>
      </p:nvGrpSpPr>
      <p:grpSpPr>
        <a:xfrm>
          <a:off x="0" y="0"/>
          <a:ext cx="0" cy="0"/>
          <a:chOff x="0" y="0"/>
          <a:chExt cx="0" cy="0"/>
        </a:xfrm>
      </p:grpSpPr>
      <p:pic>
        <p:nvPicPr>
          <p:cNvPr id="906" name="Google Shape;906;p33"/>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grpSp>
        <p:nvGrpSpPr>
          <p:cNvPr id="907" name="Google Shape;907;p33"/>
          <p:cNvGrpSpPr/>
          <p:nvPr/>
        </p:nvGrpSpPr>
        <p:grpSpPr>
          <a:xfrm>
            <a:off x="4601854" y="5963823"/>
            <a:ext cx="699077" cy="461803"/>
            <a:chOff x="-430300" y="2401925"/>
            <a:chExt cx="313300" cy="206975"/>
          </a:xfrm>
        </p:grpSpPr>
        <p:sp>
          <p:nvSpPr>
            <p:cNvPr id="908" name="Google Shape;908;p33"/>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3"/>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3"/>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3"/>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4" name="Google Shape;914;p33"/>
          <p:cNvSpPr/>
          <p:nvPr/>
        </p:nvSpPr>
        <p:spPr>
          <a:xfrm>
            <a:off x="419176" y="2595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5" name="Google Shape;915;p33"/>
          <p:cNvGrpSpPr/>
          <p:nvPr/>
        </p:nvGrpSpPr>
        <p:grpSpPr>
          <a:xfrm>
            <a:off x="7837293" y="520500"/>
            <a:ext cx="698041" cy="550693"/>
            <a:chOff x="-2056375" y="1549825"/>
            <a:chExt cx="292950" cy="231125"/>
          </a:xfrm>
        </p:grpSpPr>
        <p:sp>
          <p:nvSpPr>
            <p:cNvPr id="916" name="Google Shape;916;p33"/>
            <p:cNvSpPr/>
            <p:nvPr/>
          </p:nvSpPr>
          <p:spPr>
            <a:xfrm>
              <a:off x="-2055700" y="1549825"/>
              <a:ext cx="292275" cy="231125"/>
            </a:xfrm>
            <a:custGeom>
              <a:avLst/>
              <a:gdLst/>
              <a:ahLst/>
              <a:cxnLst/>
              <a:rect l="l" t="t" r="r" b="b"/>
              <a:pathLst>
                <a:path w="11691" h="9245" extrusionOk="0">
                  <a:moveTo>
                    <a:pt x="5927" y="1"/>
                  </a:moveTo>
                  <a:cubicBezTo>
                    <a:pt x="5103" y="1"/>
                    <a:pt x="4267" y="173"/>
                    <a:pt x="3472" y="538"/>
                  </a:cubicBezTo>
                  <a:cubicBezTo>
                    <a:pt x="2957" y="782"/>
                    <a:pt x="2469" y="1107"/>
                    <a:pt x="2035" y="1487"/>
                  </a:cubicBezTo>
                  <a:cubicBezTo>
                    <a:pt x="1547" y="1948"/>
                    <a:pt x="1113" y="2491"/>
                    <a:pt x="787" y="3087"/>
                  </a:cubicBezTo>
                  <a:cubicBezTo>
                    <a:pt x="462" y="3684"/>
                    <a:pt x="245" y="4335"/>
                    <a:pt x="109" y="4986"/>
                  </a:cubicBezTo>
                  <a:cubicBezTo>
                    <a:pt x="0" y="5664"/>
                    <a:pt x="0" y="6342"/>
                    <a:pt x="109" y="7020"/>
                  </a:cubicBezTo>
                  <a:cubicBezTo>
                    <a:pt x="299" y="7807"/>
                    <a:pt x="570" y="8539"/>
                    <a:pt x="950" y="9244"/>
                  </a:cubicBezTo>
                  <a:lnTo>
                    <a:pt x="4720" y="7454"/>
                  </a:lnTo>
                  <a:cubicBezTo>
                    <a:pt x="4557" y="6505"/>
                    <a:pt x="4937" y="5583"/>
                    <a:pt x="5669" y="5257"/>
                  </a:cubicBezTo>
                  <a:cubicBezTo>
                    <a:pt x="5885" y="5157"/>
                    <a:pt x="6114" y="5109"/>
                    <a:pt x="6347" y="5109"/>
                  </a:cubicBezTo>
                  <a:cubicBezTo>
                    <a:pt x="6931" y="5109"/>
                    <a:pt x="7536" y="5411"/>
                    <a:pt x="8002" y="5935"/>
                  </a:cubicBezTo>
                  <a:lnTo>
                    <a:pt x="11691" y="4172"/>
                  </a:lnTo>
                  <a:lnTo>
                    <a:pt x="11338" y="3440"/>
                  </a:lnTo>
                  <a:cubicBezTo>
                    <a:pt x="10327" y="1278"/>
                    <a:pt x="8169" y="1"/>
                    <a:pt x="5927" y="1"/>
                  </a:cubicBezTo>
                  <a:close/>
                </a:path>
              </a:pathLst>
            </a:custGeom>
            <a:solidFill>
              <a:srgbClr val="FF8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2056375" y="1571625"/>
              <a:ext cx="276675" cy="201875"/>
            </a:xfrm>
            <a:custGeom>
              <a:avLst/>
              <a:gdLst/>
              <a:ahLst/>
              <a:cxnLst/>
              <a:rect l="l" t="t" r="r" b="b"/>
              <a:pathLst>
                <a:path w="11067" h="8075" extrusionOk="0">
                  <a:moveTo>
                    <a:pt x="6081" y="1"/>
                  </a:moveTo>
                  <a:cubicBezTo>
                    <a:pt x="5238" y="1"/>
                    <a:pt x="4381" y="206"/>
                    <a:pt x="3581" y="642"/>
                  </a:cubicBezTo>
                  <a:cubicBezTo>
                    <a:pt x="895" y="2080"/>
                    <a:pt x="0" y="5497"/>
                    <a:pt x="1628" y="8074"/>
                  </a:cubicBezTo>
                  <a:lnTo>
                    <a:pt x="4720" y="6609"/>
                  </a:lnTo>
                  <a:cubicBezTo>
                    <a:pt x="4557" y="5660"/>
                    <a:pt x="4910" y="4738"/>
                    <a:pt x="5669" y="4385"/>
                  </a:cubicBezTo>
                  <a:cubicBezTo>
                    <a:pt x="5883" y="4293"/>
                    <a:pt x="6110" y="4249"/>
                    <a:pt x="6340" y="4249"/>
                  </a:cubicBezTo>
                  <a:cubicBezTo>
                    <a:pt x="6925" y="4249"/>
                    <a:pt x="7527" y="4537"/>
                    <a:pt x="7975" y="5063"/>
                  </a:cubicBezTo>
                  <a:lnTo>
                    <a:pt x="11067" y="3626"/>
                  </a:lnTo>
                  <a:cubicBezTo>
                    <a:pt x="10986" y="3436"/>
                    <a:pt x="10931" y="3273"/>
                    <a:pt x="10850" y="3110"/>
                  </a:cubicBezTo>
                  <a:lnTo>
                    <a:pt x="10850" y="3083"/>
                  </a:lnTo>
                  <a:cubicBezTo>
                    <a:pt x="9974" y="1141"/>
                    <a:pt x="8068" y="1"/>
                    <a:pt x="6081" y="1"/>
                  </a:cubicBezTo>
                  <a:close/>
                </a:path>
              </a:pathLst>
            </a:custGeom>
            <a:solidFill>
              <a:srgbClr val="FF5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3"/>
            <p:cNvSpPr/>
            <p:nvPr/>
          </p:nvSpPr>
          <p:spPr>
            <a:xfrm>
              <a:off x="-2033325" y="1595975"/>
              <a:ext cx="240750" cy="171400"/>
            </a:xfrm>
            <a:custGeom>
              <a:avLst/>
              <a:gdLst/>
              <a:ahLst/>
              <a:cxnLst/>
              <a:rect l="l" t="t" r="r" b="b"/>
              <a:pathLst>
                <a:path w="9630" h="6856" extrusionOk="0">
                  <a:moveTo>
                    <a:pt x="5331" y="1"/>
                  </a:moveTo>
                  <a:cubicBezTo>
                    <a:pt x="4663" y="1"/>
                    <a:pt x="3983" y="147"/>
                    <a:pt x="3337" y="455"/>
                  </a:cubicBezTo>
                  <a:cubicBezTo>
                    <a:pt x="1004" y="1540"/>
                    <a:pt x="1" y="4306"/>
                    <a:pt x="1113" y="6639"/>
                  </a:cubicBezTo>
                  <a:lnTo>
                    <a:pt x="1221" y="6856"/>
                  </a:lnTo>
                  <a:lnTo>
                    <a:pt x="3798" y="5635"/>
                  </a:lnTo>
                  <a:cubicBezTo>
                    <a:pt x="3635" y="4686"/>
                    <a:pt x="3988" y="3764"/>
                    <a:pt x="4747" y="3411"/>
                  </a:cubicBezTo>
                  <a:cubicBezTo>
                    <a:pt x="4961" y="3319"/>
                    <a:pt x="5188" y="3275"/>
                    <a:pt x="5418" y="3275"/>
                  </a:cubicBezTo>
                  <a:cubicBezTo>
                    <a:pt x="6003" y="3275"/>
                    <a:pt x="6605" y="3563"/>
                    <a:pt x="7053" y="4089"/>
                  </a:cubicBezTo>
                  <a:lnTo>
                    <a:pt x="9630" y="2896"/>
                  </a:lnTo>
                  <a:lnTo>
                    <a:pt x="9521" y="2679"/>
                  </a:lnTo>
                  <a:cubicBezTo>
                    <a:pt x="8737" y="993"/>
                    <a:pt x="7074" y="1"/>
                    <a:pt x="5331" y="1"/>
                  </a:cubicBezTo>
                  <a:close/>
                </a:path>
              </a:pathLst>
            </a:custGeom>
            <a:solidFill>
              <a:srgbClr val="FFA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3"/>
            <p:cNvSpPr/>
            <p:nvPr/>
          </p:nvSpPr>
          <p:spPr>
            <a:xfrm>
              <a:off x="-2012300" y="1617250"/>
              <a:ext cx="205475" cy="143350"/>
            </a:xfrm>
            <a:custGeom>
              <a:avLst/>
              <a:gdLst/>
              <a:ahLst/>
              <a:cxnLst/>
              <a:rect l="l" t="t" r="r" b="b"/>
              <a:pathLst>
                <a:path w="8219" h="5734" extrusionOk="0">
                  <a:moveTo>
                    <a:pt x="4603" y="0"/>
                  </a:moveTo>
                  <a:cubicBezTo>
                    <a:pt x="4024" y="0"/>
                    <a:pt x="3435" y="126"/>
                    <a:pt x="2876" y="390"/>
                  </a:cubicBezTo>
                  <a:cubicBezTo>
                    <a:pt x="868" y="1313"/>
                    <a:pt x="0" y="3727"/>
                    <a:pt x="950" y="5734"/>
                  </a:cubicBezTo>
                  <a:lnTo>
                    <a:pt x="2957" y="4784"/>
                  </a:lnTo>
                  <a:cubicBezTo>
                    <a:pt x="2794" y="3835"/>
                    <a:pt x="3147" y="2913"/>
                    <a:pt x="3906" y="2560"/>
                  </a:cubicBezTo>
                  <a:cubicBezTo>
                    <a:pt x="4120" y="2468"/>
                    <a:pt x="4347" y="2424"/>
                    <a:pt x="4577" y="2424"/>
                  </a:cubicBezTo>
                  <a:cubicBezTo>
                    <a:pt x="5162" y="2424"/>
                    <a:pt x="5764" y="2712"/>
                    <a:pt x="6212" y="3238"/>
                  </a:cubicBezTo>
                  <a:lnTo>
                    <a:pt x="8219" y="2316"/>
                  </a:lnTo>
                  <a:lnTo>
                    <a:pt x="8219" y="2289"/>
                  </a:lnTo>
                  <a:cubicBezTo>
                    <a:pt x="7534" y="841"/>
                    <a:pt x="6101" y="0"/>
                    <a:pt x="4603" y="0"/>
                  </a:cubicBezTo>
                  <a:close/>
                </a:path>
              </a:pathLst>
            </a:custGeom>
            <a:solidFill>
              <a:srgbClr val="FFD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3"/>
            <p:cNvSpPr/>
            <p:nvPr/>
          </p:nvSpPr>
          <p:spPr>
            <a:xfrm>
              <a:off x="-1987200" y="1637925"/>
              <a:ext cx="164800" cy="115225"/>
            </a:xfrm>
            <a:custGeom>
              <a:avLst/>
              <a:gdLst/>
              <a:ahLst/>
              <a:cxnLst/>
              <a:rect l="l" t="t" r="r" b="b"/>
              <a:pathLst>
                <a:path w="6592" h="4609" extrusionOk="0">
                  <a:moveTo>
                    <a:pt x="3527" y="0"/>
                  </a:moveTo>
                  <a:cubicBezTo>
                    <a:pt x="3083" y="0"/>
                    <a:pt x="2640" y="95"/>
                    <a:pt x="2224" y="296"/>
                  </a:cubicBezTo>
                  <a:cubicBezTo>
                    <a:pt x="678" y="1028"/>
                    <a:pt x="0" y="2872"/>
                    <a:pt x="570" y="4608"/>
                  </a:cubicBezTo>
                  <a:lnTo>
                    <a:pt x="1953" y="3957"/>
                  </a:lnTo>
                  <a:cubicBezTo>
                    <a:pt x="1790" y="3008"/>
                    <a:pt x="2143" y="2086"/>
                    <a:pt x="2902" y="1733"/>
                  </a:cubicBezTo>
                  <a:cubicBezTo>
                    <a:pt x="3116" y="1641"/>
                    <a:pt x="3343" y="1597"/>
                    <a:pt x="3573" y="1597"/>
                  </a:cubicBezTo>
                  <a:cubicBezTo>
                    <a:pt x="4158" y="1597"/>
                    <a:pt x="4760" y="1885"/>
                    <a:pt x="5208" y="2411"/>
                  </a:cubicBezTo>
                  <a:lnTo>
                    <a:pt x="6591" y="1787"/>
                  </a:lnTo>
                  <a:cubicBezTo>
                    <a:pt x="5882" y="665"/>
                    <a:pt x="4702" y="0"/>
                    <a:pt x="3527" y="0"/>
                  </a:cubicBezTo>
                  <a:close/>
                </a:path>
              </a:pathLst>
            </a:custGeom>
            <a:solidFill>
              <a:srgbClr val="7DE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1962125" y="1660775"/>
              <a:ext cx="122750" cy="84900"/>
            </a:xfrm>
            <a:custGeom>
              <a:avLst/>
              <a:gdLst/>
              <a:ahLst/>
              <a:cxnLst/>
              <a:rect l="l" t="t" r="r" b="b"/>
              <a:pathLst>
                <a:path w="4910" h="3396" extrusionOk="0">
                  <a:moveTo>
                    <a:pt x="2575" y="0"/>
                  </a:moveTo>
                  <a:cubicBezTo>
                    <a:pt x="2230" y="0"/>
                    <a:pt x="1891" y="72"/>
                    <a:pt x="1574" y="222"/>
                  </a:cubicBezTo>
                  <a:cubicBezTo>
                    <a:pt x="516" y="711"/>
                    <a:pt x="1" y="2040"/>
                    <a:pt x="218" y="3396"/>
                  </a:cubicBezTo>
                  <a:lnTo>
                    <a:pt x="1031" y="2989"/>
                  </a:lnTo>
                  <a:cubicBezTo>
                    <a:pt x="869" y="2040"/>
                    <a:pt x="1140" y="1253"/>
                    <a:pt x="1899" y="901"/>
                  </a:cubicBezTo>
                  <a:cubicBezTo>
                    <a:pt x="2140" y="796"/>
                    <a:pt x="2393" y="747"/>
                    <a:pt x="2643" y="747"/>
                  </a:cubicBezTo>
                  <a:cubicBezTo>
                    <a:pt x="3239" y="747"/>
                    <a:pt x="3823" y="1028"/>
                    <a:pt x="4205" y="1524"/>
                  </a:cubicBezTo>
                  <a:lnTo>
                    <a:pt x="4910" y="1172"/>
                  </a:lnTo>
                  <a:cubicBezTo>
                    <a:pt x="4276" y="423"/>
                    <a:pt x="3411" y="0"/>
                    <a:pt x="2575" y="0"/>
                  </a:cubicBezTo>
                  <a:close/>
                </a:path>
              </a:pathLst>
            </a:custGeom>
            <a:solidFill>
              <a:srgbClr val="00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2" name="Google Shape;922;p33"/>
          <p:cNvGrpSpPr/>
          <p:nvPr/>
        </p:nvGrpSpPr>
        <p:grpSpPr>
          <a:xfrm>
            <a:off x="5786399" y="269853"/>
            <a:ext cx="280224" cy="262636"/>
            <a:chOff x="-282475" y="1572750"/>
            <a:chExt cx="182200" cy="170750"/>
          </a:xfrm>
        </p:grpSpPr>
        <p:sp>
          <p:nvSpPr>
            <p:cNvPr id="923" name="Google Shape;923;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5" name="Google Shape;925;p33"/>
          <p:cNvSpPr/>
          <p:nvPr/>
        </p:nvSpPr>
        <p:spPr>
          <a:xfrm>
            <a:off x="10655110" y="2733351"/>
            <a:ext cx="881965" cy="47528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33"/>
          <p:cNvSpPr/>
          <p:nvPr/>
        </p:nvSpPr>
        <p:spPr>
          <a:xfrm flipH="1">
            <a:off x="604467" y="1862188"/>
            <a:ext cx="280231"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11537067" y="6290330"/>
            <a:ext cx="276627"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1"/>
          </a:solidFill>
          <a:ln w="1350" cap="flat" cmpd="sng">
            <a:solidFill>
              <a:schemeClr val="accent1"/>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8" name="Google Shape;928;p33"/>
          <p:cNvGrpSpPr/>
          <p:nvPr/>
        </p:nvGrpSpPr>
        <p:grpSpPr>
          <a:xfrm>
            <a:off x="9298333" y="5963834"/>
            <a:ext cx="392400" cy="361633"/>
            <a:chOff x="761425" y="453250"/>
            <a:chExt cx="294300" cy="271225"/>
          </a:xfrm>
        </p:grpSpPr>
        <p:sp>
          <p:nvSpPr>
            <p:cNvPr id="929" name="Google Shape;929;p33"/>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3"/>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3"/>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3"/>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3" name="Google Shape;933;p33"/>
          <p:cNvSpPr/>
          <p:nvPr/>
        </p:nvSpPr>
        <p:spPr>
          <a:xfrm flipH="1">
            <a:off x="2949271" y="6025342"/>
            <a:ext cx="209899" cy="238613"/>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4"/>
          </a:solidFill>
          <a:ln w="3400" cap="flat" cmpd="sng">
            <a:solidFill>
              <a:schemeClr val="accent4"/>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4" name="Google Shape;934;p33"/>
          <p:cNvGrpSpPr/>
          <p:nvPr/>
        </p:nvGrpSpPr>
        <p:grpSpPr>
          <a:xfrm>
            <a:off x="324232" y="6013335"/>
            <a:ext cx="280224" cy="262636"/>
            <a:chOff x="-282475" y="1572750"/>
            <a:chExt cx="182200" cy="170750"/>
          </a:xfrm>
        </p:grpSpPr>
        <p:sp>
          <p:nvSpPr>
            <p:cNvPr id="935" name="Google Shape;935;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7" name="Google Shape;937;p33"/>
          <p:cNvGrpSpPr/>
          <p:nvPr/>
        </p:nvGrpSpPr>
        <p:grpSpPr>
          <a:xfrm>
            <a:off x="11533465" y="4782819"/>
            <a:ext cx="280224" cy="262636"/>
            <a:chOff x="-282475" y="1572750"/>
            <a:chExt cx="182200" cy="170750"/>
          </a:xfrm>
        </p:grpSpPr>
        <p:sp>
          <p:nvSpPr>
            <p:cNvPr id="938" name="Google Shape;938;p33"/>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2700"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3"/>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2700"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 name="Google Shape;940;p33"/>
          <p:cNvSpPr/>
          <p:nvPr/>
        </p:nvSpPr>
        <p:spPr>
          <a:xfrm flipH="1">
            <a:off x="2914103" y="281867"/>
            <a:ext cx="280231" cy="238632"/>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33"/>
          <p:cNvSpPr/>
          <p:nvPr/>
        </p:nvSpPr>
        <p:spPr>
          <a:xfrm flipH="1">
            <a:off x="604471" y="4991375"/>
            <a:ext cx="209899" cy="238613"/>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5"/>
          </a:solidFill>
          <a:ln w="3400" cap="flat" cmpd="sng">
            <a:solidFill>
              <a:schemeClr val="accent5"/>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2" name="Google Shape;942;p33"/>
          <p:cNvGrpSpPr/>
          <p:nvPr/>
        </p:nvGrpSpPr>
        <p:grpSpPr>
          <a:xfrm flipH="1">
            <a:off x="10034851" y="354285"/>
            <a:ext cx="419300" cy="359033"/>
            <a:chOff x="1960475" y="3376925"/>
            <a:chExt cx="314475" cy="269275"/>
          </a:xfrm>
        </p:grpSpPr>
        <p:sp>
          <p:nvSpPr>
            <p:cNvPr id="943" name="Google Shape;943;p33"/>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3"/>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3"/>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flipH="1">
            <a:off x="11857127" y="1331237"/>
            <a:ext cx="209901" cy="238360"/>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2025"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884685" y="271410"/>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6"/>
          </a:solidFill>
          <a:ln w="1350" cap="flat" cmpd="sng">
            <a:solidFill>
              <a:schemeClr val="accent6"/>
            </a:solidFill>
            <a:prstDash val="solid"/>
            <a:miter lim="2712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a:off x="7302752" y="6006651"/>
            <a:ext cx="698033" cy="37616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645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9D2D4D-9075-4A61-9486-F4B9D08E8B74}" type="datetimeFigureOut">
              <a:rPr lang="en-US" smtClean="0"/>
              <a:t>05/02/2025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9D8BA-07BD-44AB-8EDC-53973F44F221}" type="slidenum">
              <a:rPr lang="en-US" smtClean="0"/>
              <a:t>‹#›</a:t>
            </a:fld>
            <a:endParaRPr lang="en-US"/>
          </a:p>
        </p:txBody>
      </p:sp>
    </p:spTree>
    <p:extLst>
      <p:ext uri="{BB962C8B-B14F-4D97-AF65-F5344CB8AC3E}">
        <p14:creationId xmlns:p14="http://schemas.microsoft.com/office/powerpoint/2010/main" val="3950987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63B">
            <a:alpha val="1629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Chau Philomene One"/>
              <a:buNone/>
              <a:defRPr sz="3600">
                <a:solidFill>
                  <a:schemeClr val="dk2"/>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1pPr>
            <a:lvl2pPr marL="914400" lvl="1"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2pPr>
            <a:lvl3pPr marL="1371600" lvl="2"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3pPr>
            <a:lvl4pPr marL="1828800" lvl="3"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4pPr>
            <a:lvl5pPr marL="2286000" lvl="4"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5pPr>
            <a:lvl6pPr marL="2743200" lvl="5"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6pPr>
            <a:lvl7pPr marL="3200400" lvl="6"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7pPr>
            <a:lvl8pPr marL="3657600" lvl="7" indent="-317500">
              <a:lnSpc>
                <a:spcPct val="115000"/>
              </a:lnSpc>
              <a:spcBef>
                <a:spcPts val="1600"/>
              </a:spcBef>
              <a:spcAft>
                <a:spcPts val="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8pPr>
            <a:lvl9pPr marL="4114800" lvl="8" indent="-317500">
              <a:lnSpc>
                <a:spcPct val="115000"/>
              </a:lnSpc>
              <a:spcBef>
                <a:spcPts val="1600"/>
              </a:spcBef>
              <a:spcAft>
                <a:spcPts val="1600"/>
              </a:spcAft>
              <a:buClr>
                <a:schemeClr val="dk2"/>
              </a:buClr>
              <a:buSzPts val="1400"/>
              <a:buFont typeface="Signika Negative"/>
              <a:buChar char="■"/>
              <a:defRPr>
                <a:solidFill>
                  <a:schemeClr val="dk2"/>
                </a:solidFill>
                <a:latin typeface="Signika Negative"/>
                <a:ea typeface="Signika Negative"/>
                <a:cs typeface="Signika Negative"/>
                <a:sym typeface="Signika Negative"/>
              </a:defRPr>
            </a:lvl9pPr>
          </a:lstStyle>
          <a:p>
            <a:endParaRPr/>
          </a:p>
        </p:txBody>
      </p:sp>
      <p:pic>
        <p:nvPicPr>
          <p:cNvPr id="3" name="Picture 2">
            <a:extLst>
              <a:ext uri="{FF2B5EF4-FFF2-40B4-BE49-F238E27FC236}">
                <a16:creationId xmlns:a16="http://schemas.microsoft.com/office/drawing/2014/main" id="{146629E1-3B10-4141-8708-C6DF0E442E93}"/>
              </a:ext>
            </a:extLst>
          </p:cNvPr>
          <p:cNvPicPr>
            <a:picLocks noChangeAspect="1"/>
          </p:cNvPicPr>
          <p:nvPr userDrawn="1"/>
        </p:nvPicPr>
        <p:blipFill>
          <a:blip r:embed="rId7"/>
          <a:stretch>
            <a:fillRect/>
          </a:stretch>
        </p:blipFill>
        <p:spPr>
          <a:xfrm>
            <a:off x="0" y="0"/>
            <a:ext cx="12192000" cy="685800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A89C0BA2-EFDF-E6C6-AB01-689ADAF609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0200" y="161925"/>
            <a:ext cx="1390650" cy="1390650"/>
          </a:xfrm>
          <a:prstGeom prst="rect">
            <a:avLst/>
          </a:prstGeom>
        </p:spPr>
      </p:pic>
    </p:spTree>
    <p:extLst>
      <p:ext uri="{BB962C8B-B14F-4D97-AF65-F5344CB8AC3E}">
        <p14:creationId xmlns:p14="http://schemas.microsoft.com/office/powerpoint/2010/main" val="200456034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2" name="Picture 1">
            <a:extLst>
              <a:ext uri="{FF2B5EF4-FFF2-40B4-BE49-F238E27FC236}">
                <a16:creationId xmlns:a16="http://schemas.microsoft.com/office/drawing/2014/main" id="{B3D45ABA-D4B3-1C3D-E2D3-9D6A59E5F6AC}"/>
              </a:ext>
            </a:extLst>
          </p:cNvPr>
          <p:cNvPicPr>
            <a:picLocks noChangeAspect="1"/>
          </p:cNvPicPr>
          <p:nvPr/>
        </p:nvPicPr>
        <p:blipFill>
          <a:blip r:embed="rId3"/>
          <a:stretch>
            <a:fillRect/>
          </a:stretch>
        </p:blipFill>
        <p:spPr>
          <a:xfrm>
            <a:off x="572552" y="1215659"/>
            <a:ext cx="10894496" cy="2578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9675-23E3-8307-CD2B-F5C1EC617D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E67660-D7E5-2F78-CCAE-3082A58888A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17F619-30F2-76D5-09DA-41CC1DD632CF}"/>
              </a:ext>
            </a:extLst>
          </p:cNvPr>
          <p:cNvSpPr>
            <a:spLocks noGrp="1"/>
          </p:cNvSpPr>
          <p:nvPr>
            <p:ph type="sldNum" sz="quarter" idx="12"/>
          </p:nvPr>
        </p:nvSpPr>
        <p:spPr/>
        <p:txBody>
          <a:bodyPr/>
          <a:lstStyle/>
          <a:p>
            <a:fld id="{6639D8BA-07BD-44AB-8EDC-53973F44F221}" type="slidenum">
              <a:rPr lang="en-US" smtClean="0"/>
              <a:t>10</a:t>
            </a:fld>
            <a:endParaRPr lang="en-US"/>
          </a:p>
        </p:txBody>
      </p:sp>
      <p:pic>
        <p:nvPicPr>
          <p:cNvPr id="6146" name="Picture 2" descr="Phát huy di sản văn hóa Chăm qua lễ hội Katê">
            <a:extLst>
              <a:ext uri="{FF2B5EF4-FFF2-40B4-BE49-F238E27FC236}">
                <a16:creationId xmlns:a16="http://schemas.microsoft.com/office/drawing/2014/main" id="{5FB8C1F6-0DB5-B6CA-BEB3-AF2B44165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85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C567667-2DD2-D970-5062-AC67DEA5E9D3}"/>
              </a:ext>
            </a:extLst>
          </p:cNvPr>
          <p:cNvGrpSpPr/>
          <p:nvPr/>
        </p:nvGrpSpPr>
        <p:grpSpPr>
          <a:xfrm>
            <a:off x="4921323" y="904126"/>
            <a:ext cx="6904232" cy="5219272"/>
            <a:chOff x="7355303" y="1192439"/>
            <a:chExt cx="4106665" cy="2751218"/>
          </a:xfrm>
        </p:grpSpPr>
        <p:sp>
          <p:nvSpPr>
            <p:cNvPr id="4" name="Rectangle: Rounded Corners 3">
              <a:extLst>
                <a:ext uri="{FF2B5EF4-FFF2-40B4-BE49-F238E27FC236}">
                  <a16:creationId xmlns:a16="http://schemas.microsoft.com/office/drawing/2014/main" id="{72719F65-2565-D254-E2E1-3253DF208B95}"/>
                </a:ext>
              </a:extLst>
            </p:cNvPr>
            <p:cNvSpPr/>
            <p:nvPr/>
          </p:nvSpPr>
          <p:spPr>
            <a:xfrm>
              <a:off x="7355303" y="1192439"/>
              <a:ext cx="4106665" cy="2751218"/>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5">
              <a:extLst>
                <a:ext uri="{FF2B5EF4-FFF2-40B4-BE49-F238E27FC236}">
                  <a16:creationId xmlns:a16="http://schemas.microsoft.com/office/drawing/2014/main" id="{F07E623F-BACB-4F0C-A4D2-6ADDE1E8B7C6}"/>
                </a:ext>
              </a:extLst>
            </p:cNvPr>
            <p:cNvSpPr>
              <a:spLocks noChangeArrowheads="1"/>
            </p:cNvSpPr>
            <p:nvPr/>
          </p:nvSpPr>
          <p:spPr bwMode="auto">
            <a:xfrm>
              <a:off x="7449409" y="1398985"/>
              <a:ext cx="3894010" cy="2339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nghi thức trong lễ Khao lề thế lính Hoàng Sa ở huyện Lý Sơn (tỉnh Quảng Ngãi): </a:t>
              </a:r>
              <a:r>
                <a:rPr kumimoji="0" lang="vi-VN" altLang="en-US" sz="30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Lễ Khao lề thế lính Hoàng Sa được các tộc họ trên huyện đảo Lý Sơn, tỉnh Quảng Ngãi tổ chức hằng năm nhằm tưởng nhớ, tri ân những dân binh thuộc Hải đội Hoàng Sa đã có công thực thi và bảo vệ chủ quyền của Tổ quốc đối với quần đảo Hoàng Sa và quần đảo Trường Sa từ thời các chúa Nguyễn.</a:t>
              </a:r>
            </a:p>
          </p:txBody>
        </p:sp>
      </p:grpSp>
      <p:pic>
        <p:nvPicPr>
          <p:cNvPr id="8" name="Picture 7">
            <a:extLst>
              <a:ext uri="{FF2B5EF4-FFF2-40B4-BE49-F238E27FC236}">
                <a16:creationId xmlns:a16="http://schemas.microsoft.com/office/drawing/2014/main" id="{B22CD153-D189-E4EE-DF1E-842686DD4B10}"/>
              </a:ext>
            </a:extLst>
          </p:cNvPr>
          <p:cNvPicPr>
            <a:picLocks noChangeAspect="1"/>
          </p:cNvPicPr>
          <p:nvPr/>
        </p:nvPicPr>
        <p:blipFill>
          <a:blip r:embed="rId2"/>
          <a:stretch>
            <a:fillRect/>
          </a:stretch>
        </p:blipFill>
        <p:spPr>
          <a:xfrm>
            <a:off x="659791" y="1941816"/>
            <a:ext cx="3976599" cy="3256908"/>
          </a:xfrm>
          <a:prstGeom prst="rect">
            <a:avLst/>
          </a:prstGeom>
        </p:spPr>
      </p:pic>
    </p:spTree>
    <p:extLst>
      <p:ext uri="{BB962C8B-B14F-4D97-AF65-F5344CB8AC3E}">
        <p14:creationId xmlns:p14="http://schemas.microsoft.com/office/powerpoint/2010/main" val="92208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ý Sơn tái hiện Lễ khao lề thế lính Hoàng Sa">
            <a:extLst>
              <a:ext uri="{FF2B5EF4-FFF2-40B4-BE49-F238E27FC236}">
                <a16:creationId xmlns:a16="http://schemas.microsoft.com/office/drawing/2014/main" id="{9F441183-912C-13DD-79FD-5E54D2B0F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5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3DA59046-5C92-15AF-AB62-7EF2D15B0D80}"/>
              </a:ext>
            </a:extLst>
          </p:cNvPr>
          <p:cNvGrpSpPr/>
          <p:nvPr/>
        </p:nvGrpSpPr>
        <p:grpSpPr>
          <a:xfrm>
            <a:off x="424395" y="0"/>
            <a:ext cx="11134032" cy="1345915"/>
            <a:chOff x="7355303" y="1404642"/>
            <a:chExt cx="4106665" cy="2260659"/>
          </a:xfrm>
        </p:grpSpPr>
        <p:sp>
          <p:nvSpPr>
            <p:cNvPr id="6" name="Rectangle: Rounded Corners 5">
              <a:extLst>
                <a:ext uri="{FF2B5EF4-FFF2-40B4-BE49-F238E27FC236}">
                  <a16:creationId xmlns:a16="http://schemas.microsoft.com/office/drawing/2014/main"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5">
              <a:extLst>
                <a:ext uri="{FF2B5EF4-FFF2-40B4-BE49-F238E27FC236}">
                  <a16:creationId xmlns:a16="http://schemas.microsoft.com/office/drawing/2014/main" id="{660D8AE9-E3EC-0C0C-099F-365629BC7A87}"/>
                </a:ext>
              </a:extLst>
            </p:cNvPr>
            <p:cNvSpPr>
              <a:spLocks noChangeArrowheads="1"/>
            </p:cNvSpPr>
            <p:nvPr/>
          </p:nvSpPr>
          <p:spPr bwMode="auto">
            <a:xfrm>
              <a:off x="7461631" y="1547009"/>
              <a:ext cx="3894010" cy="16610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Tìm</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hiểu</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chia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sẻ</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cảm</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nghĩ</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lễ</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Khao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lề</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thế</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lính</a:t>
              </a:r>
              <a:r>
                <a:rPr kumimoji="0" lang="en-US" altLang="en-US"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Hoàng Sa.</a:t>
              </a:r>
              <a:endParaRPr kumimoji="0" lang="en-US" alt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3" name="图片 7">
            <a:extLst>
              <a:ext uri="{FF2B5EF4-FFF2-40B4-BE49-F238E27FC236}">
                <a16:creationId xmlns:a16="http://schemas.microsoft.com/office/drawing/2014/main" id="{718ACB5E-9D32-47C2-C253-B2572D6A7F7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43201" y="2958958"/>
            <a:ext cx="2680071" cy="2907794"/>
          </a:xfrm>
          <a:prstGeom prst="rect">
            <a:avLst/>
          </a:prstGeom>
        </p:spPr>
      </p:pic>
      <p:sp>
        <p:nvSpPr>
          <p:cNvPr id="4" name="Speech Bubble: Rectangle with Corners Rounded 3">
            <a:extLst>
              <a:ext uri="{FF2B5EF4-FFF2-40B4-BE49-F238E27FC236}">
                <a16:creationId xmlns:a16="http://schemas.microsoft.com/office/drawing/2014/main" id="{65E53397-7BF5-8480-96E3-3FE717D4068C}"/>
              </a:ext>
            </a:extLst>
          </p:cNvPr>
          <p:cNvSpPr/>
          <p:nvPr/>
        </p:nvSpPr>
        <p:spPr>
          <a:xfrm>
            <a:off x="3575407" y="1684962"/>
            <a:ext cx="6534364" cy="1232899"/>
          </a:xfrm>
          <a:prstGeom prst="wedgeRoundRectCallout">
            <a:avLst>
              <a:gd name="adj1" fmla="val -56547"/>
              <a:gd name="adj2" fmla="val 91667"/>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2060"/>
                </a:solidFill>
              </a:rPr>
              <a:t>Hải đội Hoàng Sa làm nhiệm vụ trong điều kiện như thế nào?</a:t>
            </a:r>
            <a:endParaRPr lang="en-US" sz="2800" b="1" dirty="0">
              <a:solidFill>
                <a:srgbClr val="002060"/>
              </a:solidFill>
            </a:endParaRPr>
          </a:p>
        </p:txBody>
      </p:sp>
      <p:sp>
        <p:nvSpPr>
          <p:cNvPr id="7" name="Speech Bubble: Rectangle with Corners Rounded 6">
            <a:extLst>
              <a:ext uri="{FF2B5EF4-FFF2-40B4-BE49-F238E27FC236}">
                <a16:creationId xmlns:a16="http://schemas.microsoft.com/office/drawing/2014/main" id="{87A0C62D-778A-7ACB-83AC-30480A40ED26}"/>
              </a:ext>
            </a:extLst>
          </p:cNvPr>
          <p:cNvSpPr/>
          <p:nvPr/>
        </p:nvSpPr>
        <p:spPr>
          <a:xfrm>
            <a:off x="4417887" y="3462391"/>
            <a:ext cx="6893959" cy="1232899"/>
          </a:xfrm>
          <a:prstGeom prst="wedgeRoundRectCallout">
            <a:avLst>
              <a:gd name="adj1" fmla="val -63253"/>
              <a:gd name="adj2" fmla="val 7500"/>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2060"/>
                </a:solidFill>
              </a:rPr>
              <a:t>Em có suy nghĩ gì về những việc làm của những người lính trong Hải đội?</a:t>
            </a:r>
            <a:endParaRPr lang="en-US" sz="2800" b="1" dirty="0">
              <a:solidFill>
                <a:srgbClr val="002060"/>
              </a:solidFill>
            </a:endParaRPr>
          </a:p>
        </p:txBody>
      </p:sp>
      <p:sp>
        <p:nvSpPr>
          <p:cNvPr id="9" name="Speech Bubble: Rectangle with Corners Rounded 8">
            <a:extLst>
              <a:ext uri="{FF2B5EF4-FFF2-40B4-BE49-F238E27FC236}">
                <a16:creationId xmlns:a16="http://schemas.microsoft.com/office/drawing/2014/main" id="{65AA075E-451A-0452-1DFF-20743DB071F4}"/>
              </a:ext>
            </a:extLst>
          </p:cNvPr>
          <p:cNvSpPr/>
          <p:nvPr/>
        </p:nvSpPr>
        <p:spPr>
          <a:xfrm>
            <a:off x="4500081" y="5126805"/>
            <a:ext cx="6318607" cy="1232899"/>
          </a:xfrm>
          <a:prstGeom prst="wedgeRoundRectCallout">
            <a:avLst>
              <a:gd name="adj1" fmla="val -67128"/>
              <a:gd name="adj2" fmla="val -80833"/>
              <a:gd name="adj3" fmla="val 16667"/>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2060"/>
                </a:solidFill>
              </a:rPr>
              <a:t>Lễ hội được tổ chức nhằm mục đích gì?</a:t>
            </a:r>
            <a:endParaRPr lang="en-US" sz="2800" b="1" dirty="0">
              <a:solidFill>
                <a:srgbClr val="002060"/>
              </a:solidFill>
            </a:endParaRPr>
          </a:p>
        </p:txBody>
      </p:sp>
    </p:spTree>
    <p:extLst>
      <p:ext uri="{BB962C8B-B14F-4D97-AF65-F5344CB8AC3E}">
        <p14:creationId xmlns:p14="http://schemas.microsoft.com/office/powerpoint/2010/main" val="1451597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57;p31">
            <a:extLst>
              <a:ext uri="{FF2B5EF4-FFF2-40B4-BE49-F238E27FC236}">
                <a16:creationId xmlns:a16="http://schemas.microsoft.com/office/drawing/2014/main" id="{2C90B470-8EE0-DE9F-82C7-A38C00615AC1}"/>
              </a:ext>
            </a:extLst>
          </p:cNvPr>
          <p:cNvGrpSpPr/>
          <p:nvPr/>
        </p:nvGrpSpPr>
        <p:grpSpPr>
          <a:xfrm>
            <a:off x="2490116" y="289743"/>
            <a:ext cx="7443507" cy="4785691"/>
            <a:chOff x="2668900" y="541316"/>
            <a:chExt cx="3847862" cy="4060869"/>
          </a:xfrm>
        </p:grpSpPr>
        <p:grpSp>
          <p:nvGrpSpPr>
            <p:cNvPr id="4" name="Google Shape;658;p31">
              <a:extLst>
                <a:ext uri="{FF2B5EF4-FFF2-40B4-BE49-F238E27FC236}">
                  <a16:creationId xmlns:a16="http://schemas.microsoft.com/office/drawing/2014/main" id="{B785EFD4-0BDD-88B8-7953-631C05F99F83}"/>
                </a:ext>
              </a:extLst>
            </p:cNvPr>
            <p:cNvGrpSpPr/>
            <p:nvPr/>
          </p:nvGrpSpPr>
          <p:grpSpPr>
            <a:xfrm>
              <a:off x="2668900" y="541316"/>
              <a:ext cx="3847862" cy="4060869"/>
              <a:chOff x="2668900" y="442016"/>
              <a:chExt cx="3847862" cy="4060869"/>
            </a:xfrm>
          </p:grpSpPr>
          <p:grpSp>
            <p:nvGrpSpPr>
              <p:cNvPr id="6" name="Google Shape;659;p31">
                <a:extLst>
                  <a:ext uri="{FF2B5EF4-FFF2-40B4-BE49-F238E27FC236}">
                    <a16:creationId xmlns:a16="http://schemas.microsoft.com/office/drawing/2014/main" id="{F1E89C27-2D1D-F40E-FAD1-10D5F9F77714}"/>
                  </a:ext>
                </a:extLst>
              </p:cNvPr>
              <p:cNvGrpSpPr/>
              <p:nvPr/>
            </p:nvGrpSpPr>
            <p:grpSpPr>
              <a:xfrm>
                <a:off x="2668900" y="785225"/>
                <a:ext cx="3847862" cy="3717660"/>
                <a:chOff x="748375" y="882689"/>
                <a:chExt cx="2867687" cy="3717660"/>
              </a:xfrm>
            </p:grpSpPr>
            <p:sp>
              <p:nvSpPr>
                <p:cNvPr id="13" name="Google Shape;660;p31">
                  <a:extLst>
                    <a:ext uri="{FF2B5EF4-FFF2-40B4-BE49-F238E27FC236}">
                      <a16:creationId xmlns:a16="http://schemas.microsoft.com/office/drawing/2014/main" id="{2A1CF870-48DB-EFF0-EDE3-488927BC76E9}"/>
                    </a:ext>
                  </a:extLst>
                </p:cNvPr>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61;p31">
                  <a:extLst>
                    <a:ext uri="{FF2B5EF4-FFF2-40B4-BE49-F238E27FC236}">
                      <a16:creationId xmlns:a16="http://schemas.microsoft.com/office/drawing/2014/main" id="{AEA6263D-52FD-D97E-4E1F-73C811FA3B38}"/>
                    </a:ext>
                  </a:extLst>
                </p:cNvPr>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662;p31">
                <a:extLst>
                  <a:ext uri="{FF2B5EF4-FFF2-40B4-BE49-F238E27FC236}">
                    <a16:creationId xmlns:a16="http://schemas.microsoft.com/office/drawing/2014/main" id="{640BA720-633A-772A-50F8-0AA9D200CA16}"/>
                  </a:ext>
                </a:extLst>
              </p:cNvPr>
              <p:cNvGrpSpPr/>
              <p:nvPr/>
            </p:nvGrpSpPr>
            <p:grpSpPr>
              <a:xfrm>
                <a:off x="3879830" y="442016"/>
                <a:ext cx="1390695" cy="548641"/>
                <a:chOff x="1639601" y="539501"/>
                <a:chExt cx="1091683" cy="548641"/>
              </a:xfrm>
            </p:grpSpPr>
            <p:sp>
              <p:nvSpPr>
                <p:cNvPr id="9" name="Google Shape;663;p31">
                  <a:extLst>
                    <a:ext uri="{FF2B5EF4-FFF2-40B4-BE49-F238E27FC236}">
                      <a16:creationId xmlns:a16="http://schemas.microsoft.com/office/drawing/2014/main" id="{1686073B-A117-5DA8-21A0-B4F75539EB7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64;p31">
                  <a:extLst>
                    <a:ext uri="{FF2B5EF4-FFF2-40B4-BE49-F238E27FC236}">
                      <a16:creationId xmlns:a16="http://schemas.microsoft.com/office/drawing/2014/main" id="{E2BC12A7-70A5-587C-3C70-EFA16DDAA05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65;p31">
                  <a:extLst>
                    <a:ext uri="{FF2B5EF4-FFF2-40B4-BE49-F238E27FC236}">
                      <a16:creationId xmlns:a16="http://schemas.microsoft.com/office/drawing/2014/main" id="{E6593727-97F8-36AE-1C54-D3EEC57B669F}"/>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 name="Google Shape;666;p31">
              <a:extLst>
                <a:ext uri="{FF2B5EF4-FFF2-40B4-BE49-F238E27FC236}">
                  <a16:creationId xmlns:a16="http://schemas.microsoft.com/office/drawing/2014/main" id="{B9CF885D-58CE-CE11-1BEC-DF38C3BD2CBD}"/>
                </a:ext>
              </a:extLst>
            </p:cNvPr>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6" name="Picture 15">
            <a:extLst>
              <a:ext uri="{FF2B5EF4-FFF2-40B4-BE49-F238E27FC236}">
                <a16:creationId xmlns:a16="http://schemas.microsoft.com/office/drawing/2014/main" id="{5E67C65C-1265-8929-5950-8467E5E0FFF9}"/>
              </a:ext>
            </a:extLst>
          </p:cNvPr>
          <p:cNvPicPr>
            <a:picLocks noChangeAspect="1"/>
          </p:cNvPicPr>
          <p:nvPr/>
        </p:nvPicPr>
        <p:blipFill>
          <a:blip r:embed="rId2"/>
          <a:stretch>
            <a:fillRect/>
          </a:stretch>
        </p:blipFill>
        <p:spPr>
          <a:xfrm>
            <a:off x="2331064" y="1132518"/>
            <a:ext cx="8023031" cy="4017612"/>
          </a:xfrm>
          <a:prstGeom prst="rect">
            <a:avLst/>
          </a:prstGeom>
        </p:spPr>
      </p:pic>
    </p:spTree>
    <p:extLst>
      <p:ext uri="{BB962C8B-B14F-4D97-AF65-F5344CB8AC3E}">
        <p14:creationId xmlns:p14="http://schemas.microsoft.com/office/powerpoint/2010/main" val="23978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3DA59046-5C92-15AF-AB62-7EF2D15B0D80}"/>
              </a:ext>
            </a:extLst>
          </p:cNvPr>
          <p:cNvGrpSpPr/>
          <p:nvPr/>
        </p:nvGrpSpPr>
        <p:grpSpPr>
          <a:xfrm>
            <a:off x="424395" y="1"/>
            <a:ext cx="11134032" cy="1276031"/>
            <a:chOff x="7355303" y="1404642"/>
            <a:chExt cx="4106665" cy="2399741"/>
          </a:xfrm>
        </p:grpSpPr>
        <p:sp>
          <p:nvSpPr>
            <p:cNvPr id="6" name="Rectangle: Rounded Corners 5">
              <a:extLst>
                <a:ext uri="{FF2B5EF4-FFF2-40B4-BE49-F238E27FC236}">
                  <a16:creationId xmlns:a16="http://schemas.microsoft.com/office/drawing/2014/main"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5">
              <a:extLst>
                <a:ext uri="{FF2B5EF4-FFF2-40B4-BE49-F238E27FC236}">
                  <a16:creationId xmlns:a16="http://schemas.microsoft.com/office/drawing/2014/main" id="{660D8AE9-E3EC-0C0C-099F-365629BC7A87}"/>
                </a:ext>
              </a:extLst>
            </p:cNvPr>
            <p:cNvSpPr>
              <a:spLocks noChangeArrowheads="1"/>
            </p:cNvSpPr>
            <p:nvPr/>
          </p:nvSpPr>
          <p:spPr bwMode="auto">
            <a:xfrm>
              <a:off x="7461631" y="1547009"/>
              <a:ext cx="3894010" cy="22573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Vẽ sơ đồ tư duy về một số nét nổi bật của văn hoá vùng Duyên hải miền Trung.</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20" name="Picture 19">
            <a:extLst>
              <a:ext uri="{FF2B5EF4-FFF2-40B4-BE49-F238E27FC236}">
                <a16:creationId xmlns:a16="http://schemas.microsoft.com/office/drawing/2014/main" id="{0BDAF18D-50C7-2806-B8DE-E120DDECCA4A}"/>
              </a:ext>
            </a:extLst>
          </p:cNvPr>
          <p:cNvPicPr>
            <a:picLocks noChangeAspect="1"/>
          </p:cNvPicPr>
          <p:nvPr/>
        </p:nvPicPr>
        <p:blipFill>
          <a:blip r:embed="rId2"/>
          <a:stretch>
            <a:fillRect/>
          </a:stretch>
        </p:blipFill>
        <p:spPr>
          <a:xfrm>
            <a:off x="1758728" y="1738552"/>
            <a:ext cx="7874605" cy="3121124"/>
          </a:xfrm>
          <a:prstGeom prst="rect">
            <a:avLst/>
          </a:prstGeom>
        </p:spPr>
      </p:pic>
    </p:spTree>
    <p:extLst>
      <p:ext uri="{BB962C8B-B14F-4D97-AF65-F5344CB8AC3E}">
        <p14:creationId xmlns:p14="http://schemas.microsoft.com/office/powerpoint/2010/main" val="361094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pic>
        <p:nvPicPr>
          <p:cNvPr id="4" name="Picture 3">
            <a:extLst>
              <a:ext uri="{FF2B5EF4-FFF2-40B4-BE49-F238E27FC236}">
                <a16:creationId xmlns:a16="http://schemas.microsoft.com/office/drawing/2014/main" id="{B306CCFB-F5B9-B5C6-BF5F-053255470B1D}"/>
              </a:ext>
            </a:extLst>
          </p:cNvPr>
          <p:cNvPicPr>
            <a:picLocks noChangeAspect="1"/>
          </p:cNvPicPr>
          <p:nvPr/>
        </p:nvPicPr>
        <p:blipFill>
          <a:blip r:embed="rId2"/>
          <a:stretch>
            <a:fillRect/>
          </a:stretch>
        </p:blipFill>
        <p:spPr>
          <a:xfrm>
            <a:off x="1208230" y="612328"/>
            <a:ext cx="9344025" cy="5838825"/>
          </a:xfrm>
          <a:prstGeom prst="rect">
            <a:avLst/>
          </a:prstGeom>
        </p:spPr>
      </p:pic>
    </p:spTree>
    <p:extLst>
      <p:ext uri="{BB962C8B-B14F-4D97-AF65-F5344CB8AC3E}">
        <p14:creationId xmlns:p14="http://schemas.microsoft.com/office/powerpoint/2010/main" val="2216827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57;p31">
            <a:extLst>
              <a:ext uri="{FF2B5EF4-FFF2-40B4-BE49-F238E27FC236}">
                <a16:creationId xmlns:a16="http://schemas.microsoft.com/office/drawing/2014/main" id="{2C90B470-8EE0-DE9F-82C7-A38C00615AC1}"/>
              </a:ext>
            </a:extLst>
          </p:cNvPr>
          <p:cNvGrpSpPr/>
          <p:nvPr/>
        </p:nvGrpSpPr>
        <p:grpSpPr>
          <a:xfrm>
            <a:off x="2490116" y="289743"/>
            <a:ext cx="7443507" cy="4785691"/>
            <a:chOff x="2668900" y="541316"/>
            <a:chExt cx="3847862" cy="4060869"/>
          </a:xfrm>
        </p:grpSpPr>
        <p:grpSp>
          <p:nvGrpSpPr>
            <p:cNvPr id="4" name="Google Shape;658;p31">
              <a:extLst>
                <a:ext uri="{FF2B5EF4-FFF2-40B4-BE49-F238E27FC236}">
                  <a16:creationId xmlns:a16="http://schemas.microsoft.com/office/drawing/2014/main" id="{B785EFD4-0BDD-88B8-7953-631C05F99F83}"/>
                </a:ext>
              </a:extLst>
            </p:cNvPr>
            <p:cNvGrpSpPr/>
            <p:nvPr/>
          </p:nvGrpSpPr>
          <p:grpSpPr>
            <a:xfrm>
              <a:off x="2668900" y="541316"/>
              <a:ext cx="3847862" cy="4060869"/>
              <a:chOff x="2668900" y="442016"/>
              <a:chExt cx="3847862" cy="4060869"/>
            </a:xfrm>
          </p:grpSpPr>
          <p:grpSp>
            <p:nvGrpSpPr>
              <p:cNvPr id="6" name="Google Shape;659;p31">
                <a:extLst>
                  <a:ext uri="{FF2B5EF4-FFF2-40B4-BE49-F238E27FC236}">
                    <a16:creationId xmlns:a16="http://schemas.microsoft.com/office/drawing/2014/main" id="{F1E89C27-2D1D-F40E-FAD1-10D5F9F77714}"/>
                  </a:ext>
                </a:extLst>
              </p:cNvPr>
              <p:cNvGrpSpPr/>
              <p:nvPr/>
            </p:nvGrpSpPr>
            <p:grpSpPr>
              <a:xfrm>
                <a:off x="2668900" y="785225"/>
                <a:ext cx="3847862" cy="3717660"/>
                <a:chOff x="748375" y="882689"/>
                <a:chExt cx="2867687" cy="3717660"/>
              </a:xfrm>
            </p:grpSpPr>
            <p:sp>
              <p:nvSpPr>
                <p:cNvPr id="13" name="Google Shape;660;p31">
                  <a:extLst>
                    <a:ext uri="{FF2B5EF4-FFF2-40B4-BE49-F238E27FC236}">
                      <a16:creationId xmlns:a16="http://schemas.microsoft.com/office/drawing/2014/main" id="{2A1CF870-48DB-EFF0-EDE3-488927BC76E9}"/>
                    </a:ext>
                  </a:extLst>
                </p:cNvPr>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61;p31">
                  <a:extLst>
                    <a:ext uri="{FF2B5EF4-FFF2-40B4-BE49-F238E27FC236}">
                      <a16:creationId xmlns:a16="http://schemas.microsoft.com/office/drawing/2014/main" id="{AEA6263D-52FD-D97E-4E1F-73C811FA3B38}"/>
                    </a:ext>
                  </a:extLst>
                </p:cNvPr>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662;p31">
                <a:extLst>
                  <a:ext uri="{FF2B5EF4-FFF2-40B4-BE49-F238E27FC236}">
                    <a16:creationId xmlns:a16="http://schemas.microsoft.com/office/drawing/2014/main" id="{640BA720-633A-772A-50F8-0AA9D200CA16}"/>
                  </a:ext>
                </a:extLst>
              </p:cNvPr>
              <p:cNvGrpSpPr/>
              <p:nvPr/>
            </p:nvGrpSpPr>
            <p:grpSpPr>
              <a:xfrm>
                <a:off x="3879830" y="442016"/>
                <a:ext cx="1390695" cy="548641"/>
                <a:chOff x="1639601" y="539501"/>
                <a:chExt cx="1091683" cy="548641"/>
              </a:xfrm>
            </p:grpSpPr>
            <p:sp>
              <p:nvSpPr>
                <p:cNvPr id="9" name="Google Shape;663;p31">
                  <a:extLst>
                    <a:ext uri="{FF2B5EF4-FFF2-40B4-BE49-F238E27FC236}">
                      <a16:creationId xmlns:a16="http://schemas.microsoft.com/office/drawing/2014/main" id="{1686073B-A117-5DA8-21A0-B4F75539EB71}"/>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64;p31">
                  <a:extLst>
                    <a:ext uri="{FF2B5EF4-FFF2-40B4-BE49-F238E27FC236}">
                      <a16:creationId xmlns:a16="http://schemas.microsoft.com/office/drawing/2014/main" id="{E2BC12A7-70A5-587C-3C70-EFA16DDAA05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65;p31">
                  <a:extLst>
                    <a:ext uri="{FF2B5EF4-FFF2-40B4-BE49-F238E27FC236}">
                      <a16:creationId xmlns:a16="http://schemas.microsoft.com/office/drawing/2014/main" id="{E6593727-97F8-36AE-1C54-D3EEC57B669F}"/>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 name="Google Shape;666;p31">
              <a:extLst>
                <a:ext uri="{FF2B5EF4-FFF2-40B4-BE49-F238E27FC236}">
                  <a16:creationId xmlns:a16="http://schemas.microsoft.com/office/drawing/2014/main" id="{B9CF885D-58CE-CE11-1BEC-DF38C3BD2CBD}"/>
                </a:ext>
              </a:extLst>
            </p:cNvPr>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8" name="Picture 7">
            <a:extLst>
              <a:ext uri="{FF2B5EF4-FFF2-40B4-BE49-F238E27FC236}">
                <a16:creationId xmlns:a16="http://schemas.microsoft.com/office/drawing/2014/main" id="{2375C825-4C34-1E46-6236-2D73E320A683}"/>
              </a:ext>
            </a:extLst>
          </p:cNvPr>
          <p:cNvPicPr>
            <a:picLocks noChangeAspect="1"/>
          </p:cNvPicPr>
          <p:nvPr/>
        </p:nvPicPr>
        <p:blipFill>
          <a:blip r:embed="rId2"/>
          <a:stretch>
            <a:fillRect/>
          </a:stretch>
        </p:blipFill>
        <p:spPr>
          <a:xfrm>
            <a:off x="2538906" y="1160171"/>
            <a:ext cx="7340220" cy="3633531"/>
          </a:xfrm>
          <a:prstGeom prst="rect">
            <a:avLst/>
          </a:prstGeom>
        </p:spPr>
      </p:pic>
    </p:spTree>
    <p:extLst>
      <p:ext uri="{BB962C8B-B14F-4D97-AF65-F5344CB8AC3E}">
        <p14:creationId xmlns:p14="http://schemas.microsoft.com/office/powerpoint/2010/main" val="4023409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3DA59046-5C92-15AF-AB62-7EF2D15B0D80}"/>
              </a:ext>
            </a:extLst>
          </p:cNvPr>
          <p:cNvGrpSpPr/>
          <p:nvPr/>
        </p:nvGrpSpPr>
        <p:grpSpPr>
          <a:xfrm>
            <a:off x="424395" y="1"/>
            <a:ext cx="11134032" cy="1797977"/>
            <a:chOff x="7355303" y="1404642"/>
            <a:chExt cx="4106665" cy="3381326"/>
          </a:xfrm>
        </p:grpSpPr>
        <p:sp>
          <p:nvSpPr>
            <p:cNvPr id="6" name="Rectangle: Rounded Corners 5">
              <a:extLst>
                <a:ext uri="{FF2B5EF4-FFF2-40B4-BE49-F238E27FC236}">
                  <a16:creationId xmlns:a16="http://schemas.microsoft.com/office/drawing/2014/main" id="{72AE3981-32D1-C9F5-AEA7-4D8A2C52EB5A}"/>
                </a:ext>
              </a:extLst>
            </p:cNvPr>
            <p:cNvSpPr/>
            <p:nvPr/>
          </p:nvSpPr>
          <p:spPr>
            <a:xfrm>
              <a:off x="7355303" y="1404642"/>
              <a:ext cx="4106665" cy="3381326"/>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5">
              <a:extLst>
                <a:ext uri="{FF2B5EF4-FFF2-40B4-BE49-F238E27FC236}">
                  <a16:creationId xmlns:a16="http://schemas.microsoft.com/office/drawing/2014/main" id="{660D8AE9-E3EC-0C0C-099F-365629BC7A87}"/>
                </a:ext>
              </a:extLst>
            </p:cNvPr>
            <p:cNvSpPr>
              <a:spLocks noChangeArrowheads="1"/>
            </p:cNvSpPr>
            <p:nvPr/>
          </p:nvSpPr>
          <p:spPr bwMode="auto">
            <a:xfrm>
              <a:off x="7461631" y="1547009"/>
              <a:ext cx="3894010" cy="29519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Làm bộ sưu tập bằng tranh ảnh về một di sản thế giới hoặc một lễ hội ở vùng Duyên hải miền Trung. Chia sẻ với bạn hoặc người thân bộ sưu tập của em.</a:t>
              </a:r>
              <a:endPar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4" name="Picture 3">
            <a:extLst>
              <a:ext uri="{FF2B5EF4-FFF2-40B4-BE49-F238E27FC236}">
                <a16:creationId xmlns:a16="http://schemas.microsoft.com/office/drawing/2014/main" id="{570731F0-4CA6-4D78-0428-8D065EA381EB}"/>
              </a:ext>
            </a:extLst>
          </p:cNvPr>
          <p:cNvPicPr>
            <a:picLocks noChangeAspect="1"/>
          </p:cNvPicPr>
          <p:nvPr/>
        </p:nvPicPr>
        <p:blipFill>
          <a:blip r:embed="rId2"/>
          <a:stretch>
            <a:fillRect/>
          </a:stretch>
        </p:blipFill>
        <p:spPr>
          <a:xfrm>
            <a:off x="1226050" y="2241372"/>
            <a:ext cx="9144000" cy="4286250"/>
          </a:xfrm>
          <a:prstGeom prst="rect">
            <a:avLst/>
          </a:prstGeom>
        </p:spPr>
      </p:pic>
    </p:spTree>
    <p:extLst>
      <p:ext uri="{BB962C8B-B14F-4D97-AF65-F5344CB8AC3E}">
        <p14:creationId xmlns:p14="http://schemas.microsoft.com/office/powerpoint/2010/main" val="416721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4596AB-896D-4D97-BACD-A6B3FFFAD77B}"/>
              </a:ext>
            </a:extLst>
          </p:cNvPr>
          <p:cNvSpPr>
            <a:spLocks noGrp="1"/>
          </p:cNvSpPr>
          <p:nvPr>
            <p:ph type="sldNum" sz="quarter" idx="12"/>
          </p:nvPr>
        </p:nvSpPr>
        <p:spPr/>
        <p:txBody>
          <a:bodyPr/>
          <a:lstStyle/>
          <a:p>
            <a:pPr defTabSz="1219170">
              <a:buClr>
                <a:srgbClr val="000000"/>
              </a:buClr>
            </a:pPr>
            <a:fld id="{6639D8BA-07BD-44AB-8EDC-53973F44F221}" type="slidenum">
              <a:rPr lang="en-US" sz="1867" kern="0">
                <a:solidFill>
                  <a:srgbClr val="000000"/>
                </a:solidFill>
                <a:latin typeface="Arial"/>
                <a:cs typeface="Arial"/>
                <a:sym typeface="Arial"/>
              </a:rPr>
              <a:pPr defTabSz="1219170">
                <a:buClr>
                  <a:srgbClr val="000000"/>
                </a:buClr>
              </a:pPr>
              <a:t>19</a:t>
            </a:fld>
            <a:endParaRPr lang="en-US"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21B50D97-63C3-9CD2-1527-C4A8CBD36FC4}"/>
              </a:ext>
            </a:extLst>
          </p:cNvPr>
          <p:cNvPicPr>
            <a:picLocks noChangeAspect="1"/>
          </p:cNvPicPr>
          <p:nvPr/>
        </p:nvPicPr>
        <p:blipFill>
          <a:blip r:embed="rId2"/>
          <a:stretch>
            <a:fillRect/>
          </a:stretch>
        </p:blipFill>
        <p:spPr>
          <a:xfrm>
            <a:off x="1265971" y="1473123"/>
            <a:ext cx="9742252" cy="2822693"/>
          </a:xfrm>
          <a:prstGeom prst="rect">
            <a:avLst/>
          </a:prstGeom>
        </p:spPr>
      </p:pic>
    </p:spTree>
    <p:extLst>
      <p:ext uri="{BB962C8B-B14F-4D97-AF65-F5344CB8AC3E}">
        <p14:creationId xmlns:p14="http://schemas.microsoft.com/office/powerpoint/2010/main" val="254727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B819A8C-1EF9-B85D-C1F4-86A1C943185D}"/>
              </a:ext>
            </a:extLst>
          </p:cNvPr>
          <p:cNvPicPr/>
          <p:nvPr/>
        </p:nvPicPr>
        <p:blipFill rotWithShape="1">
          <a:blip r:embed="rId3">
            <a:extLst>
              <a:ext uri="{28A0092B-C50C-407E-A947-70E740481C1C}">
                <a14:useLocalDpi xmlns:a14="http://schemas.microsoft.com/office/drawing/2010/main" val="0"/>
              </a:ext>
            </a:extLst>
          </a:blip>
          <a:srcRect t="6247"/>
          <a:stretch/>
        </p:blipFill>
        <p:spPr>
          <a:xfrm>
            <a:off x="-1" y="0"/>
            <a:ext cx="12192001" cy="6858000"/>
          </a:xfrm>
          <a:prstGeom prst="rect">
            <a:avLst/>
          </a:prstGeom>
        </p:spPr>
      </p:pic>
      <p:pic>
        <p:nvPicPr>
          <p:cNvPr id="7" name="Picture 6">
            <a:extLst>
              <a:ext uri="{FF2B5EF4-FFF2-40B4-BE49-F238E27FC236}">
                <a16:creationId xmlns:a16="http://schemas.microsoft.com/office/drawing/2014/main" id="{7255C1B2-E3FB-F169-B090-C904D361326A}"/>
              </a:ext>
            </a:extLst>
          </p:cNvPr>
          <p:cNvPicPr>
            <a:picLocks noChangeAspect="1"/>
          </p:cNvPicPr>
          <p:nvPr/>
        </p:nvPicPr>
        <p:blipFill>
          <a:blip r:embed="rId4"/>
          <a:stretch>
            <a:fillRect/>
          </a:stretch>
        </p:blipFill>
        <p:spPr>
          <a:xfrm>
            <a:off x="4940969" y="720399"/>
            <a:ext cx="5072312" cy="1664352"/>
          </a:xfrm>
          <a:prstGeom prst="rect">
            <a:avLst/>
          </a:prstGeom>
        </p:spPr>
      </p:pic>
      <p:pic>
        <p:nvPicPr>
          <p:cNvPr id="10" name="Picture 9">
            <a:extLst>
              <a:ext uri="{FF2B5EF4-FFF2-40B4-BE49-F238E27FC236}">
                <a16:creationId xmlns:a16="http://schemas.microsoft.com/office/drawing/2014/main" id="{F2EFE8AA-7B93-1C62-1917-3B5366950CDF}"/>
              </a:ext>
            </a:extLst>
          </p:cNvPr>
          <p:cNvPicPr>
            <a:picLocks noChangeAspect="1"/>
          </p:cNvPicPr>
          <p:nvPr/>
        </p:nvPicPr>
        <p:blipFill>
          <a:blip r:embed="rId5"/>
          <a:stretch>
            <a:fillRect/>
          </a:stretch>
        </p:blipFill>
        <p:spPr>
          <a:xfrm>
            <a:off x="2216221" y="2199015"/>
            <a:ext cx="10083658" cy="2688569"/>
          </a:xfrm>
          <a:prstGeom prst="rect">
            <a:avLst/>
          </a:prstGeom>
        </p:spPr>
      </p:pic>
    </p:spTree>
    <p:extLst>
      <p:ext uri="{BB962C8B-B14F-4D97-AF65-F5344CB8AC3E}">
        <p14:creationId xmlns:p14="http://schemas.microsoft.com/office/powerpoint/2010/main" val="275241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4" name="Picture 3">
            <a:extLst>
              <a:ext uri="{FF2B5EF4-FFF2-40B4-BE49-F238E27FC236}">
                <a16:creationId xmlns:a16="http://schemas.microsoft.com/office/drawing/2014/main" id="{3C2E9BD7-EC7D-A17E-101E-120D5495FAD5}"/>
              </a:ext>
            </a:extLst>
          </p:cNvPr>
          <p:cNvPicPr>
            <a:picLocks noChangeAspect="1"/>
          </p:cNvPicPr>
          <p:nvPr/>
        </p:nvPicPr>
        <p:blipFill>
          <a:blip r:embed="rId3"/>
          <a:stretch>
            <a:fillRect/>
          </a:stretch>
        </p:blipFill>
        <p:spPr>
          <a:xfrm>
            <a:off x="1104192" y="1861042"/>
            <a:ext cx="10394581" cy="2005758"/>
          </a:xfrm>
          <a:prstGeom prst="rect">
            <a:avLst/>
          </a:prstGeom>
        </p:spPr>
      </p:pic>
    </p:spTree>
    <p:extLst>
      <p:ext uri="{BB962C8B-B14F-4D97-AF65-F5344CB8AC3E}">
        <p14:creationId xmlns:p14="http://schemas.microsoft.com/office/powerpoint/2010/main" val="2967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FDC780C-59FA-4391-93A7-7C61140047EB}"/>
              </a:ext>
            </a:extLst>
          </p:cNvPr>
          <p:cNvSpPr/>
          <p:nvPr/>
        </p:nvSpPr>
        <p:spPr>
          <a:xfrm>
            <a:off x="712341" y="986319"/>
            <a:ext cx="10972800" cy="1887603"/>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nl-NL" sz="5400" b="1" dirty="0"/>
              <a:t>Hoạt động 2: Khám phá </a:t>
            </a:r>
          </a:p>
          <a:p>
            <a:pPr algn="ctr" defTabSz="1219170">
              <a:buClr>
                <a:srgbClr val="000000"/>
              </a:buClr>
            </a:pPr>
            <a:r>
              <a:rPr lang="nl-NL" sz="5400" b="1" dirty="0"/>
              <a:t>vùng đất của lễ hội</a:t>
            </a:r>
            <a:endParaRPr lang="en-US" sz="5400" dirty="0"/>
          </a:p>
        </p:txBody>
      </p:sp>
      <p:pic>
        <p:nvPicPr>
          <p:cNvPr id="6" name="Picture 5">
            <a:extLst>
              <a:ext uri="{FF2B5EF4-FFF2-40B4-BE49-F238E27FC236}">
                <a16:creationId xmlns:a16="http://schemas.microsoft.com/office/drawing/2014/main" id="{43566097-4FB7-4D0C-AF3D-3F0DD6472638}"/>
              </a:ext>
            </a:extLst>
          </p:cNvPr>
          <p:cNvPicPr>
            <a:picLocks noChangeAspect="1"/>
          </p:cNvPicPr>
          <p:nvPr/>
        </p:nvPicPr>
        <p:blipFill>
          <a:blip r:embed="rId2"/>
          <a:stretch>
            <a:fillRect/>
          </a:stretch>
        </p:blipFill>
        <p:spPr>
          <a:xfrm>
            <a:off x="9448801" y="2648213"/>
            <a:ext cx="2685564" cy="4120939"/>
          </a:xfrm>
          <a:prstGeom prst="rect">
            <a:avLst/>
          </a:prstGeom>
        </p:spPr>
      </p:pic>
      <p:pic>
        <p:nvPicPr>
          <p:cNvPr id="7" name="Picture 6">
            <a:extLst>
              <a:ext uri="{FF2B5EF4-FFF2-40B4-BE49-F238E27FC236}">
                <a16:creationId xmlns:a16="http://schemas.microsoft.com/office/drawing/2014/main" id="{8035A7D8-BFF5-47C6-A30D-C2726B012EFF}"/>
              </a:ext>
            </a:extLst>
          </p:cNvPr>
          <p:cNvPicPr>
            <a:picLocks noChangeAspect="1"/>
          </p:cNvPicPr>
          <p:nvPr/>
        </p:nvPicPr>
        <p:blipFill>
          <a:blip r:embed="rId3"/>
          <a:stretch>
            <a:fillRect/>
          </a:stretch>
        </p:blipFill>
        <p:spPr>
          <a:xfrm>
            <a:off x="38491" y="2850883"/>
            <a:ext cx="2252295" cy="4531727"/>
          </a:xfrm>
          <a:prstGeom prst="rect">
            <a:avLst/>
          </a:prstGeom>
        </p:spPr>
      </p:pic>
    </p:spTree>
    <p:extLst>
      <p:ext uri="{BB962C8B-B14F-4D97-AF65-F5344CB8AC3E}">
        <p14:creationId xmlns:p14="http://schemas.microsoft.com/office/powerpoint/2010/main" val="3659786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589249"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id="{3DA59046-5C92-15AF-AB62-7EF2D15B0D80}"/>
              </a:ext>
            </a:extLst>
          </p:cNvPr>
          <p:cNvGrpSpPr/>
          <p:nvPr/>
        </p:nvGrpSpPr>
        <p:grpSpPr>
          <a:xfrm>
            <a:off x="424395" y="0"/>
            <a:ext cx="11134032" cy="1633591"/>
            <a:chOff x="7355303" y="1404642"/>
            <a:chExt cx="4106665" cy="2260659"/>
          </a:xfrm>
        </p:grpSpPr>
        <p:sp>
          <p:nvSpPr>
            <p:cNvPr id="6" name="Rectangle: Rounded Corners 5">
              <a:extLst>
                <a:ext uri="{FF2B5EF4-FFF2-40B4-BE49-F238E27FC236}">
                  <a16:creationId xmlns:a16="http://schemas.microsoft.com/office/drawing/2014/main" id="{72AE3981-32D1-C9F5-AEA7-4D8A2C52EB5A}"/>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5">
              <a:extLst>
                <a:ext uri="{FF2B5EF4-FFF2-40B4-BE49-F238E27FC236}">
                  <a16:creationId xmlns:a16="http://schemas.microsoft.com/office/drawing/2014/main" id="{660D8AE9-E3EC-0C0C-099F-365629BC7A87}"/>
                </a:ext>
              </a:extLst>
            </p:cNvPr>
            <p:cNvSpPr>
              <a:spLocks noChangeArrowheads="1"/>
            </p:cNvSpPr>
            <p:nvPr/>
          </p:nvSpPr>
          <p:spPr bwMode="auto">
            <a:xfrm>
              <a:off x="7461631" y="1547009"/>
              <a:ext cx="3894010" cy="20358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Đọc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thông</a:t>
              </a:r>
              <a:r>
                <a:rPr lang="en-US" altLang="en-US" sz="2800" b="1" dirty="0">
                  <a:solidFill>
                    <a:srgbClr val="002060"/>
                  </a:solidFill>
                  <a:latin typeface="Arial" panose="020B0604020202020204" pitchFamily="34" charset="0"/>
                  <a:cs typeface="Arial" panose="020B0604020202020204" pitchFamily="34" charset="0"/>
                </a:rPr>
                <a:t> tin </a:t>
              </a:r>
              <a:r>
                <a:rPr lang="en-US" altLang="en-US" sz="2800" b="1" dirty="0" err="1">
                  <a:solidFill>
                    <a:srgbClr val="002060"/>
                  </a:solidFill>
                  <a:latin typeface="Arial" panose="020B0604020202020204" pitchFamily="34" charset="0"/>
                  <a:cs typeface="Arial" panose="020B0604020202020204" pitchFamily="34" charset="0"/>
                </a:rPr>
                <a:t>và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quan</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sát</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các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hình</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từ</a:t>
              </a:r>
              <a:r>
                <a:rPr lang="en-US" altLang="en-US" sz="2800" b="1" dirty="0">
                  <a:solidFill>
                    <a:srgbClr val="002060"/>
                  </a:solidFill>
                  <a:latin typeface="Arial" panose="020B0604020202020204" pitchFamily="34" charset="0"/>
                  <a:cs typeface="Arial" panose="020B0604020202020204" pitchFamily="34" charset="0"/>
                </a:rPr>
                <a:t> 5 </a:t>
              </a:r>
              <a:r>
                <a:rPr lang="en-US" altLang="en-US" sz="2800" b="1" dirty="0" err="1">
                  <a:solidFill>
                    <a:srgbClr val="002060"/>
                  </a:solidFill>
                  <a:latin typeface="Arial" panose="020B0604020202020204" pitchFamily="34" charset="0"/>
                  <a:cs typeface="Arial" panose="020B0604020202020204" pitchFamily="34" charset="0"/>
                </a:rPr>
                <a:t>đến</a:t>
              </a:r>
              <a:r>
                <a:rPr lang="en-US" altLang="en-US" sz="2800" b="1" dirty="0">
                  <a:solidFill>
                    <a:srgbClr val="002060"/>
                  </a:solidFill>
                  <a:latin typeface="Arial" panose="020B0604020202020204" pitchFamily="34" charset="0"/>
                  <a:cs typeface="Arial" panose="020B0604020202020204" pitchFamily="34" charset="0"/>
                </a:rPr>
                <a:t> 7, </a:t>
              </a:r>
              <a:r>
                <a:rPr lang="en-US" altLang="en-US" sz="2800" b="1" dirty="0" err="1">
                  <a:solidFill>
                    <a:srgbClr val="002060"/>
                  </a:solidFill>
                  <a:latin typeface="Arial" panose="020B0604020202020204" pitchFamily="34" charset="0"/>
                  <a:cs typeface="Arial" panose="020B0604020202020204" pitchFamily="34" charset="0"/>
                </a:rPr>
                <a:t>em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hãy</a:t>
              </a:r>
              <a:r>
                <a:rPr lang="en-US" altLang="en-US" sz="2800" b="1" dirty="0">
                  <a:solidFill>
                    <a:srgbClr val="002060"/>
                  </a:solidFill>
                  <a:latin typeface="Arial" panose="020B0604020202020204" pitchFamily="34" charset="0"/>
                  <a:cs typeface="Arial" panose="020B0604020202020204" pitchFamily="34" charset="0"/>
                </a:rPr>
                <a:t>:</a:t>
              </a:r>
            </a:p>
            <a:p>
              <a:pPr algn="just" eaLnBrk="1" hangingPunct="1">
                <a:spcBef>
                  <a:spcPct val="20000"/>
                </a:spcBef>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Kể</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số</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lễ</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hội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tiêu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biểu</a:t>
              </a:r>
              <a:r>
                <a:rPr lang="en-US" altLang="en-US" sz="2800" dirty="0">
                  <a:solidFill>
                    <a:srgbClr val="002060"/>
                  </a:solidFill>
                  <a:latin typeface="Arial" panose="020B0604020202020204" pitchFamily="34" charset="0"/>
                  <a:cs typeface="Arial" panose="020B0604020202020204" pitchFamily="34" charset="0"/>
                </a:rPr>
                <a:t> ở </a:t>
              </a:r>
              <a:r>
                <a:rPr lang="en-US" altLang="en-US" sz="2800" dirty="0" err="1">
                  <a:solidFill>
                    <a:srgbClr val="002060"/>
                  </a:solidFill>
                  <a:latin typeface="Arial" panose="020B0604020202020204" pitchFamily="34" charset="0"/>
                  <a:cs typeface="Arial" panose="020B0604020202020204" pitchFamily="34" charset="0"/>
                </a:rPr>
                <a:t>vùng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Duyên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hải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miền</a:t>
              </a:r>
              <a:r>
                <a:rPr lang="en-US" altLang="en-US" sz="2800" dirty="0">
                  <a:solidFill>
                    <a:srgbClr val="002060"/>
                  </a:solidFill>
                  <a:latin typeface="Arial" panose="020B0604020202020204" pitchFamily="34" charset="0"/>
                  <a:cs typeface="Arial" panose="020B0604020202020204" pitchFamily="34" charset="0"/>
                </a:rPr>
                <a:t> Trung </a:t>
              </a:r>
              <a:r>
                <a:rPr lang="en-US" altLang="en-US" sz="2800" dirty="0" err="1">
                  <a:solidFill>
                    <a:srgbClr val="002060"/>
                  </a:solidFill>
                  <a:latin typeface="Arial" panose="020B0604020202020204" pitchFamily="34" charset="0"/>
                  <a:cs typeface="Arial" panose="020B0604020202020204" pitchFamily="34" charset="0"/>
                </a:rPr>
                <a:t>và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nêu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những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nét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nổi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bật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về</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lễ</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hội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của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vùng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đất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này</a:t>
              </a:r>
              <a:r>
                <a:rPr lang="en-US" altLang="en-US" sz="2800" dirty="0">
                  <a:solidFill>
                    <a:srgbClr val="002060"/>
                  </a:solidFill>
                  <a:latin typeface="Arial" panose="020B0604020202020204" pitchFamily="34" charset="0"/>
                  <a:cs typeface="Arial" panose="020B0604020202020204" pitchFamily="34" charset="0"/>
                </a:rPr>
                <a:t>.</a:t>
              </a:r>
            </a:p>
          </p:txBody>
        </p:sp>
      </p:grpSp>
      <p:pic>
        <p:nvPicPr>
          <p:cNvPr id="12" name="Picture 11">
            <a:extLst>
              <a:ext uri="{FF2B5EF4-FFF2-40B4-BE49-F238E27FC236}">
                <a16:creationId xmlns:a16="http://schemas.microsoft.com/office/drawing/2014/main" id="{1FF0771A-4506-1226-4450-34698389B7ED}"/>
              </a:ext>
            </a:extLst>
          </p:cNvPr>
          <p:cNvPicPr>
            <a:picLocks noChangeAspect="1"/>
          </p:cNvPicPr>
          <p:nvPr/>
        </p:nvPicPr>
        <p:blipFill>
          <a:blip r:embed="rId2"/>
          <a:stretch>
            <a:fillRect/>
          </a:stretch>
        </p:blipFill>
        <p:spPr>
          <a:xfrm>
            <a:off x="335785" y="2519524"/>
            <a:ext cx="3824180" cy="3059344"/>
          </a:xfrm>
          <a:prstGeom prst="rect">
            <a:avLst/>
          </a:prstGeom>
        </p:spPr>
      </p:pic>
      <p:pic>
        <p:nvPicPr>
          <p:cNvPr id="17" name="Picture 16">
            <a:extLst>
              <a:ext uri="{FF2B5EF4-FFF2-40B4-BE49-F238E27FC236}">
                <a16:creationId xmlns:a16="http://schemas.microsoft.com/office/drawing/2014/main" id="{4F794CDD-DF54-2A35-51F2-736CEFD18BCE}"/>
              </a:ext>
            </a:extLst>
          </p:cNvPr>
          <p:cNvPicPr>
            <a:picLocks noChangeAspect="1"/>
          </p:cNvPicPr>
          <p:nvPr/>
        </p:nvPicPr>
        <p:blipFill>
          <a:blip r:embed="rId3"/>
          <a:stretch>
            <a:fillRect/>
          </a:stretch>
        </p:blipFill>
        <p:spPr>
          <a:xfrm>
            <a:off x="4030893" y="2476073"/>
            <a:ext cx="3912865" cy="2732926"/>
          </a:xfrm>
          <a:prstGeom prst="rect">
            <a:avLst/>
          </a:prstGeom>
        </p:spPr>
      </p:pic>
      <p:pic>
        <p:nvPicPr>
          <p:cNvPr id="19" name="Picture 18">
            <a:extLst>
              <a:ext uri="{FF2B5EF4-FFF2-40B4-BE49-F238E27FC236}">
                <a16:creationId xmlns:a16="http://schemas.microsoft.com/office/drawing/2014/main" id="{22B79E7D-68D6-5872-707C-8B7F03F21BEB}"/>
              </a:ext>
            </a:extLst>
          </p:cNvPr>
          <p:cNvPicPr>
            <a:picLocks noChangeAspect="1"/>
          </p:cNvPicPr>
          <p:nvPr/>
        </p:nvPicPr>
        <p:blipFill>
          <a:blip r:embed="rId4"/>
          <a:stretch>
            <a:fillRect/>
          </a:stretch>
        </p:blipFill>
        <p:spPr>
          <a:xfrm>
            <a:off x="4528495" y="5165760"/>
            <a:ext cx="3065926" cy="700783"/>
          </a:xfrm>
          <a:prstGeom prst="rect">
            <a:avLst/>
          </a:prstGeom>
        </p:spPr>
      </p:pic>
      <p:pic>
        <p:nvPicPr>
          <p:cNvPr id="21" name="Picture 20">
            <a:extLst>
              <a:ext uri="{FF2B5EF4-FFF2-40B4-BE49-F238E27FC236}">
                <a16:creationId xmlns:a16="http://schemas.microsoft.com/office/drawing/2014/main" id="{5759AA7D-55EE-38B7-8480-978723A84303}"/>
              </a:ext>
            </a:extLst>
          </p:cNvPr>
          <p:cNvPicPr>
            <a:picLocks noChangeAspect="1"/>
          </p:cNvPicPr>
          <p:nvPr/>
        </p:nvPicPr>
        <p:blipFill>
          <a:blip r:embed="rId5"/>
          <a:stretch>
            <a:fillRect/>
          </a:stretch>
        </p:blipFill>
        <p:spPr>
          <a:xfrm>
            <a:off x="8201024" y="2527282"/>
            <a:ext cx="3500104" cy="2866650"/>
          </a:xfrm>
          <a:prstGeom prst="rect">
            <a:avLst/>
          </a:prstGeom>
        </p:spPr>
      </p:pic>
    </p:spTree>
    <p:extLst>
      <p:ext uri="{BB962C8B-B14F-4D97-AF65-F5344CB8AC3E}">
        <p14:creationId xmlns:p14="http://schemas.microsoft.com/office/powerpoint/2010/main" val="1226408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64F183B-E86F-62D1-BAE7-AE0B8B5D7777}"/>
              </a:ext>
            </a:extLst>
          </p:cNvPr>
          <p:cNvPicPr>
            <a:picLocks noChangeAspect="1"/>
          </p:cNvPicPr>
          <p:nvPr/>
        </p:nvPicPr>
        <p:blipFill rotWithShape="1">
          <a:blip r:embed="rId2">
            <a:extLst>
              <a:ext uri="{28A0092B-C50C-407E-A947-70E740481C1C}">
                <a14:useLocalDpi xmlns:a14="http://schemas.microsoft.com/office/drawing/2010/main" val="0"/>
              </a:ext>
            </a:extLst>
          </a:blip>
          <a:srcRect t="16457" b="19667"/>
          <a:stretch/>
        </p:blipFill>
        <p:spPr>
          <a:xfrm>
            <a:off x="-431515" y="-503434"/>
            <a:ext cx="12883793" cy="7284378"/>
          </a:xfrm>
          <a:prstGeom prst="rect">
            <a:avLst/>
          </a:prstGeom>
        </p:spPr>
      </p:pic>
      <p:sp>
        <p:nvSpPr>
          <p:cNvPr id="4" name="Text Box 4">
            <a:extLst>
              <a:ext uri="{FF2B5EF4-FFF2-40B4-BE49-F238E27FC236}">
                <a16:creationId xmlns:a16="http://schemas.microsoft.com/office/drawing/2014/main" id="{CB606693-A57F-AF7B-5CB7-5089F73A5943}"/>
              </a:ext>
            </a:extLst>
          </p:cNvPr>
          <p:cNvSpPr txBox="1">
            <a:spLocks noChangeArrowheads="1"/>
          </p:cNvSpPr>
          <p:nvPr/>
        </p:nvSpPr>
        <p:spPr bwMode="auto">
          <a:xfrm>
            <a:off x="2229493" y="1674688"/>
            <a:ext cx="770561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en-US" altLang="en-US" sz="4400" b="1" dirty="0" err="1">
                <a:solidFill>
                  <a:sysClr val="windowText" lastClr="000000"/>
                </a:solidFill>
                <a:latin typeface="Cambria" panose="02040503050406030204" pitchFamily="18" charset="0"/>
                <a:ea typeface="Cambria" panose="02040503050406030204" pitchFamily="18" charset="0"/>
                <a:cs typeface="Arial"/>
                <a:sym typeface="Arial"/>
              </a:rPr>
              <a:t>Gợi</a:t>
            </a:r>
            <a:r>
              <a:rPr lang="en-US" altLang="en-US" sz="4400" b="1" dirty="0">
                <a:solidFill>
                  <a:sysClr val="windowText" lastClr="000000"/>
                </a:solidFill>
                <a:latin typeface="Cambria" panose="02040503050406030204" pitchFamily="18" charset="0"/>
                <a:ea typeface="Cambria" panose="02040503050406030204" pitchFamily="18" charset="0"/>
                <a:cs typeface="Arial"/>
                <a:sym typeface="Arial"/>
              </a:rPr>
              <a:t> ý:</a:t>
            </a:r>
          </a:p>
          <a:p>
            <a:pPr marL="571500" lvl="0" indent="-571500" algn="just" defTabSz="457189">
              <a:buFont typeface="Arial" panose="020B0604020202020204" pitchFamily="34" charset="0"/>
              <a:buChar char="•"/>
            </a:pP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Địa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điểm</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thời</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gian</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tổ</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chức</a:t>
            </a:r>
            <a:endParaRPr lang="en-US" altLang="en-US" sz="4400" b="1" dirty="0">
              <a:solidFill>
                <a:srgbClr val="002060"/>
              </a:solidFill>
              <a:latin typeface="Cambria" panose="02040503050406030204" pitchFamily="18" charset="0"/>
              <a:ea typeface="Cambria" panose="02040503050406030204" pitchFamily="18" charset="0"/>
              <a:cs typeface="Arial"/>
              <a:sym typeface="Arial"/>
            </a:endParaRPr>
          </a:p>
          <a:p>
            <a:pPr marL="571500" lvl="0" indent="-571500" algn="just" defTabSz="457189">
              <a:buFont typeface="Arial" panose="020B0604020202020204" pitchFamily="34" charset="0"/>
              <a:buChar char="•"/>
            </a:pPr>
            <a:r>
              <a:rPr lang="en-US" altLang="en-US" sz="4400" b="1" dirty="0">
                <a:solidFill>
                  <a:srgbClr val="002060"/>
                </a:solidFill>
                <a:latin typeface="Cambria" panose="02040503050406030204" pitchFamily="18" charset="0"/>
                <a:ea typeface="Cambria" panose="02040503050406030204" pitchFamily="18" charset="0"/>
                <a:cs typeface="Arial"/>
                <a:sym typeface="Arial"/>
              </a:rPr>
              <a:t>Ý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nghĩa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của</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lễ</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hội</a:t>
            </a:r>
            <a:endParaRPr lang="en-US" altLang="en-US" sz="4400" b="1" dirty="0">
              <a:solidFill>
                <a:srgbClr val="002060"/>
              </a:solidFill>
              <a:latin typeface="Cambria" panose="02040503050406030204" pitchFamily="18" charset="0"/>
              <a:ea typeface="Cambria" panose="02040503050406030204" pitchFamily="18" charset="0"/>
              <a:cs typeface="Arial"/>
              <a:sym typeface="Arial"/>
            </a:endParaRPr>
          </a:p>
          <a:p>
            <a:pPr marL="571500" lvl="0" indent="-571500" algn="just" defTabSz="457189">
              <a:buFont typeface="Arial" panose="020B0604020202020204" pitchFamily="34" charset="0"/>
              <a:buChar char="•"/>
            </a:pP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Một</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số</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hoạt</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động</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trong</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lễ</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 </a:t>
            </a:r>
            <a:r>
              <a:rPr lang="en-US" altLang="en-US" sz="4400" b="1" dirty="0" err="1">
                <a:solidFill>
                  <a:srgbClr val="002060"/>
                </a:solidFill>
                <a:latin typeface="Cambria" panose="02040503050406030204" pitchFamily="18" charset="0"/>
                <a:ea typeface="Cambria" panose="02040503050406030204" pitchFamily="18" charset="0"/>
                <a:cs typeface="Arial"/>
                <a:sym typeface="Arial"/>
              </a:rPr>
              <a:t>hội</a:t>
            </a:r>
            <a:r>
              <a:rPr lang="en-US" altLang="en-US" sz="4400" b="1" dirty="0">
                <a:solidFill>
                  <a:srgbClr val="002060"/>
                </a:solidFill>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val="3423816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1FF0771A-4506-1226-4450-34698389B7ED}"/>
              </a:ext>
            </a:extLst>
          </p:cNvPr>
          <p:cNvPicPr>
            <a:picLocks noChangeAspect="1"/>
          </p:cNvPicPr>
          <p:nvPr/>
        </p:nvPicPr>
        <p:blipFill>
          <a:blip r:embed="rId2"/>
          <a:stretch>
            <a:fillRect/>
          </a:stretch>
        </p:blipFill>
        <p:spPr>
          <a:xfrm>
            <a:off x="304962" y="1810608"/>
            <a:ext cx="4350729" cy="3480583"/>
          </a:xfrm>
          <a:prstGeom prst="rect">
            <a:avLst/>
          </a:prstGeom>
        </p:spPr>
      </p:pic>
      <p:grpSp>
        <p:nvGrpSpPr>
          <p:cNvPr id="3" name="Group 2">
            <a:extLst>
              <a:ext uri="{FF2B5EF4-FFF2-40B4-BE49-F238E27FC236}">
                <a16:creationId xmlns:a16="http://schemas.microsoft.com/office/drawing/2014/main" id="{9C567667-2DD2-D970-5062-AC67DEA5E9D3}"/>
              </a:ext>
            </a:extLst>
          </p:cNvPr>
          <p:cNvGrpSpPr/>
          <p:nvPr/>
        </p:nvGrpSpPr>
        <p:grpSpPr>
          <a:xfrm>
            <a:off x="4921323" y="961387"/>
            <a:ext cx="6904232" cy="5769473"/>
            <a:chOff x="7355303" y="1404642"/>
            <a:chExt cx="4106665" cy="2458195"/>
          </a:xfrm>
        </p:grpSpPr>
        <p:sp>
          <p:nvSpPr>
            <p:cNvPr id="4" name="Rectangle: Rounded Corners 3">
              <a:extLst>
                <a:ext uri="{FF2B5EF4-FFF2-40B4-BE49-F238E27FC236}">
                  <a16:creationId xmlns:a16="http://schemas.microsoft.com/office/drawing/2014/main" id="{72719F65-2565-D254-E2E1-3253DF208B95}"/>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Rectangle 5">
              <a:extLst>
                <a:ext uri="{FF2B5EF4-FFF2-40B4-BE49-F238E27FC236}">
                  <a16:creationId xmlns:a16="http://schemas.microsoft.com/office/drawing/2014/main" id="{F07E623F-BACB-4F0C-A4D2-6ADDE1E8B7C6}"/>
                </a:ext>
              </a:extLst>
            </p:cNvPr>
            <p:cNvSpPr>
              <a:spLocks noChangeArrowheads="1"/>
            </p:cNvSpPr>
            <p:nvPr/>
          </p:nvSpPr>
          <p:spPr bwMode="auto">
            <a:xfrm>
              <a:off x="7461631" y="1547009"/>
              <a:ext cx="3894010" cy="231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sz="2800" b="1" dirty="0">
                  <a:solidFill>
                    <a:srgbClr val="002060"/>
                  </a:solidFill>
                  <a:latin typeface="Calibri" panose="020F0502020204030204" pitchFamily="34" charset="0"/>
                  <a:cs typeface="Calibri" panose="020F0502020204030204" pitchFamily="34" charset="0"/>
                </a:rPr>
                <a:t>Lễ Rước cá Ông ở Quy Nhơn</a:t>
              </a:r>
              <a:r>
                <a:rPr lang="en-US" altLang="en-US" sz="2800" b="1" dirty="0">
                  <a:solidFill>
                    <a:srgbClr val="002060"/>
                  </a:solidFill>
                  <a:latin typeface="Calibri" panose="020F0502020204030204" pitchFamily="34" charset="0"/>
                  <a:cs typeface="Calibri" panose="020F0502020204030204" pitchFamily="34" charset="0"/>
                </a:rPr>
                <a:t>:</a:t>
              </a:r>
              <a:r>
                <a:rPr lang="vi-VN" altLang="en-US" sz="2800" b="1" dirty="0">
                  <a:solidFill>
                    <a:srgbClr val="002060"/>
                  </a:solidFill>
                  <a:latin typeface="Calibri" panose="020F0502020204030204" pitchFamily="34" charset="0"/>
                  <a:cs typeface="Calibri" panose="020F0502020204030204" pitchFamily="34" charset="0"/>
                </a:rPr>
                <a:t> </a:t>
              </a:r>
              <a:r>
                <a:rPr lang="vi-VN" altLang="en-US" sz="2800" dirty="0">
                  <a:solidFill>
                    <a:srgbClr val="002060"/>
                  </a:solidFill>
                  <a:latin typeface="Calibri" panose="020F0502020204030204" pitchFamily="34" charset="0"/>
                  <a:cs typeface="Calibri" panose="020F0502020204030204" pitchFamily="34" charset="0"/>
                </a:rPr>
                <a:t>tổ chức hằng năm ở Thành phố Quy Nhơn nhằm bày tỏ biết ơn với cá Ông (cá voi ngư dân gọi là thần Nam Hải)</a:t>
              </a:r>
              <a:endParaRPr lang="en-US" altLang="en-US" sz="2800" dirty="0">
                <a:solidFill>
                  <a:srgbClr val="002060"/>
                </a:solidFill>
                <a:latin typeface="Calibri" panose="020F0502020204030204" pitchFamily="34" charset="0"/>
                <a:cs typeface="Calibri" panose="020F0502020204030204" pitchFamily="34" charset="0"/>
              </a:endParaRPr>
            </a:p>
            <a:p>
              <a:pPr algn="just" eaLnBrk="1" hangingPunct="1">
                <a:spcBef>
                  <a:spcPct val="20000"/>
                </a:spcBef>
              </a:pPr>
              <a:r>
                <a:rPr lang="en-US" altLang="en-US" sz="2800" b="1" dirty="0">
                  <a:solidFill>
                    <a:srgbClr val="002060"/>
                  </a:solidFill>
                  <a:latin typeface="Calibri" panose="020F0502020204030204" pitchFamily="34" charset="0"/>
                  <a:cs typeface="Calibri" panose="020F0502020204030204" pitchFamily="34" charset="0"/>
                </a:rPr>
                <a:t>Ý </a:t>
              </a:r>
              <a:r>
                <a:rPr lang="en-US" altLang="en-US" sz="2800" b="1" dirty="0" err="1">
                  <a:solidFill>
                    <a:srgbClr val="002060"/>
                  </a:solidFill>
                  <a:latin typeface="Calibri" panose="020F0502020204030204" pitchFamily="34" charset="0"/>
                  <a:cs typeface="Calibri" panose="020F0502020204030204" pitchFamily="34" charset="0"/>
                </a:rPr>
                <a:t>nghĩa</a:t>
              </a:r>
              <a:r>
                <a:rPr lang="en-US" altLang="en-US" sz="2800" b="1" dirty="0">
                  <a:solidFill>
                    <a:srgbClr val="002060"/>
                  </a:solidFill>
                  <a:latin typeface="Calibri" panose="020F0502020204030204" pitchFamily="34" charset="0"/>
                  <a:cs typeface="Calibri" panose="020F0502020204030204" pitchFamily="34" charset="0"/>
                </a:rPr>
                <a:t>: </a:t>
              </a:r>
              <a:r>
                <a:rPr lang="en-US" altLang="en-US" sz="2800" dirty="0">
                  <a:solidFill>
                    <a:srgbClr val="002060"/>
                  </a:solidFill>
                  <a:latin typeface="Calibri" panose="020F0502020204030204" pitchFamily="34" charset="0"/>
                  <a:cs typeface="Calibri" panose="020F0502020204030204" pitchFamily="34" charset="0"/>
                </a:rPr>
                <a:t>C</a:t>
              </a:r>
              <a:r>
                <a:rPr lang="vi-VN" altLang="en-US" sz="2800" dirty="0">
                  <a:solidFill>
                    <a:srgbClr val="002060"/>
                  </a:solidFill>
                  <a:latin typeface="Calibri" panose="020F0502020204030204" pitchFamily="34" charset="0"/>
                  <a:cs typeface="Calibri" panose="020F0502020204030204" pitchFamily="34" charset="0"/>
                </a:rPr>
                <a:t>ầu quốc thái dân an, mưa thuận gió hòa, mùa màng bội thu.</a:t>
              </a:r>
              <a:endParaRPr lang="en-US" altLang="en-US" sz="2800" dirty="0">
                <a:solidFill>
                  <a:srgbClr val="002060"/>
                </a:solidFill>
                <a:latin typeface="Calibri" panose="020F0502020204030204" pitchFamily="34" charset="0"/>
                <a:cs typeface="Calibri" panose="020F0502020204030204" pitchFamily="34" charset="0"/>
              </a:endParaRPr>
            </a:p>
            <a:p>
              <a:pPr algn="just" eaLnBrk="1" hangingPunct="1">
                <a:spcBef>
                  <a:spcPct val="20000"/>
                </a:spcBef>
              </a:pPr>
              <a:r>
                <a:rPr lang="en-US" altLang="en-US" sz="2800" b="1" dirty="0" err="1">
                  <a:solidFill>
                    <a:srgbClr val="002060"/>
                  </a:solidFill>
                  <a:latin typeface="Calibri" panose="020F0502020204030204" pitchFamily="34" charset="0"/>
                  <a:cs typeface="Calibri" panose="020F0502020204030204" pitchFamily="34" charset="0"/>
                </a:rPr>
                <a:t>Hoạt</a:t>
              </a:r>
              <a:r>
                <a:rPr lang="en-US" altLang="en-US" sz="2800" b="1" dirty="0">
                  <a:solidFill>
                    <a:srgbClr val="002060"/>
                  </a:solidFill>
                  <a:latin typeface="Calibri" panose="020F0502020204030204" pitchFamily="34" charset="0"/>
                  <a:cs typeface="Calibri" panose="020F0502020204030204" pitchFamily="34" charset="0"/>
                </a:rPr>
                <a:t> </a:t>
              </a:r>
              <a:r>
                <a:rPr lang="en-US" altLang="en-US" sz="2800" b="1" dirty="0" err="1">
                  <a:solidFill>
                    <a:srgbClr val="002060"/>
                  </a:solidFill>
                  <a:latin typeface="Calibri" panose="020F0502020204030204" pitchFamily="34" charset="0"/>
                  <a:cs typeface="Calibri" panose="020F0502020204030204" pitchFamily="34" charset="0"/>
                </a:rPr>
                <a:t>động</a:t>
              </a:r>
              <a:r>
                <a:rPr lang="en-US" altLang="en-US" sz="2800" b="1" dirty="0">
                  <a:solidFill>
                    <a:srgbClr val="002060"/>
                  </a:solidFill>
                  <a:latin typeface="Calibri" panose="020F0502020204030204" pitchFamily="34" charset="0"/>
                  <a:cs typeface="Calibri" panose="020F0502020204030204" pitchFamily="34" charset="0"/>
                </a:rPr>
                <a:t>: </a:t>
              </a:r>
              <a:r>
                <a:rPr lang="vi-VN" altLang="en-US" sz="2800" dirty="0">
                  <a:solidFill>
                    <a:srgbClr val="002060"/>
                  </a:solidFill>
                  <a:latin typeface="Calibri" panose="020F0502020204030204" pitchFamily="34" charset="0"/>
                  <a:cs typeface="Calibri" panose="020F0502020204030204" pitchFamily="34" charset="0"/>
                </a:rPr>
                <a:t>Lễ hội có 2 phần: phần lễ diễn ra với các nghi lễ như: Nghinh thần Nam Hải, lễ tế thần Nam Hải, lễ ra quân đánh bắt hải sản..., phần hội là các hoạt động thể dục thể thao như: kéo co, lắc thúng...</a:t>
              </a:r>
              <a:endParaRPr lang="en-US" altLang="en-US" sz="2800"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9675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ễ hội Cầu Ngư Quy Nhơn - Nét văn hóa truyền thống của Ngư Dân">
            <a:extLst>
              <a:ext uri="{FF2B5EF4-FFF2-40B4-BE49-F238E27FC236}">
                <a16:creationId xmlns:a16="http://schemas.microsoft.com/office/drawing/2014/main" id="{7CD4364A-D077-1D86-556D-4897CDEE8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26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BCE35D-52DF-CCA3-CF28-47D633AF455F}"/>
              </a:ext>
            </a:extLst>
          </p:cNvPr>
          <p:cNvSpPr/>
          <p:nvPr/>
        </p:nvSpPr>
        <p:spPr>
          <a:xfrm>
            <a:off x="256855" y="154111"/>
            <a:ext cx="11774183" cy="6596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C567667-2DD2-D970-5062-AC67DEA5E9D3}"/>
              </a:ext>
            </a:extLst>
          </p:cNvPr>
          <p:cNvGrpSpPr/>
          <p:nvPr/>
        </p:nvGrpSpPr>
        <p:grpSpPr>
          <a:xfrm>
            <a:off x="4921323" y="1259339"/>
            <a:ext cx="6904232" cy="5233928"/>
            <a:chOff x="7355303" y="1404642"/>
            <a:chExt cx="4106665" cy="2600266"/>
          </a:xfrm>
        </p:grpSpPr>
        <p:sp>
          <p:nvSpPr>
            <p:cNvPr id="4" name="Rectangle: Rounded Corners 3">
              <a:extLst>
                <a:ext uri="{FF2B5EF4-FFF2-40B4-BE49-F238E27FC236}">
                  <a16:creationId xmlns:a16="http://schemas.microsoft.com/office/drawing/2014/main" id="{72719F65-2565-D254-E2E1-3253DF208B95}"/>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5">
              <a:extLst>
                <a:ext uri="{FF2B5EF4-FFF2-40B4-BE49-F238E27FC236}">
                  <a16:creationId xmlns:a16="http://schemas.microsoft.com/office/drawing/2014/main" id="{F07E623F-BACB-4F0C-A4D2-6ADDE1E8B7C6}"/>
                </a:ext>
              </a:extLst>
            </p:cNvPr>
            <p:cNvSpPr>
              <a:spLocks noChangeArrowheads="1"/>
            </p:cNvSpPr>
            <p:nvPr/>
          </p:nvSpPr>
          <p:spPr bwMode="auto">
            <a:xfrm>
              <a:off x="7461631" y="1547009"/>
              <a:ext cx="3894010" cy="24578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altLang="en-US"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Lễ hội Ka-tê tại tháp Pô Klông Gia-rai (Ninh Thuận): </a:t>
              </a:r>
              <a:r>
                <a:rPr kumimoji="0" lang="vi-VN" altLang="en-US"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là lễ hội đặc sắc của người Chăm để tưởng nhớ đến các vị thần và cầu mong mưa thuận gió hòa, mùa màng thuận lợi, con người và vạn vật sinh sôi, nảy nở,...</a:t>
              </a:r>
              <a:endParaRPr kumimoji="0" lang="en-US" altLang="en-US"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78462FF8-0EF6-949B-E0B6-622B9898D638}"/>
              </a:ext>
            </a:extLst>
          </p:cNvPr>
          <p:cNvPicPr>
            <a:picLocks noChangeAspect="1"/>
          </p:cNvPicPr>
          <p:nvPr/>
        </p:nvPicPr>
        <p:blipFill>
          <a:blip r:embed="rId2"/>
          <a:stretch>
            <a:fillRect/>
          </a:stretch>
        </p:blipFill>
        <p:spPr>
          <a:xfrm>
            <a:off x="681518" y="1869897"/>
            <a:ext cx="3912865" cy="2732926"/>
          </a:xfrm>
          <a:prstGeom prst="rect">
            <a:avLst/>
          </a:prstGeom>
        </p:spPr>
      </p:pic>
      <p:pic>
        <p:nvPicPr>
          <p:cNvPr id="6" name="Picture 5">
            <a:extLst>
              <a:ext uri="{FF2B5EF4-FFF2-40B4-BE49-F238E27FC236}">
                <a16:creationId xmlns:a16="http://schemas.microsoft.com/office/drawing/2014/main" id="{ABA7A79E-87BE-1B66-75B3-57E6EFA3AA1A}"/>
              </a:ext>
            </a:extLst>
          </p:cNvPr>
          <p:cNvPicPr>
            <a:picLocks noChangeAspect="1"/>
          </p:cNvPicPr>
          <p:nvPr/>
        </p:nvPicPr>
        <p:blipFill>
          <a:blip r:embed="rId3"/>
          <a:stretch>
            <a:fillRect/>
          </a:stretch>
        </p:blipFill>
        <p:spPr>
          <a:xfrm>
            <a:off x="1179120" y="4559584"/>
            <a:ext cx="3065926" cy="700783"/>
          </a:xfrm>
          <a:prstGeom prst="rect">
            <a:avLst/>
          </a:prstGeom>
        </p:spPr>
      </p:pic>
    </p:spTree>
    <p:extLst>
      <p:ext uri="{BB962C8B-B14F-4D97-AF65-F5344CB8AC3E}">
        <p14:creationId xmlns:p14="http://schemas.microsoft.com/office/powerpoint/2010/main" val="317692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cial Skills Subject for Pre-K: Practicing Polite Habits by Slidesgo">
  <a:themeElements>
    <a:clrScheme name="Simple Light">
      <a:dk1>
        <a:srgbClr val="191919"/>
      </a:dk1>
      <a:lt1>
        <a:srgbClr val="FFFFFF"/>
      </a:lt1>
      <a:dk2>
        <a:srgbClr val="022B49"/>
      </a:dk2>
      <a:lt2>
        <a:srgbClr val="6F54AD"/>
      </a:lt2>
      <a:accent1>
        <a:srgbClr val="FF5728"/>
      </a:accent1>
      <a:accent2>
        <a:srgbClr val="FF8693"/>
      </a:accent2>
      <a:accent3>
        <a:srgbClr val="FF933B"/>
      </a:accent3>
      <a:accent4>
        <a:srgbClr val="FFDC61"/>
      </a:accent4>
      <a:accent5>
        <a:srgbClr val="7DE3D6"/>
      </a:accent5>
      <a:accent6>
        <a:srgbClr val="0085FF"/>
      </a:accent6>
      <a:hlink>
        <a:srgbClr val="022B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481</Words>
  <Application>Microsoft Office PowerPoint</Application>
  <PresentationFormat>Widescreen</PresentationFormat>
  <Paragraphs>25</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Bebas Neue</vt:lpstr>
      <vt:lpstr>Calibri</vt:lpstr>
      <vt:lpstr>Cambria</vt:lpstr>
      <vt:lpstr>Chau Philomene One</vt:lpstr>
      <vt:lpstr>Signika Negative</vt:lpstr>
      <vt:lpstr>Social Skills Subject for Pre-K: Practicing Polite Habits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2023-11-14T07:30:24Z</dcterms:created>
  <dcterms:modified xsi:type="dcterms:W3CDTF">2025-02-05T02:21:39Z</dcterms:modified>
</cp:coreProperties>
</file>