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70" r:id="rId3"/>
    <p:sldId id="282" r:id="rId4"/>
    <p:sldId id="263" r:id="rId5"/>
    <p:sldId id="27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4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546F-CCED-47D2-9A89-4729AADCD68C}" type="datetimeFigureOut">
              <a:rPr lang="en-US" smtClean="0"/>
              <a:t>05/02/2025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B87C-0A4F-4B0C-A080-59E441B9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57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98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67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14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8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14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38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5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27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68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2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9C74-7A16-4F34-A2D2-1CD7C8DACB7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13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858B8D-6973-4917-AFF1-B02A916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25D6EA-0B36-4A47-8C4A-5A2B21AF8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07AC0-553C-4207-B9D8-97A105D5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F7E5CA-634D-410F-BDC8-534ECE61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B9309-C1B0-43BB-BB62-D4E15177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7B03F-D48E-407F-A201-0EA7FF672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D4AA90-F85A-4DD6-B3AE-B774C04A3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6BC0A6-202C-4AA5-9495-295012B2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5A2A70-78F0-4CD6-A4CF-05B0B336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224D7-B28F-43AC-8ABB-C07D1E04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6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C12264-6141-4E5B-B12F-E1F8B3C91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B70BF3-E1CB-4575-B065-F82587343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E0C95-7EE4-4113-B967-5AC8C93A7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DC1F7-71B4-460B-BCE1-FB203236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F0EED-C4E0-4698-A217-18E547D7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6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357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05/02/2025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918E10-43DF-4D34-9191-B9E03534C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537831" y="5412067"/>
            <a:ext cx="1888566" cy="188856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DF6E8-931F-4EAA-B0C1-25911E3D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E102AC-E3DB-44F4-8160-0C8BF1A6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C97615-4033-421E-AE04-E48E4A31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107865-795D-4B92-8CE5-CCE72BE8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E2A4A-BDD3-4CC5-9F56-1E5C28CF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4E0A2-C133-4F7F-A642-5DA85E6E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3D25CB-F9C4-4AC8-8261-E333F8B4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76A3D7-34FF-416C-8F0F-241D9B43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6A94B1-7AC6-4CD7-9299-E35F743E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B71CC-8CE4-439D-BCD5-4482D94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3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A5518-BF3A-4002-9B31-FA3E3821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0B694B-C692-47F3-8D9A-9364ABE8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E0080-C772-420D-9326-F4A7D6B7C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D47AF8-9772-4BA3-8087-C4E7EE98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41772D-D7EA-4C15-AB27-43462535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CB5919-A4D8-452D-B211-AC391D46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70C79-8AA3-485E-B13F-4BAF00BA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77B412-7526-4189-8B10-B78C7E147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4F563E-D596-498F-B81B-2F84FF011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7C27867-5CF4-436E-A716-5F19D8B8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987E24-2A45-41FE-96B6-AE85B7A7D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A11C4-73D4-4B70-A575-53442A65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B58AA6-3054-4AC3-B42F-67766EB5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03CC54-ACC6-4C73-869D-94B3F67A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7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E5230-EE7A-461A-AB29-D5240CF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EEE5927-F0DB-4992-AF62-575E9254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7533FE-874B-4029-BEAF-973244B5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F7EE44-9B4B-4BF2-845E-BAF9F63E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0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384788-2FC8-408C-AFD6-577651E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4DBC8B-59E6-4DE1-A5AC-F1C564B0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7D19B8-C8CC-400F-A2BB-D9A95F11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FDF0F-E4D0-47A6-BB0A-33FF63BD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A7EE1A-3F73-4DD1-9CCE-DAF4D506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3C8397-05F0-42B2-BBDD-60818A3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030B0E-5AC3-46AF-BE09-992270955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73FE7B-2236-4B3A-825B-D1F33D69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C091CD-ABCF-431F-98E2-59EDD373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668FF-150B-46A9-ADD3-2EE49B99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0AF0BC1-99F4-4CE1-B39B-CA5A1912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C0081D-A292-430A-8E67-C2B348D24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1E9865-5A48-4B32-B1C3-1101EFE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0CCCA5F-7000-4027-BFE1-C0EB4803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E20818-5DFE-43CC-8E04-9A6F7CED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0F621F7-92A4-46D3-A8CA-02A989F8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C856B8-D684-45B2-8BFE-C920245D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05314-1278-43A5-967B-B306CBC0B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43335-9B88-42EB-9188-1DCC62FEFE3F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88C79-8E95-4094-8339-1FB178648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E53638-8D67-4274-8E68-991DA92BD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5AD5-D526-4D7C-A3E3-DBA2CF3F61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3177A44-B463-6675-DEDE-B1316F4E8E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28600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097B2AEB-A3FD-4F4A-93ED-8E4A0EB1D524}"/>
              </a:ext>
            </a:extLst>
          </p:cNvPr>
          <p:cNvSpPr txBox="1"/>
          <p:nvPr userDrawn="1"/>
        </p:nvSpPr>
        <p:spPr>
          <a:xfrm>
            <a:off x="1" y="-1604537"/>
            <a:ext cx="12192000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2025/2/5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68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6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683" rtl="0" eaLnBrk="1" latinLnBrk="0" hangingPunct="1">
        <a:lnSpc>
          <a:spcPct val="90000"/>
        </a:lnSpc>
        <a:spcBef>
          <a:spcPct val="0"/>
        </a:spcBef>
        <a:buNone/>
        <a:defRPr sz="41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71" indent="-216671" algn="l" defTabSz="86668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4" kern="1200">
          <a:solidFill>
            <a:schemeClr val="tx1"/>
          </a:solidFill>
          <a:latin typeface="+mn-lt"/>
          <a:ea typeface="+mn-ea"/>
          <a:cs typeface="+mn-cs"/>
        </a:defRPr>
      </a:lvl1pPr>
      <a:lvl2pPr marL="650012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4" kern="1200">
          <a:solidFill>
            <a:schemeClr val="tx1"/>
          </a:solidFill>
          <a:latin typeface="+mn-lt"/>
          <a:ea typeface="+mn-ea"/>
          <a:cs typeface="+mn-cs"/>
        </a:defRPr>
      </a:lvl2pPr>
      <a:lvl3pPr marL="1083353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6695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950036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383377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816719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250060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683401" indent="-216671" algn="l" defTabSz="86668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334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6683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300024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33365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66707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600048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33389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66731" algn="l" defTabSz="866683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5E230-3556-6FBD-E7E4-D61BDDF9A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100" y="1583772"/>
            <a:ext cx="4742173" cy="865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472E4-2BB1-C27E-B0A0-029B7E48B947}"/>
              </a:ext>
            </a:extLst>
          </p:cNvPr>
          <p:cNvSpPr txBox="1"/>
          <p:nvPr/>
        </p:nvSpPr>
        <p:spPr>
          <a:xfrm>
            <a:off x="2505075" y="876300"/>
            <a:ext cx="496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BD598E-34D6-EC13-EB34-415F164DF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09" y="2458124"/>
            <a:ext cx="90777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067050" y="-85467"/>
            <a:ext cx="6524626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nối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11DB75-4EFE-219A-8BEB-C114DA34B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1275" y="1238222"/>
            <a:ext cx="6629400" cy="3481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C63CD-CFEA-2C95-4D53-E9B0A2041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236" y="4558839"/>
            <a:ext cx="6649014" cy="16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066925" y="-85467"/>
            <a:ext cx="8524875" cy="13618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9252" y="861369"/>
              <a:ext cx="5511649" cy="7682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đựng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ốc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20479C-F326-EFA9-D13C-82FC1B99B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5" y="1328737"/>
            <a:ext cx="8389792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4098" name="Picture 2" descr="Bộ Lắp Ghép Mô Hình Kĩ Thuật Lớp 4">
            <a:extLst>
              <a:ext uri="{FF2B5EF4-FFF2-40B4-BE49-F238E27FC236}">
                <a16:creationId xmlns:a16="http://schemas.microsoft.com/office/drawing/2014/main" id="{2286F339-64C6-69F0-3635-3BA8FB2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1142999"/>
            <a:ext cx="481012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1E9912-64AC-CA3A-5571-49092995C9B4}"/>
              </a:ext>
            </a:extLst>
          </p:cNvPr>
          <p:cNvSpPr/>
          <p:nvPr/>
        </p:nvSpPr>
        <p:spPr>
          <a:xfrm>
            <a:off x="5267325" y="1806642"/>
            <a:ext cx="6283138" cy="2146233"/>
          </a:xfrm>
          <a:prstGeom prst="roundRect">
            <a:avLst/>
          </a:prstGeo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ngăn,mỗi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– 3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1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14" name="image 3000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3A6B33-C972-F040-DD14-6513CB91355C}"/>
              </a:ext>
            </a:extLst>
          </p:cNvPr>
          <p:cNvGrpSpPr/>
          <p:nvPr/>
        </p:nvGrpSpPr>
        <p:grpSpPr>
          <a:xfrm rot="21157825">
            <a:off x="680638" y="-1561310"/>
            <a:ext cx="11728991" cy="9094807"/>
            <a:chOff x="6673052" y="1947107"/>
            <a:chExt cx="4576870" cy="4576870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EA55221E-50DA-45FB-06FC-7E68E2C64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476727">
              <a:off x="6673052" y="1947107"/>
              <a:ext cx="4576870" cy="45768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9D2F-9F70-3826-6468-6DC954D50787}"/>
                </a:ext>
              </a:extLst>
            </p:cNvPr>
            <p:cNvSpPr txBox="1"/>
            <p:nvPr/>
          </p:nvSpPr>
          <p:spPr>
            <a:xfrm rot="442175">
              <a:off x="7321151" y="3718473"/>
              <a:ext cx="3274528" cy="1719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kỹ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gồm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35 chi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nối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ghép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cờ-lê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tua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vít</a:t>
              </a:r>
              <a:r>
                <a:rPr lang="en-US" sz="36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4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636972"/>
            <a:ext cx="11341100" cy="5846378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8590" y="4635692"/>
            <a:ext cx="3638550" cy="20466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13D73B81-2694-41BD-9ED5-D30562BBE68C}"/>
              </a:ext>
            </a:extLst>
          </p:cNvPr>
          <p:cNvGrpSpPr/>
          <p:nvPr/>
        </p:nvGrpSpPr>
        <p:grpSpPr>
          <a:xfrm>
            <a:off x="8872955" y="-696528"/>
            <a:ext cx="2540000" cy="1917700"/>
            <a:chOff x="7766050" y="-868956"/>
            <a:chExt cx="2540000" cy="1917700"/>
          </a:xfrm>
        </p:grpSpPr>
        <p:pic>
          <p:nvPicPr>
            <p:cNvPr id="300013" name="image 3000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766050" y="-868956"/>
              <a:ext cx="2540000" cy="1917700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F7CDDD6-FF89-4964-98EA-204A45D85A48}"/>
                </a:ext>
              </a:extLst>
            </p:cNvPr>
            <p:cNvSpPr/>
            <p:nvPr/>
          </p:nvSpPr>
          <p:spPr>
            <a:xfrm rot="19267535">
              <a:off x="8498640" y="-256675"/>
              <a:ext cx="1074821" cy="625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589D7CC-E042-4F62-A949-8F475E8D44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60" y="2663628"/>
            <a:ext cx="6939852" cy="3903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23D73-CC3D-EF37-79EF-988F577C29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14650" y="480201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" name="image 3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400" y="1441450"/>
            <a:ext cx="9467850" cy="4324350"/>
          </a:xfrm>
          <a:prstGeom prst="rect">
            <a:avLst/>
          </a:prstGeom>
        </p:spPr>
      </p:pic>
      <p:pic>
        <p:nvPicPr>
          <p:cNvPr id="30004" name="image 3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4300" y="1289050"/>
            <a:ext cx="9467850" cy="4324350"/>
          </a:xfrm>
          <a:prstGeom prst="rect">
            <a:avLst/>
          </a:prstGeom>
        </p:spPr>
      </p:pic>
      <p:pic>
        <p:nvPicPr>
          <p:cNvPr id="30008" name="image 300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7650" y="939800"/>
            <a:ext cx="1117600" cy="1117600"/>
          </a:xfrm>
          <a:prstGeom prst="rect">
            <a:avLst/>
          </a:prstGeom>
        </p:spPr>
      </p:pic>
      <p:pic>
        <p:nvPicPr>
          <p:cNvPr id="30009" name="image 300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86750" y="3586915"/>
            <a:ext cx="5964616" cy="4205370"/>
          </a:xfrm>
          <a:prstGeom prst="rect">
            <a:avLst/>
          </a:prstGeom>
        </p:spPr>
      </p:pic>
      <p:pic>
        <p:nvPicPr>
          <p:cNvPr id="300010" name="image 3000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38700" y="6045200"/>
            <a:ext cx="527050" cy="438150"/>
          </a:xfrm>
          <a:prstGeom prst="rect">
            <a:avLst/>
          </a:prstGeom>
        </p:spPr>
      </p:pic>
      <p:pic>
        <p:nvPicPr>
          <p:cNvPr id="300011" name="image 3000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283950" y="1847850"/>
            <a:ext cx="482600" cy="476250"/>
          </a:xfrm>
          <a:prstGeom prst="rect">
            <a:avLst/>
          </a:prstGeom>
        </p:spPr>
      </p:pic>
      <p:pic>
        <p:nvPicPr>
          <p:cNvPr id="300012" name="image 3000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8550" y="698500"/>
            <a:ext cx="533400" cy="412750"/>
          </a:xfrm>
          <a:prstGeom prst="rect">
            <a:avLst/>
          </a:prstGeom>
        </p:spPr>
      </p:pic>
      <p:pic>
        <p:nvPicPr>
          <p:cNvPr id="300013" name="image 3000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766050" y="-908050"/>
            <a:ext cx="2540000" cy="1917700"/>
          </a:xfrm>
          <a:prstGeom prst="rect">
            <a:avLst/>
          </a:prstGeom>
        </p:spPr>
      </p:pic>
      <p:pic>
        <p:nvPicPr>
          <p:cNvPr id="300014" name="image 3000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1358900" y="5111750"/>
            <a:ext cx="3638550" cy="342265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F7CDDD6-FF89-4964-98EA-204A45D85A48}"/>
              </a:ext>
            </a:extLst>
          </p:cNvPr>
          <p:cNvSpPr/>
          <p:nvPr/>
        </p:nvSpPr>
        <p:spPr>
          <a:xfrm rot="19267535">
            <a:off x="8498640" y="-256675"/>
            <a:ext cx="1074821" cy="62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10D7070-CE76-F183-4F19-BEFC7671D101}"/>
              </a:ext>
            </a:extLst>
          </p:cNvPr>
          <p:cNvSpPr txBox="1"/>
          <p:nvPr/>
        </p:nvSpPr>
        <p:spPr>
          <a:xfrm>
            <a:off x="2345635" y="2618444"/>
            <a:ext cx="74970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6600" b="1">
                <a:ln w="2857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7E9476"/>
                  </a:outerShdw>
                </a:effectLst>
                <a:latin typeface="Caveat" pitchFamily="2" charset="0"/>
                <a:ea typeface="思源黑体 Normal" panose="020B0400000000000000" pitchFamily="34" charset="-122"/>
              </a:defRPr>
            </a:lvl1pPr>
          </a:lstStyle>
          <a:p>
            <a:r>
              <a:rPr lang="en-US" altLang="zh-CN" sz="11500" dirty="0">
                <a:ln w="28575">
                  <a:solidFill>
                    <a:schemeClr val="accent1"/>
                  </a:solidFill>
                </a:ln>
                <a:latin typeface="UTM American Sans" panose="02040603050506020204" pitchFamily="18" charset="0"/>
                <a:sym typeface="Caveat" pitchFamily="2" charset="0"/>
              </a:rPr>
              <a:t>KHÁM PHÁ</a:t>
            </a:r>
            <a:endParaRPr lang="zh-CN" altLang="en-US" sz="11500" dirty="0">
              <a:ln w="28575">
                <a:solidFill>
                  <a:schemeClr val="accent1"/>
                </a:solidFill>
              </a:ln>
              <a:latin typeface="UTM American Sans" panose="02040603050506020204" pitchFamily="18" charset="0"/>
              <a:sym typeface="Cave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3" name="image 4000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016000" y="-730250"/>
            <a:ext cx="6623050" cy="6210300"/>
          </a:xfrm>
          <a:prstGeom prst="rect">
            <a:avLst/>
          </a:prstGeom>
        </p:spPr>
      </p:pic>
      <p:pic>
        <p:nvPicPr>
          <p:cNvPr id="40005" name="image 400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0050" y="1543050"/>
            <a:ext cx="3657600" cy="3657600"/>
          </a:xfrm>
          <a:prstGeom prst="rect">
            <a:avLst/>
          </a:prstGeom>
        </p:spPr>
      </p:pic>
      <p:pic>
        <p:nvPicPr>
          <p:cNvPr id="400010" name="image 4000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5050" y="5765800"/>
            <a:ext cx="514350" cy="438150"/>
          </a:xfrm>
          <a:prstGeom prst="rect">
            <a:avLst/>
          </a:prstGeom>
        </p:spPr>
      </p:pic>
      <p:pic>
        <p:nvPicPr>
          <p:cNvPr id="400012" name="image 4000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8300" y="977900"/>
            <a:ext cx="488950" cy="469900"/>
          </a:xfrm>
          <a:prstGeom prst="rect">
            <a:avLst/>
          </a:prstGeom>
        </p:spPr>
      </p:pic>
      <p:pic>
        <p:nvPicPr>
          <p:cNvPr id="400014" name="image 4000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654550" y="4083050"/>
            <a:ext cx="1003300" cy="1003300"/>
          </a:xfrm>
          <a:prstGeom prst="rect">
            <a:avLst/>
          </a:prstGeom>
        </p:spPr>
      </p:pic>
      <p:pic>
        <p:nvPicPr>
          <p:cNvPr id="400015" name="image 400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65100" y="3937000"/>
            <a:ext cx="3079750" cy="3600450"/>
          </a:xfrm>
          <a:prstGeom prst="rect">
            <a:avLst/>
          </a:prstGeom>
        </p:spPr>
      </p:pic>
      <p:pic>
        <p:nvPicPr>
          <p:cNvPr id="400016" name="image 4000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0900" y="-889000"/>
            <a:ext cx="2590800" cy="1841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C67F91E-AF28-412D-ABF6-5DFEA9359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2" y="1469312"/>
            <a:ext cx="5396865" cy="38050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8D7C71D-BA01-42E1-AE66-853D1F74CA5E}"/>
              </a:ext>
            </a:extLst>
          </p:cNvPr>
          <p:cNvSpPr/>
          <p:nvPr/>
        </p:nvSpPr>
        <p:spPr>
          <a:xfrm rot="19444313">
            <a:off x="7958889" y="-354575"/>
            <a:ext cx="1074821" cy="74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image 30005">
            <a:extLst>
              <a:ext uri="{FF2B5EF4-FFF2-40B4-BE49-F238E27FC236}">
                <a16:creationId xmlns:a16="http://schemas.microsoft.com/office/drawing/2014/main" id="{ADCBB35D-D99E-0B8E-2AAE-79628BCD46F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831785" y="1970157"/>
            <a:ext cx="5995780" cy="280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8A9D4-F50F-1ADF-968D-4C01DA698A32}"/>
              </a:ext>
            </a:extLst>
          </p:cNvPr>
          <p:cNvSpPr txBox="1"/>
          <p:nvPr/>
        </p:nvSpPr>
        <p:spPr>
          <a:xfrm>
            <a:off x="6142383" y="2375452"/>
            <a:ext cx="5486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425450" y="288235"/>
            <a:ext cx="11341100" cy="643061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300014" name="image 3000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3898" y="3607904"/>
            <a:ext cx="4652929" cy="2617272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CBC18FF-7169-CE22-EF25-FA9C20832999}"/>
              </a:ext>
            </a:extLst>
          </p:cNvPr>
          <p:cNvSpPr/>
          <p:nvPr/>
        </p:nvSpPr>
        <p:spPr>
          <a:xfrm rot="10894672">
            <a:off x="5020422" y="1364804"/>
            <a:ext cx="5860508" cy="1241074"/>
          </a:xfrm>
          <a:custGeom>
            <a:avLst/>
            <a:gdLst>
              <a:gd name="connsiteX0" fmla="*/ 0 w 5860508"/>
              <a:gd name="connsiteY0" fmla="*/ 206850 h 1241074"/>
              <a:gd name="connsiteX1" fmla="*/ 206850 w 5860508"/>
              <a:gd name="connsiteY1" fmla="*/ 0 h 1241074"/>
              <a:gd name="connsiteX2" fmla="*/ 976751 w 5860508"/>
              <a:gd name="connsiteY2" fmla="*/ 0 h 1241074"/>
              <a:gd name="connsiteX3" fmla="*/ 2520487 w 5860508"/>
              <a:gd name="connsiteY3" fmla="*/ -334271 h 1241074"/>
              <a:gd name="connsiteX4" fmla="*/ 2441878 w 5860508"/>
              <a:gd name="connsiteY4" fmla="*/ 0 h 1241074"/>
              <a:gd name="connsiteX5" fmla="*/ 5653658 w 5860508"/>
              <a:gd name="connsiteY5" fmla="*/ 0 h 1241074"/>
              <a:gd name="connsiteX6" fmla="*/ 5860508 w 5860508"/>
              <a:gd name="connsiteY6" fmla="*/ 206850 h 1241074"/>
              <a:gd name="connsiteX7" fmla="*/ 5860508 w 5860508"/>
              <a:gd name="connsiteY7" fmla="*/ 206846 h 1241074"/>
              <a:gd name="connsiteX8" fmla="*/ 5860508 w 5860508"/>
              <a:gd name="connsiteY8" fmla="*/ 206846 h 1241074"/>
              <a:gd name="connsiteX9" fmla="*/ 5860508 w 5860508"/>
              <a:gd name="connsiteY9" fmla="*/ 517114 h 1241074"/>
              <a:gd name="connsiteX10" fmla="*/ 5860508 w 5860508"/>
              <a:gd name="connsiteY10" fmla="*/ 1034224 h 1241074"/>
              <a:gd name="connsiteX11" fmla="*/ 5653658 w 5860508"/>
              <a:gd name="connsiteY11" fmla="*/ 1241074 h 1241074"/>
              <a:gd name="connsiteX12" fmla="*/ 2441878 w 5860508"/>
              <a:gd name="connsiteY12" fmla="*/ 1241074 h 1241074"/>
              <a:gd name="connsiteX13" fmla="*/ 976751 w 5860508"/>
              <a:gd name="connsiteY13" fmla="*/ 1241074 h 1241074"/>
              <a:gd name="connsiteX14" fmla="*/ 976751 w 5860508"/>
              <a:gd name="connsiteY14" fmla="*/ 1241074 h 1241074"/>
              <a:gd name="connsiteX15" fmla="*/ 206850 w 5860508"/>
              <a:gd name="connsiteY15" fmla="*/ 1241074 h 1241074"/>
              <a:gd name="connsiteX16" fmla="*/ 0 w 5860508"/>
              <a:gd name="connsiteY16" fmla="*/ 1034224 h 1241074"/>
              <a:gd name="connsiteX17" fmla="*/ 0 w 5860508"/>
              <a:gd name="connsiteY17" fmla="*/ 517114 h 1241074"/>
              <a:gd name="connsiteX18" fmla="*/ 0 w 5860508"/>
              <a:gd name="connsiteY18" fmla="*/ 206846 h 1241074"/>
              <a:gd name="connsiteX19" fmla="*/ 0 w 5860508"/>
              <a:gd name="connsiteY19" fmla="*/ 206846 h 1241074"/>
              <a:gd name="connsiteX20" fmla="*/ 0 w 5860508"/>
              <a:gd name="connsiteY20" fmla="*/ 206850 h 124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0508" h="1241074" fill="none" extrusionOk="0">
                <a:moveTo>
                  <a:pt x="0" y="206850"/>
                </a:moveTo>
                <a:cubicBezTo>
                  <a:pt x="1277" y="93301"/>
                  <a:pt x="78608" y="5630"/>
                  <a:pt x="206850" y="0"/>
                </a:cubicBezTo>
                <a:cubicBezTo>
                  <a:pt x="577833" y="3153"/>
                  <a:pt x="854290" y="-17775"/>
                  <a:pt x="976751" y="0"/>
                </a:cubicBezTo>
                <a:cubicBezTo>
                  <a:pt x="1260705" y="-95303"/>
                  <a:pt x="1839215" y="-307708"/>
                  <a:pt x="2520487" y="-334271"/>
                </a:cubicBezTo>
                <a:cubicBezTo>
                  <a:pt x="2522367" y="-210656"/>
                  <a:pt x="2482244" y="-153459"/>
                  <a:pt x="2441878" y="0"/>
                </a:cubicBezTo>
                <a:cubicBezTo>
                  <a:pt x="3091220" y="-95567"/>
                  <a:pt x="4235416" y="-3505"/>
                  <a:pt x="5653658" y="0"/>
                </a:cubicBezTo>
                <a:cubicBezTo>
                  <a:pt x="5770781" y="-406"/>
                  <a:pt x="5872669" y="76379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8678" y="331931"/>
                  <a:pt x="5860806" y="468691"/>
                  <a:pt x="5860508" y="517114"/>
                </a:cubicBezTo>
                <a:cubicBezTo>
                  <a:pt x="5828687" y="573226"/>
                  <a:pt x="5871919" y="892692"/>
                  <a:pt x="5860508" y="1034224"/>
                </a:cubicBezTo>
                <a:cubicBezTo>
                  <a:pt x="5855887" y="1169308"/>
                  <a:pt x="5775906" y="1259913"/>
                  <a:pt x="5653658" y="1241074"/>
                </a:cubicBezTo>
                <a:cubicBezTo>
                  <a:pt x="4876854" y="1290773"/>
                  <a:pt x="2843720" y="1216346"/>
                  <a:pt x="2441878" y="1241074"/>
                </a:cubicBezTo>
                <a:cubicBezTo>
                  <a:pt x="2292081" y="1110004"/>
                  <a:pt x="1263606" y="1127506"/>
                  <a:pt x="976751" y="1241074"/>
                </a:cubicBezTo>
                <a:lnTo>
                  <a:pt x="976751" y="1241074"/>
                </a:lnTo>
                <a:cubicBezTo>
                  <a:pt x="781230" y="1294959"/>
                  <a:pt x="291217" y="1173867"/>
                  <a:pt x="206850" y="1241074"/>
                </a:cubicBezTo>
                <a:cubicBezTo>
                  <a:pt x="91451" y="1257324"/>
                  <a:pt x="-9279" y="1158451"/>
                  <a:pt x="0" y="1034224"/>
                </a:cubicBezTo>
                <a:cubicBezTo>
                  <a:pt x="-21449" y="947112"/>
                  <a:pt x="16161" y="586088"/>
                  <a:pt x="0" y="517114"/>
                </a:cubicBezTo>
                <a:cubicBezTo>
                  <a:pt x="9321" y="484655"/>
                  <a:pt x="-23316" y="354333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  <a:path w="5860508" h="1241074" stroke="0" extrusionOk="0">
                <a:moveTo>
                  <a:pt x="0" y="206850"/>
                </a:moveTo>
                <a:cubicBezTo>
                  <a:pt x="-8608" y="107330"/>
                  <a:pt x="95331" y="-1840"/>
                  <a:pt x="206850" y="0"/>
                </a:cubicBezTo>
                <a:cubicBezTo>
                  <a:pt x="369805" y="35853"/>
                  <a:pt x="856171" y="27068"/>
                  <a:pt x="976751" y="0"/>
                </a:cubicBezTo>
                <a:cubicBezTo>
                  <a:pt x="1571181" y="-110920"/>
                  <a:pt x="2092261" y="-207222"/>
                  <a:pt x="2520487" y="-334271"/>
                </a:cubicBezTo>
                <a:cubicBezTo>
                  <a:pt x="2472770" y="-209126"/>
                  <a:pt x="2477636" y="-100810"/>
                  <a:pt x="2441878" y="0"/>
                </a:cubicBezTo>
                <a:cubicBezTo>
                  <a:pt x="3473291" y="-37426"/>
                  <a:pt x="4214928" y="-143246"/>
                  <a:pt x="5653658" y="0"/>
                </a:cubicBezTo>
                <a:cubicBezTo>
                  <a:pt x="5768257" y="-12230"/>
                  <a:pt x="5858261" y="99322"/>
                  <a:pt x="5860508" y="206850"/>
                </a:cubicBezTo>
                <a:lnTo>
                  <a:pt x="5860508" y="206846"/>
                </a:lnTo>
                <a:lnTo>
                  <a:pt x="5860508" y="206846"/>
                </a:lnTo>
                <a:cubicBezTo>
                  <a:pt x="5842345" y="338954"/>
                  <a:pt x="5844777" y="441160"/>
                  <a:pt x="5860508" y="517114"/>
                </a:cubicBezTo>
                <a:cubicBezTo>
                  <a:pt x="5906578" y="743416"/>
                  <a:pt x="5851038" y="904710"/>
                  <a:pt x="5860508" y="1034224"/>
                </a:cubicBezTo>
                <a:cubicBezTo>
                  <a:pt x="5862506" y="1131987"/>
                  <a:pt x="5780328" y="1240670"/>
                  <a:pt x="5653658" y="1241074"/>
                </a:cubicBezTo>
                <a:cubicBezTo>
                  <a:pt x="4675780" y="1072039"/>
                  <a:pt x="3405084" y="1294374"/>
                  <a:pt x="2441878" y="1241074"/>
                </a:cubicBezTo>
                <a:cubicBezTo>
                  <a:pt x="2182856" y="1368984"/>
                  <a:pt x="1643005" y="1349431"/>
                  <a:pt x="976751" y="1241074"/>
                </a:cubicBezTo>
                <a:lnTo>
                  <a:pt x="976751" y="1241074"/>
                </a:lnTo>
                <a:cubicBezTo>
                  <a:pt x="631116" y="1303592"/>
                  <a:pt x="303880" y="1271817"/>
                  <a:pt x="206850" y="1241074"/>
                </a:cubicBezTo>
                <a:cubicBezTo>
                  <a:pt x="83040" y="1243203"/>
                  <a:pt x="3957" y="1145371"/>
                  <a:pt x="0" y="1034224"/>
                </a:cubicBezTo>
                <a:cubicBezTo>
                  <a:pt x="-30619" y="797341"/>
                  <a:pt x="-43651" y="628088"/>
                  <a:pt x="0" y="517114"/>
                </a:cubicBezTo>
                <a:cubicBezTo>
                  <a:pt x="26015" y="483445"/>
                  <a:pt x="-20313" y="352167"/>
                  <a:pt x="0" y="206846"/>
                </a:cubicBezTo>
                <a:lnTo>
                  <a:pt x="0" y="206846"/>
                </a:lnTo>
                <a:lnTo>
                  <a:pt x="0" y="20685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id="{5D8EF60B-8271-5178-A0B5-1974FCA98D0C}"/>
              </a:ext>
            </a:extLst>
          </p:cNvPr>
          <p:cNvSpPr txBox="1"/>
          <p:nvPr/>
        </p:nvSpPr>
        <p:spPr>
          <a:xfrm rot="153431">
            <a:off x="5002857" y="1482632"/>
            <a:ext cx="5800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Bộ lắp ghép có bao nhiêu chi tiết về chia làm mấy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5BB25C9-8AD7-1CD5-82F1-D2F9E3DDA0F9}"/>
              </a:ext>
            </a:extLst>
          </p:cNvPr>
          <p:cNvSpPr/>
          <p:nvPr/>
        </p:nvSpPr>
        <p:spPr>
          <a:xfrm rot="10894672">
            <a:off x="7084323" y="3268151"/>
            <a:ext cx="5007982" cy="1386575"/>
          </a:xfrm>
          <a:custGeom>
            <a:avLst/>
            <a:gdLst>
              <a:gd name="connsiteX0" fmla="*/ 0 w 5007982"/>
              <a:gd name="connsiteY0" fmla="*/ 231100 h 1386575"/>
              <a:gd name="connsiteX1" fmla="*/ 231100 w 5007982"/>
              <a:gd name="connsiteY1" fmla="*/ 0 h 1386575"/>
              <a:gd name="connsiteX2" fmla="*/ 834664 w 5007982"/>
              <a:gd name="connsiteY2" fmla="*/ 0 h 1386575"/>
              <a:gd name="connsiteX3" fmla="*/ 2153833 w 5007982"/>
              <a:gd name="connsiteY3" fmla="*/ -373460 h 1386575"/>
              <a:gd name="connsiteX4" fmla="*/ 2086659 w 5007982"/>
              <a:gd name="connsiteY4" fmla="*/ 0 h 1386575"/>
              <a:gd name="connsiteX5" fmla="*/ 4776882 w 5007982"/>
              <a:gd name="connsiteY5" fmla="*/ 0 h 1386575"/>
              <a:gd name="connsiteX6" fmla="*/ 5007982 w 5007982"/>
              <a:gd name="connsiteY6" fmla="*/ 231100 h 1386575"/>
              <a:gd name="connsiteX7" fmla="*/ 5007982 w 5007982"/>
              <a:gd name="connsiteY7" fmla="*/ 231096 h 1386575"/>
              <a:gd name="connsiteX8" fmla="*/ 5007982 w 5007982"/>
              <a:gd name="connsiteY8" fmla="*/ 231096 h 1386575"/>
              <a:gd name="connsiteX9" fmla="*/ 5007982 w 5007982"/>
              <a:gd name="connsiteY9" fmla="*/ 577740 h 1386575"/>
              <a:gd name="connsiteX10" fmla="*/ 5007982 w 5007982"/>
              <a:gd name="connsiteY10" fmla="*/ 1155475 h 1386575"/>
              <a:gd name="connsiteX11" fmla="*/ 4776882 w 5007982"/>
              <a:gd name="connsiteY11" fmla="*/ 1386575 h 1386575"/>
              <a:gd name="connsiteX12" fmla="*/ 2086659 w 5007982"/>
              <a:gd name="connsiteY12" fmla="*/ 1386575 h 1386575"/>
              <a:gd name="connsiteX13" fmla="*/ 834664 w 5007982"/>
              <a:gd name="connsiteY13" fmla="*/ 1386575 h 1386575"/>
              <a:gd name="connsiteX14" fmla="*/ 834664 w 5007982"/>
              <a:gd name="connsiteY14" fmla="*/ 1386575 h 1386575"/>
              <a:gd name="connsiteX15" fmla="*/ 231100 w 5007982"/>
              <a:gd name="connsiteY15" fmla="*/ 1386575 h 1386575"/>
              <a:gd name="connsiteX16" fmla="*/ 0 w 5007982"/>
              <a:gd name="connsiteY16" fmla="*/ 1155475 h 1386575"/>
              <a:gd name="connsiteX17" fmla="*/ 0 w 5007982"/>
              <a:gd name="connsiteY17" fmla="*/ 577740 h 1386575"/>
              <a:gd name="connsiteX18" fmla="*/ 0 w 5007982"/>
              <a:gd name="connsiteY18" fmla="*/ 231096 h 1386575"/>
              <a:gd name="connsiteX19" fmla="*/ 0 w 5007982"/>
              <a:gd name="connsiteY19" fmla="*/ 231096 h 1386575"/>
              <a:gd name="connsiteX20" fmla="*/ 0 w 5007982"/>
              <a:gd name="connsiteY20" fmla="*/ 231100 h 13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07982" h="1386575" fill="none" extrusionOk="0">
                <a:moveTo>
                  <a:pt x="0" y="231100"/>
                </a:moveTo>
                <a:cubicBezTo>
                  <a:pt x="14904" y="111534"/>
                  <a:pt x="85894" y="7067"/>
                  <a:pt x="231100" y="0"/>
                </a:cubicBezTo>
                <a:cubicBezTo>
                  <a:pt x="334185" y="-7162"/>
                  <a:pt x="708706" y="46420"/>
                  <a:pt x="834664" y="0"/>
                </a:cubicBezTo>
                <a:cubicBezTo>
                  <a:pt x="1370563" y="-49604"/>
                  <a:pt x="1735135" y="-303632"/>
                  <a:pt x="2153833" y="-373460"/>
                </a:cubicBezTo>
                <a:cubicBezTo>
                  <a:pt x="2145775" y="-262335"/>
                  <a:pt x="2125117" y="-61738"/>
                  <a:pt x="2086659" y="0"/>
                </a:cubicBezTo>
                <a:cubicBezTo>
                  <a:pt x="2595473" y="-95567"/>
                  <a:pt x="3719601" y="-3505"/>
                  <a:pt x="4776882" y="0"/>
                </a:cubicBezTo>
                <a:cubicBezTo>
                  <a:pt x="4910102" y="-786"/>
                  <a:pt x="5010682" y="99864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9488" y="266664"/>
                  <a:pt x="4990087" y="506521"/>
                  <a:pt x="5007982" y="577740"/>
                </a:cubicBezTo>
                <a:cubicBezTo>
                  <a:pt x="5035891" y="648310"/>
                  <a:pt x="5041927" y="873991"/>
                  <a:pt x="5007982" y="1155475"/>
                </a:cubicBezTo>
                <a:cubicBezTo>
                  <a:pt x="5003783" y="1302049"/>
                  <a:pt x="4906413" y="1391040"/>
                  <a:pt x="4776882" y="1386575"/>
                </a:cubicBezTo>
                <a:cubicBezTo>
                  <a:pt x="4277841" y="1436274"/>
                  <a:pt x="2620824" y="1361847"/>
                  <a:pt x="2086659" y="1386575"/>
                </a:cubicBezTo>
                <a:cubicBezTo>
                  <a:pt x="1510859" y="1383993"/>
                  <a:pt x="1234918" y="1274572"/>
                  <a:pt x="834664" y="1386575"/>
                </a:cubicBezTo>
                <a:lnTo>
                  <a:pt x="834664" y="1386575"/>
                </a:lnTo>
                <a:cubicBezTo>
                  <a:pt x="601142" y="1409063"/>
                  <a:pt x="410233" y="1364360"/>
                  <a:pt x="231100" y="1386575"/>
                </a:cubicBezTo>
                <a:cubicBezTo>
                  <a:pt x="101774" y="1410319"/>
                  <a:pt x="-2936" y="1286268"/>
                  <a:pt x="0" y="1155475"/>
                </a:cubicBezTo>
                <a:cubicBezTo>
                  <a:pt x="31270" y="948091"/>
                  <a:pt x="26246" y="816442"/>
                  <a:pt x="0" y="577740"/>
                </a:cubicBezTo>
                <a:cubicBezTo>
                  <a:pt x="5259" y="404689"/>
                  <a:pt x="14636" y="362175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  <a:path w="5007982" h="1386575" stroke="0" extrusionOk="0">
                <a:moveTo>
                  <a:pt x="0" y="231100"/>
                </a:moveTo>
                <a:cubicBezTo>
                  <a:pt x="-3761" y="109898"/>
                  <a:pt x="105704" y="-1513"/>
                  <a:pt x="231100" y="0"/>
                </a:cubicBezTo>
                <a:cubicBezTo>
                  <a:pt x="454203" y="10633"/>
                  <a:pt x="542284" y="-23467"/>
                  <a:pt x="834664" y="0"/>
                </a:cubicBezTo>
                <a:cubicBezTo>
                  <a:pt x="1108723" y="-53028"/>
                  <a:pt x="2005682" y="-263621"/>
                  <a:pt x="2153833" y="-373460"/>
                </a:cubicBezTo>
                <a:cubicBezTo>
                  <a:pt x="2128157" y="-297020"/>
                  <a:pt x="2092786" y="-188583"/>
                  <a:pt x="2086659" y="0"/>
                </a:cubicBezTo>
                <a:cubicBezTo>
                  <a:pt x="2605399" y="-37426"/>
                  <a:pt x="4289393" y="-143246"/>
                  <a:pt x="4776882" y="0"/>
                </a:cubicBezTo>
                <a:cubicBezTo>
                  <a:pt x="4904773" y="-8813"/>
                  <a:pt x="5002009" y="121305"/>
                  <a:pt x="5007982" y="231100"/>
                </a:cubicBezTo>
                <a:lnTo>
                  <a:pt x="5007982" y="231096"/>
                </a:lnTo>
                <a:lnTo>
                  <a:pt x="5007982" y="231096"/>
                </a:lnTo>
                <a:cubicBezTo>
                  <a:pt x="5010895" y="314752"/>
                  <a:pt x="5026030" y="411879"/>
                  <a:pt x="5007982" y="577740"/>
                </a:cubicBezTo>
                <a:cubicBezTo>
                  <a:pt x="5045554" y="844765"/>
                  <a:pt x="5056874" y="963194"/>
                  <a:pt x="5007982" y="1155475"/>
                </a:cubicBezTo>
                <a:cubicBezTo>
                  <a:pt x="5009456" y="1270950"/>
                  <a:pt x="4910863" y="1386369"/>
                  <a:pt x="4776882" y="1386575"/>
                </a:cubicBezTo>
                <a:cubicBezTo>
                  <a:pt x="3446718" y="1217540"/>
                  <a:pt x="3241451" y="1439875"/>
                  <a:pt x="2086659" y="1386575"/>
                </a:cubicBezTo>
                <a:cubicBezTo>
                  <a:pt x="1597821" y="1295654"/>
                  <a:pt x="1396097" y="1399629"/>
                  <a:pt x="834664" y="1386575"/>
                </a:cubicBezTo>
                <a:lnTo>
                  <a:pt x="834664" y="1386575"/>
                </a:lnTo>
                <a:cubicBezTo>
                  <a:pt x="650462" y="1405329"/>
                  <a:pt x="374497" y="1337451"/>
                  <a:pt x="231100" y="1386575"/>
                </a:cubicBezTo>
                <a:cubicBezTo>
                  <a:pt x="97037" y="1388005"/>
                  <a:pt x="10308" y="1275051"/>
                  <a:pt x="0" y="1155475"/>
                </a:cubicBezTo>
                <a:cubicBezTo>
                  <a:pt x="41589" y="1081725"/>
                  <a:pt x="19381" y="706602"/>
                  <a:pt x="0" y="577740"/>
                </a:cubicBezTo>
                <a:cubicBezTo>
                  <a:pt x="-5287" y="522818"/>
                  <a:pt x="-18228" y="397443"/>
                  <a:pt x="0" y="231096"/>
                </a:cubicBezTo>
                <a:lnTo>
                  <a:pt x="0" y="231096"/>
                </a:lnTo>
                <a:lnTo>
                  <a:pt x="0" y="2311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6992"/>
                      <a:gd name="adj2" fmla="val -7693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0" name="文本框 18">
            <a:extLst>
              <a:ext uri="{FF2B5EF4-FFF2-40B4-BE49-F238E27FC236}">
                <a16:creationId xmlns:a16="http://schemas.microsoft.com/office/drawing/2014/main" id="{AAFBC284-8690-CFAB-1B3D-6DE9193BF37E}"/>
              </a:ext>
            </a:extLst>
          </p:cNvPr>
          <p:cNvSpPr txBox="1"/>
          <p:nvPr/>
        </p:nvSpPr>
        <p:spPr>
          <a:xfrm rot="153431">
            <a:off x="7106076" y="3251588"/>
            <a:ext cx="495628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000" b="1" dirty="0">
                <a:solidFill>
                  <a:prstClr val="black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Nêu tên các nhóm, chi tiết và số lượng các chi tiết của mỗi nhóm?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CA81-80C4-55CC-7A93-C64B2153F4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99" y="2543175"/>
            <a:ext cx="45886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7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48615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4938353" cy="397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endParaRPr lang="en-US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521C7C9-7A74-7C3F-B644-1B3100DCA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1019175"/>
            <a:ext cx="6457950" cy="295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89A51-181C-0D7A-4C4D-ACEDE25C8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3521238"/>
            <a:ext cx="5505450" cy="28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A6E2C37-6879-0B89-A14F-337F935F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437" y="300037"/>
            <a:ext cx="648652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3162301" y="-171192"/>
            <a:ext cx="6438899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946400" y="980252"/>
              <a:ext cx="5345088" cy="727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hình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thanh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335238-FC6F-355E-5085-CCC118AA0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900" y="1115149"/>
            <a:ext cx="7134225" cy="52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975E8D3-95AB-F61E-9A08-DF675A108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650" y="357187"/>
            <a:ext cx="8573704" cy="58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5CC5FCB-AC0C-4983-9E77-0A35B6B86651}"/>
              </a:ext>
            </a:extLst>
          </p:cNvPr>
          <p:cNvGrpSpPr/>
          <p:nvPr/>
        </p:nvGrpSpPr>
        <p:grpSpPr>
          <a:xfrm>
            <a:off x="209549" y="142875"/>
            <a:ext cx="11839575" cy="6575977"/>
            <a:chOff x="1384300" y="1289050"/>
            <a:chExt cx="9632950" cy="4476750"/>
          </a:xfrm>
        </p:grpSpPr>
        <p:pic>
          <p:nvPicPr>
            <p:cNvPr id="30003" name="image 3000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49400" y="1441450"/>
              <a:ext cx="9467850" cy="4324350"/>
            </a:xfrm>
            <a:prstGeom prst="rect">
              <a:avLst/>
            </a:prstGeom>
          </p:spPr>
        </p:pic>
        <p:pic>
          <p:nvPicPr>
            <p:cNvPr id="30004" name="image 3000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84300" y="1289050"/>
              <a:ext cx="9467850" cy="432435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4BA3641-80FC-E6D5-BD65-7B50B1A54F2A}"/>
              </a:ext>
            </a:extLst>
          </p:cNvPr>
          <p:cNvGrpSpPr/>
          <p:nvPr/>
        </p:nvGrpSpPr>
        <p:grpSpPr>
          <a:xfrm>
            <a:off x="2800351" y="-123567"/>
            <a:ext cx="7067550" cy="1438017"/>
            <a:chOff x="2702561" y="458179"/>
            <a:chExt cx="5931106" cy="1699703"/>
          </a:xfrm>
          <a:solidFill>
            <a:srgbClr val="FFFF00"/>
          </a:solidFill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07D78E7B-E047-64F9-1921-A2FB7A95190C}"/>
                </a:ext>
              </a:extLst>
            </p:cNvPr>
            <p:cNvSpPr/>
            <p:nvPr/>
          </p:nvSpPr>
          <p:spPr>
            <a:xfrm>
              <a:off x="2702561" y="458179"/>
              <a:ext cx="5931106" cy="1699703"/>
            </a:xfrm>
            <a:custGeom>
              <a:avLst/>
              <a:gdLst>
                <a:gd name="connsiteX0" fmla="*/ 0 w 5931106"/>
                <a:gd name="connsiteY0" fmla="*/ 424926 h 1699703"/>
                <a:gd name="connsiteX1" fmla="*/ 513771 w 5931106"/>
                <a:gd name="connsiteY1" fmla="*/ 424926 h 1699703"/>
                <a:gd name="connsiteX2" fmla="*/ 976730 w 5931106"/>
                <a:gd name="connsiteY2" fmla="*/ 424926 h 1699703"/>
                <a:gd name="connsiteX3" fmla="*/ 1541314 w 5931106"/>
                <a:gd name="connsiteY3" fmla="*/ 424926 h 1699703"/>
                <a:gd name="connsiteX4" fmla="*/ 1953460 w 5931106"/>
                <a:gd name="connsiteY4" fmla="*/ 424926 h 1699703"/>
                <a:gd name="connsiteX5" fmla="*/ 2365606 w 5931106"/>
                <a:gd name="connsiteY5" fmla="*/ 424926 h 1699703"/>
                <a:gd name="connsiteX6" fmla="*/ 2777753 w 5931106"/>
                <a:gd name="connsiteY6" fmla="*/ 424926 h 1699703"/>
                <a:gd name="connsiteX7" fmla="*/ 3342337 w 5931106"/>
                <a:gd name="connsiteY7" fmla="*/ 424926 h 1699703"/>
                <a:gd name="connsiteX8" fmla="*/ 3957733 w 5931106"/>
                <a:gd name="connsiteY8" fmla="*/ 424926 h 1699703"/>
                <a:gd name="connsiteX9" fmla="*/ 4471504 w 5931106"/>
                <a:gd name="connsiteY9" fmla="*/ 424926 h 1699703"/>
                <a:gd name="connsiteX10" fmla="*/ 5081255 w 5931106"/>
                <a:gd name="connsiteY10" fmla="*/ 424926 h 1699703"/>
                <a:gd name="connsiteX11" fmla="*/ 5081255 w 5931106"/>
                <a:gd name="connsiteY11" fmla="*/ 0 h 1699703"/>
                <a:gd name="connsiteX12" fmla="*/ 5381536 w 5931106"/>
                <a:gd name="connsiteY12" fmla="*/ 300281 h 1699703"/>
                <a:gd name="connsiteX13" fmla="*/ 5656321 w 5931106"/>
                <a:gd name="connsiteY13" fmla="*/ 575067 h 1699703"/>
                <a:gd name="connsiteX14" fmla="*/ 5931106 w 5931106"/>
                <a:gd name="connsiteY14" fmla="*/ 849852 h 1699703"/>
                <a:gd name="connsiteX15" fmla="*/ 5639324 w 5931106"/>
                <a:gd name="connsiteY15" fmla="*/ 1141634 h 1699703"/>
                <a:gd name="connsiteX16" fmla="*/ 5339043 w 5931106"/>
                <a:gd name="connsiteY16" fmla="*/ 1441915 h 1699703"/>
                <a:gd name="connsiteX17" fmla="*/ 5081255 w 5931106"/>
                <a:gd name="connsiteY17" fmla="*/ 1699703 h 1699703"/>
                <a:gd name="connsiteX18" fmla="*/ 5081255 w 5931106"/>
                <a:gd name="connsiteY18" fmla="*/ 1274777 h 1699703"/>
                <a:gd name="connsiteX19" fmla="*/ 4618296 w 5931106"/>
                <a:gd name="connsiteY19" fmla="*/ 1274777 h 1699703"/>
                <a:gd name="connsiteX20" fmla="*/ 4155337 w 5931106"/>
                <a:gd name="connsiteY20" fmla="*/ 1274777 h 1699703"/>
                <a:gd name="connsiteX21" fmla="*/ 3692379 w 5931106"/>
                <a:gd name="connsiteY21" fmla="*/ 1274777 h 1699703"/>
                <a:gd name="connsiteX22" fmla="*/ 3229420 w 5931106"/>
                <a:gd name="connsiteY22" fmla="*/ 1274777 h 1699703"/>
                <a:gd name="connsiteX23" fmla="*/ 2715649 w 5931106"/>
                <a:gd name="connsiteY23" fmla="*/ 1274777 h 1699703"/>
                <a:gd name="connsiteX24" fmla="*/ 2201877 w 5931106"/>
                <a:gd name="connsiteY24" fmla="*/ 1274777 h 1699703"/>
                <a:gd name="connsiteX25" fmla="*/ 1738918 w 5931106"/>
                <a:gd name="connsiteY25" fmla="*/ 1274777 h 1699703"/>
                <a:gd name="connsiteX26" fmla="*/ 1326772 w 5931106"/>
                <a:gd name="connsiteY26" fmla="*/ 1274777 h 1699703"/>
                <a:gd name="connsiteX27" fmla="*/ 914626 w 5931106"/>
                <a:gd name="connsiteY27" fmla="*/ 1274777 h 1699703"/>
                <a:gd name="connsiteX28" fmla="*/ 0 w 5931106"/>
                <a:gd name="connsiteY28" fmla="*/ 1274777 h 1699703"/>
                <a:gd name="connsiteX29" fmla="*/ 0 w 5931106"/>
                <a:gd name="connsiteY29" fmla="*/ 841353 h 1699703"/>
                <a:gd name="connsiteX30" fmla="*/ 0 w 5931106"/>
                <a:gd name="connsiteY30" fmla="*/ 424926 h 169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31106" h="1699703" fill="none" extrusionOk="0">
                  <a:moveTo>
                    <a:pt x="0" y="424926"/>
                  </a:moveTo>
                  <a:cubicBezTo>
                    <a:pt x="176300" y="398787"/>
                    <a:pt x="301038" y="467102"/>
                    <a:pt x="513771" y="424926"/>
                  </a:cubicBezTo>
                  <a:cubicBezTo>
                    <a:pt x="726504" y="382750"/>
                    <a:pt x="871804" y="474620"/>
                    <a:pt x="976730" y="424926"/>
                  </a:cubicBezTo>
                  <a:cubicBezTo>
                    <a:pt x="1081656" y="375232"/>
                    <a:pt x="1326103" y="452091"/>
                    <a:pt x="1541314" y="424926"/>
                  </a:cubicBezTo>
                  <a:cubicBezTo>
                    <a:pt x="1756525" y="397761"/>
                    <a:pt x="1833434" y="441213"/>
                    <a:pt x="1953460" y="424926"/>
                  </a:cubicBezTo>
                  <a:cubicBezTo>
                    <a:pt x="2073486" y="408639"/>
                    <a:pt x="2224224" y="463084"/>
                    <a:pt x="2365606" y="424926"/>
                  </a:cubicBezTo>
                  <a:cubicBezTo>
                    <a:pt x="2506988" y="386768"/>
                    <a:pt x="2627371" y="441296"/>
                    <a:pt x="2777753" y="424926"/>
                  </a:cubicBezTo>
                  <a:cubicBezTo>
                    <a:pt x="2928135" y="408556"/>
                    <a:pt x="3081126" y="464722"/>
                    <a:pt x="3342337" y="424926"/>
                  </a:cubicBezTo>
                  <a:cubicBezTo>
                    <a:pt x="3603548" y="385130"/>
                    <a:pt x="3680175" y="444189"/>
                    <a:pt x="3957733" y="424926"/>
                  </a:cubicBezTo>
                  <a:cubicBezTo>
                    <a:pt x="4235291" y="405663"/>
                    <a:pt x="4261132" y="461561"/>
                    <a:pt x="4471504" y="424926"/>
                  </a:cubicBezTo>
                  <a:cubicBezTo>
                    <a:pt x="4681876" y="388291"/>
                    <a:pt x="4958052" y="458093"/>
                    <a:pt x="5081255" y="424926"/>
                  </a:cubicBezTo>
                  <a:cubicBezTo>
                    <a:pt x="5075525" y="248691"/>
                    <a:pt x="5106354" y="171751"/>
                    <a:pt x="5081255" y="0"/>
                  </a:cubicBezTo>
                  <a:cubicBezTo>
                    <a:pt x="5227786" y="86194"/>
                    <a:pt x="5267511" y="200700"/>
                    <a:pt x="5381536" y="300281"/>
                  </a:cubicBezTo>
                  <a:cubicBezTo>
                    <a:pt x="5495561" y="399862"/>
                    <a:pt x="5519205" y="439018"/>
                    <a:pt x="5656321" y="575067"/>
                  </a:cubicBezTo>
                  <a:cubicBezTo>
                    <a:pt x="5793438" y="711116"/>
                    <a:pt x="5830905" y="768308"/>
                    <a:pt x="5931106" y="849852"/>
                  </a:cubicBezTo>
                  <a:cubicBezTo>
                    <a:pt x="5806511" y="997223"/>
                    <a:pt x="5723542" y="1047411"/>
                    <a:pt x="5639324" y="1141634"/>
                  </a:cubicBezTo>
                  <a:cubicBezTo>
                    <a:pt x="5555106" y="1235857"/>
                    <a:pt x="5449260" y="1270557"/>
                    <a:pt x="5339043" y="1441915"/>
                  </a:cubicBezTo>
                  <a:cubicBezTo>
                    <a:pt x="5228826" y="1613273"/>
                    <a:pt x="5203695" y="1566742"/>
                    <a:pt x="5081255" y="1699703"/>
                  </a:cubicBezTo>
                  <a:cubicBezTo>
                    <a:pt x="5047443" y="1520315"/>
                    <a:pt x="5100233" y="1435741"/>
                    <a:pt x="5081255" y="1274777"/>
                  </a:cubicBezTo>
                  <a:cubicBezTo>
                    <a:pt x="4985225" y="1315782"/>
                    <a:pt x="4812288" y="1258993"/>
                    <a:pt x="4618296" y="1274777"/>
                  </a:cubicBezTo>
                  <a:cubicBezTo>
                    <a:pt x="4424304" y="1290561"/>
                    <a:pt x="4317463" y="1274737"/>
                    <a:pt x="4155337" y="1274777"/>
                  </a:cubicBezTo>
                  <a:cubicBezTo>
                    <a:pt x="3993211" y="1274817"/>
                    <a:pt x="3917841" y="1234180"/>
                    <a:pt x="3692379" y="1274777"/>
                  </a:cubicBezTo>
                  <a:cubicBezTo>
                    <a:pt x="3466917" y="1315374"/>
                    <a:pt x="3327357" y="1237803"/>
                    <a:pt x="3229420" y="1274777"/>
                  </a:cubicBezTo>
                  <a:cubicBezTo>
                    <a:pt x="3131483" y="1311751"/>
                    <a:pt x="2927166" y="1257347"/>
                    <a:pt x="2715649" y="1274777"/>
                  </a:cubicBezTo>
                  <a:cubicBezTo>
                    <a:pt x="2504132" y="1292207"/>
                    <a:pt x="2349683" y="1256080"/>
                    <a:pt x="2201877" y="1274777"/>
                  </a:cubicBezTo>
                  <a:cubicBezTo>
                    <a:pt x="2054071" y="1293474"/>
                    <a:pt x="1954448" y="1240435"/>
                    <a:pt x="1738918" y="1274777"/>
                  </a:cubicBezTo>
                  <a:cubicBezTo>
                    <a:pt x="1523388" y="1309119"/>
                    <a:pt x="1431171" y="1259464"/>
                    <a:pt x="1326772" y="1274777"/>
                  </a:cubicBezTo>
                  <a:cubicBezTo>
                    <a:pt x="1222373" y="1290090"/>
                    <a:pt x="1066805" y="1248298"/>
                    <a:pt x="914626" y="1274777"/>
                  </a:cubicBezTo>
                  <a:cubicBezTo>
                    <a:pt x="762447" y="1301256"/>
                    <a:pt x="411569" y="1167444"/>
                    <a:pt x="0" y="1274777"/>
                  </a:cubicBezTo>
                  <a:cubicBezTo>
                    <a:pt x="-23828" y="1123451"/>
                    <a:pt x="26380" y="945517"/>
                    <a:pt x="0" y="841353"/>
                  </a:cubicBezTo>
                  <a:cubicBezTo>
                    <a:pt x="-26380" y="737189"/>
                    <a:pt x="3709" y="539964"/>
                    <a:pt x="0" y="424926"/>
                  </a:cubicBezTo>
                  <a:close/>
                </a:path>
                <a:path w="5931106" h="1699703" stroke="0" extrusionOk="0">
                  <a:moveTo>
                    <a:pt x="0" y="424926"/>
                  </a:moveTo>
                  <a:cubicBezTo>
                    <a:pt x="165499" y="391993"/>
                    <a:pt x="304480" y="447631"/>
                    <a:pt x="412146" y="424926"/>
                  </a:cubicBezTo>
                  <a:cubicBezTo>
                    <a:pt x="519812" y="402221"/>
                    <a:pt x="626343" y="464642"/>
                    <a:pt x="824292" y="424926"/>
                  </a:cubicBezTo>
                  <a:cubicBezTo>
                    <a:pt x="1022241" y="385210"/>
                    <a:pt x="1213638" y="454897"/>
                    <a:pt x="1490501" y="424926"/>
                  </a:cubicBezTo>
                  <a:cubicBezTo>
                    <a:pt x="1767364" y="394955"/>
                    <a:pt x="1858070" y="433346"/>
                    <a:pt x="2156710" y="424926"/>
                  </a:cubicBezTo>
                  <a:cubicBezTo>
                    <a:pt x="2455350" y="416506"/>
                    <a:pt x="2413776" y="456357"/>
                    <a:pt x="2568857" y="424926"/>
                  </a:cubicBezTo>
                  <a:cubicBezTo>
                    <a:pt x="2723938" y="393495"/>
                    <a:pt x="3019949" y="479242"/>
                    <a:pt x="3133441" y="424926"/>
                  </a:cubicBezTo>
                  <a:cubicBezTo>
                    <a:pt x="3246933" y="370610"/>
                    <a:pt x="3430627" y="480651"/>
                    <a:pt x="3647212" y="424926"/>
                  </a:cubicBezTo>
                  <a:cubicBezTo>
                    <a:pt x="3863797" y="369201"/>
                    <a:pt x="3993657" y="458275"/>
                    <a:pt x="4160983" y="424926"/>
                  </a:cubicBezTo>
                  <a:cubicBezTo>
                    <a:pt x="4328309" y="391577"/>
                    <a:pt x="4445765" y="460342"/>
                    <a:pt x="4573130" y="424926"/>
                  </a:cubicBezTo>
                  <a:cubicBezTo>
                    <a:pt x="4700495" y="389510"/>
                    <a:pt x="4933101" y="481960"/>
                    <a:pt x="5081255" y="424926"/>
                  </a:cubicBezTo>
                  <a:cubicBezTo>
                    <a:pt x="5037527" y="221247"/>
                    <a:pt x="5110245" y="155882"/>
                    <a:pt x="5081255" y="0"/>
                  </a:cubicBezTo>
                  <a:cubicBezTo>
                    <a:pt x="5203829" y="120045"/>
                    <a:pt x="5204352" y="145790"/>
                    <a:pt x="5339043" y="257788"/>
                  </a:cubicBezTo>
                  <a:cubicBezTo>
                    <a:pt x="5473734" y="369786"/>
                    <a:pt x="5499066" y="485176"/>
                    <a:pt x="5639324" y="558069"/>
                  </a:cubicBezTo>
                  <a:cubicBezTo>
                    <a:pt x="5779582" y="630962"/>
                    <a:pt x="5811638" y="785606"/>
                    <a:pt x="5931106" y="849852"/>
                  </a:cubicBezTo>
                  <a:cubicBezTo>
                    <a:pt x="5900444" y="942173"/>
                    <a:pt x="5754030" y="1000852"/>
                    <a:pt x="5639324" y="1141634"/>
                  </a:cubicBezTo>
                  <a:cubicBezTo>
                    <a:pt x="5524618" y="1282416"/>
                    <a:pt x="5442038" y="1304072"/>
                    <a:pt x="5381536" y="1399422"/>
                  </a:cubicBezTo>
                  <a:cubicBezTo>
                    <a:pt x="5321034" y="1494772"/>
                    <a:pt x="5208797" y="1537916"/>
                    <a:pt x="5081255" y="1699703"/>
                  </a:cubicBezTo>
                  <a:cubicBezTo>
                    <a:pt x="5060071" y="1609287"/>
                    <a:pt x="5119626" y="1481465"/>
                    <a:pt x="5081255" y="1274777"/>
                  </a:cubicBezTo>
                  <a:cubicBezTo>
                    <a:pt x="4876844" y="1306500"/>
                    <a:pt x="4800911" y="1238555"/>
                    <a:pt x="4618296" y="1274777"/>
                  </a:cubicBezTo>
                  <a:cubicBezTo>
                    <a:pt x="4435681" y="1310999"/>
                    <a:pt x="4281938" y="1230649"/>
                    <a:pt x="4002900" y="1274777"/>
                  </a:cubicBezTo>
                  <a:cubicBezTo>
                    <a:pt x="3723862" y="1318905"/>
                    <a:pt x="3589553" y="1205270"/>
                    <a:pt x="3387503" y="1274777"/>
                  </a:cubicBezTo>
                  <a:cubicBezTo>
                    <a:pt x="3185453" y="1344284"/>
                    <a:pt x="3104192" y="1241200"/>
                    <a:pt x="2975357" y="1274777"/>
                  </a:cubicBezTo>
                  <a:cubicBezTo>
                    <a:pt x="2846522" y="1308354"/>
                    <a:pt x="2595606" y="1243259"/>
                    <a:pt x="2410773" y="1274777"/>
                  </a:cubicBezTo>
                  <a:cubicBezTo>
                    <a:pt x="2225940" y="1306295"/>
                    <a:pt x="2086764" y="1240771"/>
                    <a:pt x="1998627" y="1274777"/>
                  </a:cubicBezTo>
                  <a:cubicBezTo>
                    <a:pt x="1910490" y="1308783"/>
                    <a:pt x="1585017" y="1212999"/>
                    <a:pt x="1383231" y="1274777"/>
                  </a:cubicBezTo>
                  <a:cubicBezTo>
                    <a:pt x="1181445" y="1336555"/>
                    <a:pt x="976620" y="1268145"/>
                    <a:pt x="869459" y="1274777"/>
                  </a:cubicBezTo>
                  <a:cubicBezTo>
                    <a:pt x="762298" y="1281409"/>
                    <a:pt x="281363" y="1193546"/>
                    <a:pt x="0" y="1274777"/>
                  </a:cubicBezTo>
                  <a:cubicBezTo>
                    <a:pt x="-28197" y="1133056"/>
                    <a:pt x="17301" y="1036320"/>
                    <a:pt x="0" y="841353"/>
                  </a:cubicBezTo>
                  <a:cubicBezTo>
                    <a:pt x="-17301" y="646386"/>
                    <a:pt x="32392" y="629656"/>
                    <a:pt x="0" y="424926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:ask="http://schemas.microsoft.com/office/drawing/2018/sketchyshapes" xmlns="" sd="2943108336">
                    <a:prstGeom prst="right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27AB86-1C2D-6AE8-0942-95AE6D9BBA53}"/>
                </a:ext>
              </a:extLst>
            </p:cNvPr>
            <p:cNvSpPr txBox="1"/>
            <p:nvPr/>
          </p:nvSpPr>
          <p:spPr>
            <a:xfrm>
              <a:off x="2842625" y="980252"/>
              <a:ext cx="5511649" cy="7275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tiết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chuyển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6C54526-8B05-AC5C-90EA-8ADEE8E5F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487" y="1209675"/>
            <a:ext cx="6643688" cy="49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188</Words>
  <Application>Microsoft Office PowerPoint</Application>
  <PresentationFormat>Widescreen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Cambria</vt:lpstr>
      <vt:lpstr>Caveat</vt:lpstr>
      <vt:lpstr>等线</vt:lpstr>
      <vt:lpstr>等线 Light</vt:lpstr>
      <vt:lpstr>Times New Roman</vt:lpstr>
      <vt:lpstr>UTM American Sans</vt:lpstr>
      <vt:lpstr>仓耳今楷05-6763 W05</vt:lpstr>
      <vt:lpstr>思源黑体 Normal</vt:lpstr>
      <vt:lpstr>Office 主题​​</vt:lpstr>
      <vt:lpstr>1_www.33ppt.com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2023-11-05T12:18:02Z</dcterms:created>
  <dcterms:modified xsi:type="dcterms:W3CDTF">2025-02-05T02:17:18Z</dcterms:modified>
</cp:coreProperties>
</file>