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4617"/>
  </p:normalViewPr>
  <p:slideViewPr>
    <p:cSldViewPr snapToGrid="0">
      <p:cViewPr varScale="1">
        <p:scale>
          <a:sx n="88" d="100"/>
          <a:sy n="88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CEE62-8830-147F-D30B-A9E6F1336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40B25-E43C-A250-77B4-1CFFBCBB1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3D06C-C2DA-3ECD-DAE9-5CDCD4DA2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8F621-860B-AE23-D783-02FB21415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CC9E-8717-7353-9C06-DE94B959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98C8D-4E50-D957-3CA2-C90F88A81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2E678-577E-7276-0922-D2FD0B5FB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F730-B2A5-E003-ADF9-67CA143D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3C27A-07C4-8294-1285-97FA3691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D05EC-FD55-D924-D111-CECEF382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21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8B88-7FFE-5554-4B27-DFB963A31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7168D-3C13-C1B3-6C4A-354764091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8BF8-851C-FCB7-662C-CE99722F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9C82-2584-77F6-D5F4-3F3437271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6E5C3-C055-795E-B0A9-076E1868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C142-9FA3-2982-0C15-45258DC6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D1D59-7394-D4DE-5E79-B419317BE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474FF-F3CC-FE49-0B90-D007837B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629F1-70E5-24B1-5545-142CE9909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1FACB-D480-F589-F89A-5E4D7BD6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4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23BAA-062F-8832-AD76-C38B0700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85E2E-F318-B6CC-C943-1EA608387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0CF2-4AC6-25F4-E0B0-83DBF55C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593F-08C2-EFB7-BC07-46703646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FA4A-B6AC-935A-3180-991EBC51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5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3AA7-747E-AD8D-15AD-1BD0B8F1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EC5B-60A7-4E38-B41B-61D918D2B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34C44-0B5E-F435-201D-8ED41174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BEBDE-4808-05CC-CABB-8342B284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98274-F5F4-CF2B-36B4-05EB43FA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4934F-E680-6800-2D7A-E1EA23B4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7F01-A888-7B1A-F068-6723BF41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03D2D-2E23-6CCA-C91D-9897B1EE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D3295-1560-FD8C-413A-45F2F3AFC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4E48F-6EBA-E2BC-3611-8EA88CB41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1BDBA-9E58-3F74-58DA-1DE043DF9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EEC68C-5D9F-850E-F92A-BCCC0BB4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92087-4CE5-466F-F9B9-FC8D127C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F151F-6420-0B62-A035-A2B80AD8B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9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FD0B-A9EB-1A2F-313B-935A14C4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DDA11-86BC-2B21-91EE-715383F0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CCDA2-CE9E-F0B6-63A3-653C8ABCB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536EC6-3EBB-1164-945B-FD216507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89D32-785A-0081-43A2-72BD7F56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6964C-3C42-5BA3-7D3B-F32BF35D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FBA34-D5C5-3280-BBB0-5AF7F654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936ED-BD33-77E4-F819-03FABCDA5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9C50F-13D3-FAFB-9F17-C561DE2DA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8EE4E-E634-6322-362A-24EC615B4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D928B-BB27-8160-AFB3-E4C0A121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4B563-B849-111D-EF6A-974A459C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FF655-1E5C-4BF9-26C9-2F1BF005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3C04-9452-C1D3-08CF-F4C577DA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9AA21C-9B2B-096A-A1CD-3E747F2D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D17ED-C4B1-2A6E-A09D-78B3812D3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235D5-9C6F-4C88-3F05-2646A721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2520AA-543C-41C1-8189-DC61A463B5FB}" type="datetimeFigureOut">
              <a:rPr lang="en-US" smtClean="0"/>
              <a:t>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532D6-BE56-449E-D41A-A1A3FE29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66C5A-EC69-4F62-143A-43413D87C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478A8-F698-44A3-87D3-2F5C6924E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83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E2D45E-BE11-AC89-9797-68805893E8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6F9FCA6-C7D2-1944-96A6-4B3FF79EE1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6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5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74F7B-7B60-D7D5-DCD7-05A4302E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">
            <a:extLst>
              <a:ext uri="{FF2B5EF4-FFF2-40B4-BE49-F238E27FC236}">
                <a16:creationId xmlns:a16="http://schemas.microsoft.com/office/drawing/2014/main" id="{05D1B4AC-38D4-A9C5-8B7F-C0D0098CFA06}"/>
              </a:ext>
            </a:extLst>
          </p:cNvPr>
          <p:cNvSpPr/>
          <p:nvPr/>
        </p:nvSpPr>
        <p:spPr>
          <a:xfrm>
            <a:off x="590994" y="566071"/>
            <a:ext cx="7231745" cy="502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甜甜圈 (非商业使用)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8309F6-2727-5A23-385D-42726D4AF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57" y="175227"/>
            <a:ext cx="2185343" cy="2185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7CC0C7-BAC6-82F4-E43B-21D7F6EF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460" y="717670"/>
            <a:ext cx="14274788" cy="47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3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7869F-F30B-C6C9-569B-B05ADA3B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"/>
          <p:cNvSpPr/>
          <p:nvPr/>
        </p:nvSpPr>
        <p:spPr>
          <a:xfrm>
            <a:off x="375555" y="439071"/>
            <a:ext cx="11696701" cy="502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a甜甜圈 (非商业使用)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43" y="0"/>
            <a:ext cx="1641057" cy="16410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41ED284-F439-2892-EB3E-3D4F284E6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4" y="717555"/>
            <a:ext cx="3493311" cy="3286029"/>
          </a:xfrm>
          <a:prstGeom prst="rect">
            <a:avLst/>
          </a:prstGeom>
        </p:spPr>
      </p:pic>
      <p:pic>
        <p:nvPicPr>
          <p:cNvPr id="2" name="THANH TÂMPicture 3">
            <a:extLst>
              <a:ext uri="{FF2B5EF4-FFF2-40B4-BE49-F238E27FC236}">
                <a16:creationId xmlns:a16="http://schemas.microsoft.com/office/drawing/2014/main" id="{9F670893-8158-006E-BDD3-37F184612F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5" b="84479" l="53719" r="76920">
                        <a14:foregroundMark x1="65764" y1="16815" x2="71746" y2="27284"/>
                        <a14:foregroundMark x1="71746" y1="27284" x2="71867" y2="27769"/>
                        <a14:foregroundMark x1="54325" y1="59741" x2="54204" y2="57154"/>
                        <a14:foregroundMark x1="53961" y1="55457" x2="53961" y2="55457"/>
                        <a14:foregroundMark x1="63460" y1="17421" x2="72716" y2="19604"/>
                        <a14:foregroundMark x1="70534" y1="20695" x2="64430" y2="29507"/>
                        <a14:foregroundMark x1="64430" y1="29507" x2="64430" y2="29507"/>
                        <a14:foregroundMark x1="65158" y1="18876" x2="71180" y2="24576"/>
                        <a14:foregroundMark x1="71180" y1="24576" x2="73323" y2="34115"/>
                        <a14:foregroundMark x1="55174" y1="34964" x2="55457" y2="26880"/>
                        <a14:foregroundMark x1="55457" y1="26880" x2="60509" y2="17138"/>
                        <a14:foregroundMark x1="60509" y1="17138" x2="66815" y2="24576"/>
                        <a14:foregroundMark x1="66815" y1="24576" x2="67259" y2="29264"/>
                        <a14:foregroundMark x1="69321" y1="36297" x2="73686" y2="34721"/>
                        <a14:foregroundMark x1="54568" y1="33994" x2="58327" y2="34479"/>
                        <a14:foregroundMark x1="61641" y1="84479" x2="60792" y2="80800"/>
                        <a14:foregroundMark x1="69078" y1="84115" x2="68230" y2="80315"/>
                        <a14:foregroundMark x1="53840" y1="60226" x2="53840" y2="60226"/>
                        <a14:foregroundMark x1="53719" y1="52668" x2="53719" y2="54729"/>
                        <a14:foregroundMark x1="61035" y1="27284" x2="60671" y2="29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307" t="12603" r="20166" b="34796"/>
          <a:stretch/>
        </p:blipFill>
        <p:spPr>
          <a:xfrm>
            <a:off x="9591609" y="1582151"/>
            <a:ext cx="2861206" cy="5275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11C361-3BD7-8D66-6BCE-621036DC9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791" y="1398428"/>
            <a:ext cx="8096190" cy="3865199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2CC02A5-36DF-C4C9-3AB4-457838170E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6" y="0"/>
            <a:ext cx="1589135" cy="15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7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Aa甜甜圈 (非商业使用)</vt:lpstr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Tư Bùi</dc:creator>
  <cp:lastModifiedBy>Phương Anh Bùi</cp:lastModifiedBy>
  <cp:revision>21</cp:revision>
  <dcterms:created xsi:type="dcterms:W3CDTF">2024-11-10T13:20:53Z</dcterms:created>
  <dcterms:modified xsi:type="dcterms:W3CDTF">2025-02-03T08:05:51Z</dcterms:modified>
</cp:coreProperties>
</file>