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7" r:id="rId3"/>
    <p:sldId id="594" r:id="rId4"/>
    <p:sldId id="267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17" autoAdjust="0"/>
  </p:normalViewPr>
  <p:slideViewPr>
    <p:cSldViewPr>
      <p:cViewPr varScale="1">
        <p:scale>
          <a:sx n="59" d="100"/>
          <a:sy n="59" d="100"/>
        </p:scale>
        <p:origin x="9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C8B5-9F63-49E4-9AB2-475E4BD31D8E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7F8C0-C9C1-4918-8616-4B06243D6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839797" cy="342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3DDFB-DCEB-9B20-F563-6112AFAA6E0B}"/>
              </a:ext>
            </a:extLst>
          </p:cNvPr>
          <p:cNvSpPr txBox="1"/>
          <p:nvPr/>
        </p:nvSpPr>
        <p:spPr>
          <a:xfrm>
            <a:off x="2362200" y="800100"/>
            <a:ext cx="1539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Năm gửi 250 000 000 đồng vào ngân hàng với lãi suất 8% một năm. Hãy sử dụng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để tính số tiền lãi mà chú nhận được sau </a:t>
            </a:r>
            <a:r>
              <a:rPr lang="en-US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vi-VN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89A088-21B6-1E02-1B43-8F899AA56A6E}"/>
              </a:ext>
            </a:extLst>
          </p:cNvPr>
          <p:cNvSpPr txBox="1"/>
          <p:nvPr/>
        </p:nvSpPr>
        <p:spPr>
          <a:xfrm>
            <a:off x="925286" y="3771900"/>
            <a:ext cx="1737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250 000 000 x 8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 = 20 000 000 (đồng)</a:t>
            </a:r>
          </a:p>
          <a:p>
            <a:pPr algn="ctr"/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sau 1 năm bác nhận được số tiền lãi là 20 000 000 đồng.</a:t>
            </a:r>
          </a:p>
        </p:txBody>
      </p:sp>
    </p:spTree>
    <p:extLst>
      <p:ext uri="{BB962C8B-B14F-4D97-AF65-F5344CB8AC3E}">
        <p14:creationId xmlns:p14="http://schemas.microsoft.com/office/powerpoint/2010/main" val="16906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71</Words>
  <Application>Microsoft Macintosh PowerPoint</Application>
  <PresentationFormat>Custom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Phương Anh Bùi</cp:lastModifiedBy>
  <cp:revision>53</cp:revision>
  <dcterms:created xsi:type="dcterms:W3CDTF">2006-08-16T00:00:00Z</dcterms:created>
  <dcterms:modified xsi:type="dcterms:W3CDTF">2025-02-03T08:02:38Z</dcterms:modified>
  <dc:identifier>DAGXpVHRm8M</dc:identifier>
</cp:coreProperties>
</file>