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96" r:id="rId3"/>
    <p:sldId id="303" r:id="rId4"/>
    <p:sldId id="27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C7E1F5"/>
    <a:srgbClr val="FFCB08"/>
    <a:srgbClr val="B6D8F2"/>
    <a:srgbClr val="E89F2E"/>
    <a:srgbClr val="EE004F"/>
    <a:srgbClr val="66CCFF"/>
    <a:srgbClr val="66FFFF"/>
    <a:srgbClr val="FF99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85010" autoAdjust="0"/>
  </p:normalViewPr>
  <p:slideViewPr>
    <p:cSldViewPr snapToGrid="0">
      <p:cViewPr varScale="1">
        <p:scale>
          <a:sx n="94" d="100"/>
          <a:sy n="94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F5DBA-E022-42C2-A645-E48495C4945C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03C27-8589-4469-92AA-1A7D1EE66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8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710FC-E92F-4AFA-9E29-9C2A80B2F233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00E82-5217-4F35-B6FA-0EE86998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7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710FC-E92F-4AFA-9E29-9C2A80B2F233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00E82-5217-4F35-B6FA-0EE86998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3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710FC-E92F-4AFA-9E29-9C2A80B2F233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00E82-5217-4F35-B6FA-0EE86998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25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2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710FC-E92F-4AFA-9E29-9C2A80B2F233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00E82-5217-4F35-B6FA-0EE86998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710FC-E92F-4AFA-9E29-9C2A80B2F233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00E82-5217-4F35-B6FA-0EE86998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2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710FC-E92F-4AFA-9E29-9C2A80B2F233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00E82-5217-4F35-B6FA-0EE86998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7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710FC-E92F-4AFA-9E29-9C2A80B2F233}" type="datetimeFigureOut">
              <a:rPr lang="en-US" smtClean="0"/>
              <a:t>2/3/25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00E82-5217-4F35-B6FA-0EE86998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5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710FC-E92F-4AFA-9E29-9C2A80B2F233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00E82-5217-4F35-B6FA-0EE86998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710FC-E92F-4AFA-9E29-9C2A80B2F233}" type="datetimeFigureOut">
              <a:rPr lang="en-US" smtClean="0"/>
              <a:t>2/3/25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00E82-5217-4F35-B6FA-0EE86998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2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710FC-E92F-4AFA-9E29-9C2A80B2F233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00E82-5217-4F35-B6FA-0EE86998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0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710FC-E92F-4AFA-9E29-9C2A80B2F233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00E82-5217-4F35-B6FA-0EE86998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3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2905"/>
          <a:stretch/>
        </p:blipFill>
        <p:spPr>
          <a:xfrm>
            <a:off x="0" y="-25758"/>
            <a:ext cx="12192000" cy="69159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31A92F-4964-B87C-AB19-37188722315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107" y="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13E53-71E3-4556-9673-CA234F5B5D0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107" y="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4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18092-6C82-43A7-BC16-FE9CC9F39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9"/>
          <a:stretch/>
        </p:blipFill>
        <p:spPr>
          <a:xfrm>
            <a:off x="-21544" y="0"/>
            <a:ext cx="12192000" cy="5787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B1C286-CC53-4BBD-A9C4-F6F4EB388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088" y="4846685"/>
            <a:ext cx="12235088" cy="258296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6C8D7C2-DD85-4774-B00B-67DC399E4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7200" y="1981200"/>
            <a:ext cx="4245656" cy="4507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E49746-A8FE-4AC7-8E6C-800C95329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44" y="1630870"/>
            <a:ext cx="7543800" cy="3318634"/>
          </a:xfrm>
          <a:prstGeom prst="rect">
            <a:avLst/>
          </a:prstGeom>
          <a:effectLst>
            <a:outerShdw dist="508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E09AEE-8350-762A-AC7B-4D7328DBB3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580" y="1965321"/>
            <a:ext cx="7608467" cy="2591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2C8ED1-3383-49F9-A729-457B277495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107" y="0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7720" y="209006"/>
            <a:ext cx="11652068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C5C07D45-6B6F-60D1-1A9A-2A84128A8C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497" y="2626242"/>
            <a:ext cx="3521490" cy="42317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D0D88-E5D8-042E-FA41-2281726A9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488" y="725784"/>
            <a:ext cx="7443861" cy="1493649"/>
          </a:xfrm>
          <a:prstGeom prst="rect">
            <a:avLst/>
          </a:prstGeom>
        </p:spPr>
      </p:pic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2BDD2D54-C3BF-A2AE-B660-81A841778316}"/>
              </a:ext>
            </a:extLst>
          </p:cNvPr>
          <p:cNvSpPr/>
          <p:nvPr/>
        </p:nvSpPr>
        <p:spPr>
          <a:xfrm>
            <a:off x="765544" y="2530548"/>
            <a:ext cx="7260265" cy="4050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A6D39E-C255-27ED-A300-3C3C17AF0228}"/>
              </a:ext>
            </a:extLst>
          </p:cNvPr>
          <p:cNvSpPr txBox="1"/>
          <p:nvPr/>
        </p:nvSpPr>
        <p:spPr>
          <a:xfrm>
            <a:off x="1190847" y="2806995"/>
            <a:ext cx="6485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20%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561DA9-4CE2-7504-8751-DDACC0789BFD}"/>
              </a:ext>
            </a:extLst>
          </p:cNvPr>
          <p:cNvSpPr txBox="1"/>
          <p:nvPr/>
        </p:nvSpPr>
        <p:spPr>
          <a:xfrm>
            <a:off x="1244009" y="3700130"/>
            <a:ext cx="648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10 %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A5D39E-751E-447B-0434-86CA538A8745}"/>
              </a:ext>
            </a:extLst>
          </p:cNvPr>
          <p:cNvSpPr txBox="1"/>
          <p:nvPr/>
        </p:nvSpPr>
        <p:spPr>
          <a:xfrm>
            <a:off x="1286540" y="4444410"/>
            <a:ext cx="6485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Tôi cần 50% số quyển sách Toán lớp 5 của tổ 3.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AE9988-45BE-96D8-BB31-C1B5160EC2B8}"/>
              </a:ext>
            </a:extLst>
          </p:cNvPr>
          <p:cNvSpPr txBox="1"/>
          <p:nvPr/>
        </p:nvSpPr>
        <p:spPr>
          <a:xfrm>
            <a:off x="1286540" y="5667154"/>
            <a:ext cx="6485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Tôi cần 60 % số hộp bút của tổ 4.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6E2379-DAF8-E05A-0248-5D5D21093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693" y="773247"/>
            <a:ext cx="7297544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84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433</TotalTime>
  <Words>46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#9Slide02 Noi dung dai</vt:lpstr>
      <vt:lpstr>#9Slide02 Tieu de dai</vt:lpstr>
      <vt:lpstr>Arial</vt:lpstr>
      <vt:lpstr>Calibri</vt:lpstr>
      <vt:lpstr>Calibri Light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Phương Anh Bùi</cp:lastModifiedBy>
  <cp:revision>11</cp:revision>
  <dcterms:created xsi:type="dcterms:W3CDTF">2023-12-02T07:45:56Z</dcterms:created>
  <dcterms:modified xsi:type="dcterms:W3CDTF">2025-02-03T07:54:39Z</dcterms:modified>
</cp:coreProperties>
</file>