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  <p:sldMasterId id="2147483696" r:id="rId3"/>
  </p:sldMasterIdLst>
  <p:notesMasterIdLst>
    <p:notesMasterId r:id="rId8"/>
  </p:notesMasterIdLst>
  <p:sldIdLst>
    <p:sldId id="306" r:id="rId4"/>
    <p:sldId id="265" r:id="rId5"/>
    <p:sldId id="11088604" r:id="rId6"/>
    <p:sldId id="263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6D"/>
    <a:srgbClr val="0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17"/>
  </p:normalViewPr>
  <p:slideViewPr>
    <p:cSldViewPr snapToGrid="0">
      <p:cViewPr varScale="1">
        <p:scale>
          <a:sx n="118" d="100"/>
          <a:sy n="118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3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4EAA-7B7D-4FB5-A893-FC62FE90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2AA1-8D46-4766-980A-87A41DF6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E098E-2CCE-4868-A81D-306C2B64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BF755-4636-447E-97D6-AC72A41D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4B144-9D10-49C5-AB15-BD550579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AF685-215A-46D6-8684-550F8553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6AD9-151E-4264-AEB9-B72C7B51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8B95A-CA47-45BD-A22C-931FC12A5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170DA-D354-42A9-B619-226AEC3D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93EB6-1420-48F6-AC49-AC0525D8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B14E-5626-48E7-9C6B-2C803F99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40AF3-BAA8-4744-9A86-5AC232F4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6FE8-4F19-4FA0-89D0-00117660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99606-96F3-461F-AD65-5C0DDF64D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5581E-B68F-4E27-9F58-642071C8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1490-7975-44D1-A724-7B9C96B7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4F96-4BF4-499A-AB10-F02C3E94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32B3A-3F9F-4BF9-9355-08A252AD9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D4FF-EAAD-41DE-8121-4F4C85A27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F3D45-193E-4CC0-9DBE-29E0F560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7F6E-94CD-4758-8048-D3621EF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6A60-3AAF-4C20-9080-C9CFA13B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9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 flipV="1">
            <a:off x="4922458" y="179598"/>
            <a:ext cx="4048946" cy="4821590"/>
            <a:chOff x="6564987" y="189794"/>
            <a:chExt cx="5400000" cy="6430275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6564987" y="189794"/>
              <a:ext cx="5400000" cy="124877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6564987" y="5029994"/>
              <a:ext cx="5400000" cy="1590075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49" y="1079751"/>
            <a:ext cx="4858734" cy="32975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/>
          <a:stretch>
            <a:fillRect/>
          </a:stretch>
        </p:blipFill>
        <p:spPr bwMode="auto">
          <a:xfrm>
            <a:off x="145154" y="952125"/>
            <a:ext cx="4233757" cy="404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130918" y="142313"/>
            <a:ext cx="1013082" cy="8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54" y="427997"/>
            <a:ext cx="2386430" cy="16196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45153" y="179599"/>
            <a:ext cx="4048946" cy="11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145153" y="142313"/>
            <a:ext cx="8853694" cy="4858875"/>
            <a:chOff x="193587" y="189794"/>
            <a:chExt cx="11807999" cy="6480000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1711375" y="2094757"/>
              <a:ext cx="5400000" cy="159007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409240" y="189794"/>
              <a:ext cx="5400000" cy="124877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 flipH="1" flipV="1">
              <a:off x="8506549" y="2094757"/>
              <a:ext cx="5400000" cy="159007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35787" y="5421015"/>
              <a:ext cx="5400000" cy="1248779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142313"/>
            <a:ext cx="9144000" cy="4858875"/>
            <a:chOff x="0" y="189794"/>
            <a:chExt cx="12195175" cy="6480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89794"/>
              <a:ext cx="1351128" cy="11340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0844047" y="5535755"/>
              <a:ext cx="1351128" cy="113403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 flipH="1">
            <a:off x="0" y="142313"/>
            <a:ext cx="9144000" cy="4858875"/>
            <a:chOff x="0" y="189794"/>
            <a:chExt cx="12195175" cy="6480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89794"/>
              <a:ext cx="1351128" cy="11340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0844047" y="5535755"/>
              <a:ext cx="1351128" cy="113403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09" y="1079751"/>
            <a:ext cx="4858735" cy="32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9920" y="80981"/>
            <a:ext cx="1084250" cy="9447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964811" cy="8098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824501"/>
            <a:ext cx="9144000" cy="4184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31097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9920" y="80981"/>
            <a:ext cx="1084250" cy="94478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824501"/>
            <a:ext cx="9144000" cy="4184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4230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99" y="1200152"/>
            <a:ext cx="4038600" cy="3394472"/>
          </a:xfrm>
        </p:spPr>
        <p:txBody>
          <a:bodyPr/>
          <a:lstStyle>
            <a:lvl1pPr>
              <a:defRPr sz="1913"/>
            </a:lvl1pPr>
            <a:lvl2pPr>
              <a:defRPr sz="1631"/>
            </a:lvl2pPr>
            <a:lvl3pPr>
              <a:defRPr sz="1350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1913"/>
            </a:lvl1pPr>
            <a:lvl2pPr>
              <a:defRPr sz="1631"/>
            </a:lvl2pPr>
            <a:lvl3pPr>
              <a:defRPr sz="1350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06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631" b="1"/>
            </a:lvl1pPr>
            <a:lvl2pPr marL="306110" indent="0">
              <a:buNone/>
              <a:defRPr sz="1350" b="1"/>
            </a:lvl2pPr>
            <a:lvl3pPr marL="612220" indent="0">
              <a:buNone/>
              <a:defRPr sz="1181" b="1"/>
            </a:lvl3pPr>
            <a:lvl4pPr marL="918329" indent="0">
              <a:buNone/>
              <a:defRPr sz="1069" b="1"/>
            </a:lvl4pPr>
            <a:lvl5pPr marL="1224439" indent="0">
              <a:buNone/>
              <a:defRPr sz="1069" b="1"/>
            </a:lvl5pPr>
            <a:lvl6pPr marL="1530548" indent="0">
              <a:buNone/>
              <a:defRPr sz="1069" b="1"/>
            </a:lvl6pPr>
            <a:lvl7pPr marL="1836659" indent="0">
              <a:buNone/>
              <a:defRPr sz="1069" b="1"/>
            </a:lvl7pPr>
            <a:lvl8pPr marL="2142768" indent="0">
              <a:buNone/>
              <a:defRPr sz="1069" b="1"/>
            </a:lvl8pPr>
            <a:lvl9pPr marL="2448878" indent="0">
              <a:buNone/>
              <a:defRPr sz="10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631"/>
            </a:lvl1pPr>
            <a:lvl2pPr>
              <a:defRPr sz="1350"/>
            </a:lvl2pPr>
            <a:lvl3pPr>
              <a:defRPr sz="1181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631" b="1"/>
            </a:lvl1pPr>
            <a:lvl2pPr marL="306110" indent="0">
              <a:buNone/>
              <a:defRPr sz="1350" b="1"/>
            </a:lvl2pPr>
            <a:lvl3pPr marL="612220" indent="0">
              <a:buNone/>
              <a:defRPr sz="1181" b="1"/>
            </a:lvl3pPr>
            <a:lvl4pPr marL="918329" indent="0">
              <a:buNone/>
              <a:defRPr sz="1069" b="1"/>
            </a:lvl4pPr>
            <a:lvl5pPr marL="1224439" indent="0">
              <a:buNone/>
              <a:defRPr sz="1069" b="1"/>
            </a:lvl5pPr>
            <a:lvl6pPr marL="1530548" indent="0">
              <a:buNone/>
              <a:defRPr sz="1069" b="1"/>
            </a:lvl6pPr>
            <a:lvl7pPr marL="1836659" indent="0">
              <a:buNone/>
              <a:defRPr sz="1069" b="1"/>
            </a:lvl7pPr>
            <a:lvl8pPr marL="2142768" indent="0">
              <a:buNone/>
              <a:defRPr sz="1069" b="1"/>
            </a:lvl8pPr>
            <a:lvl9pPr marL="2448878" indent="0">
              <a:buNone/>
              <a:defRPr sz="10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631"/>
            </a:lvl1pPr>
            <a:lvl2pPr>
              <a:defRPr sz="1350"/>
            </a:lvl2pPr>
            <a:lvl3pPr>
              <a:defRPr sz="1181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18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92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138"/>
            </a:lvl1pPr>
            <a:lvl2pPr>
              <a:defRPr sz="1913"/>
            </a:lvl2pPr>
            <a:lvl3pPr>
              <a:defRPr sz="1631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8"/>
          </a:xfrm>
        </p:spPr>
        <p:txBody>
          <a:bodyPr/>
          <a:lstStyle>
            <a:lvl1pPr marL="0" indent="0">
              <a:buNone/>
              <a:defRPr sz="900"/>
            </a:lvl1pPr>
            <a:lvl2pPr marL="306110" indent="0">
              <a:buNone/>
              <a:defRPr sz="788"/>
            </a:lvl2pPr>
            <a:lvl3pPr marL="612220" indent="0">
              <a:buNone/>
              <a:defRPr sz="675"/>
            </a:lvl3pPr>
            <a:lvl4pPr marL="918329" indent="0">
              <a:buNone/>
              <a:defRPr sz="619"/>
            </a:lvl4pPr>
            <a:lvl5pPr marL="1224439" indent="0">
              <a:buNone/>
              <a:defRPr sz="619"/>
            </a:lvl5pPr>
            <a:lvl6pPr marL="1530548" indent="0">
              <a:buNone/>
              <a:defRPr sz="619"/>
            </a:lvl6pPr>
            <a:lvl7pPr marL="1836659" indent="0">
              <a:buNone/>
              <a:defRPr sz="619"/>
            </a:lvl7pPr>
            <a:lvl8pPr marL="2142768" indent="0">
              <a:buNone/>
              <a:defRPr sz="619"/>
            </a:lvl8pPr>
            <a:lvl9pPr marL="2448878" indent="0">
              <a:buNone/>
              <a:defRPr sz="6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8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138"/>
            </a:lvl1pPr>
            <a:lvl2pPr marL="306110" indent="0">
              <a:buNone/>
              <a:defRPr sz="1913"/>
            </a:lvl2pPr>
            <a:lvl3pPr marL="612220" indent="0">
              <a:buNone/>
              <a:defRPr sz="1631"/>
            </a:lvl3pPr>
            <a:lvl4pPr marL="918329" indent="0">
              <a:buNone/>
              <a:defRPr sz="1350"/>
            </a:lvl4pPr>
            <a:lvl5pPr marL="1224439" indent="0">
              <a:buNone/>
              <a:defRPr sz="1350"/>
            </a:lvl5pPr>
            <a:lvl6pPr marL="1530548" indent="0">
              <a:buNone/>
              <a:defRPr sz="1350"/>
            </a:lvl6pPr>
            <a:lvl7pPr marL="1836659" indent="0">
              <a:buNone/>
              <a:defRPr sz="1350"/>
            </a:lvl7pPr>
            <a:lvl8pPr marL="2142768" indent="0">
              <a:buNone/>
              <a:defRPr sz="1350"/>
            </a:lvl8pPr>
            <a:lvl9pPr marL="2448878" indent="0">
              <a:buNone/>
              <a:defRPr sz="13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900"/>
            </a:lvl1pPr>
            <a:lvl2pPr marL="306110" indent="0">
              <a:buNone/>
              <a:defRPr sz="788"/>
            </a:lvl2pPr>
            <a:lvl3pPr marL="612220" indent="0">
              <a:buNone/>
              <a:defRPr sz="675"/>
            </a:lvl3pPr>
            <a:lvl4pPr marL="918329" indent="0">
              <a:buNone/>
              <a:defRPr sz="619"/>
            </a:lvl4pPr>
            <a:lvl5pPr marL="1224439" indent="0">
              <a:buNone/>
              <a:defRPr sz="619"/>
            </a:lvl5pPr>
            <a:lvl6pPr marL="1530548" indent="0">
              <a:buNone/>
              <a:defRPr sz="619"/>
            </a:lvl6pPr>
            <a:lvl7pPr marL="1836659" indent="0">
              <a:buNone/>
              <a:defRPr sz="619"/>
            </a:lvl7pPr>
            <a:lvl8pPr marL="2142768" indent="0">
              <a:buNone/>
              <a:defRPr sz="619"/>
            </a:lvl8pPr>
            <a:lvl9pPr marL="2448878" indent="0">
              <a:buNone/>
              <a:defRPr sz="6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47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05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74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A13-FD3B-4BFC-B031-E5B32DB87FCA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79A9-9A3B-4FF3-ACE4-8BE8DCD28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8F4A-FF7D-4987-85C7-C86190008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C3736-B8E0-435B-A089-EA6630111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1E5F3-D27F-47D6-B703-C2EB576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BA16-80C1-414A-B34B-C717A8BD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FBA7-CD58-4305-8259-38FA212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CD10-9923-4042-A6D5-DD0F8D02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DD71-3832-426D-96E9-BFFDE1C4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D7EC-C071-42D3-97E8-2AD493D1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26214-0267-4FAB-AEB7-3E6EAA51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A992B-EC0B-44E2-8DD2-DFCBAC26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BFD5-63D2-4E20-9277-DE2CFE38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254DD-3730-430A-8EAC-B2BFDC4F4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2AC4-2261-4BAC-B685-1E0F8C95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FE0C0-8BCE-4CF6-8125-1CDAC02A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38E8-D778-4D6B-AC11-641EEB2B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3A82-3210-4F0E-8AC6-A9F2A508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34F3-E735-472A-971E-CD4AF4B4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655F2-FDD1-4866-8E4E-1DEA77D87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A6707-F490-49E2-87DB-317187A3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D3FC2-9F45-446E-B37D-6681A3F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A797D-1534-469E-9D3D-DF3A69A4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3380-FDCB-416B-9099-95F8BC50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0069F-99BC-40B9-B8AB-A0B5ACE14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5EE47-64F8-4AA3-8962-28C4DBFC7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42DE5-5B43-40E9-BB83-704DC02EA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D480-693A-4F2A-8070-5F53AF299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B5E36-9884-4040-A35F-62B24193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266FC-5A7E-43C1-9DEF-BA00CEB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B1399-FEFE-4F00-8A91-0B6A520B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79C3-416C-4742-867E-CF01BA87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7EE28-3ECE-40C5-B4EF-020DD9DC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88727-9539-4FCC-ACC9-AEB61F21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DC86E-715C-44DE-B1F9-CD5D0753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F98A-F5FB-47D7-8E4D-082DFB6D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96950-46FD-48F6-8E68-A6A4EF5E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6F874-62DD-484A-B98D-276F5642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7E5A3A6-7F6D-9693-11CB-0977A23A2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08760" y="0"/>
            <a:ext cx="1245572" cy="124557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DB6A56-F19F-30A2-AAE9-4E21A90E1F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08760" y="0"/>
            <a:ext cx="1245572" cy="12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81"/>
            <a:ext cx="8229600" cy="85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>
              <a:defRPr sz="9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20"/>
            <a:ext cx="2895601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 algn="ctr">
              <a:defRPr sz="9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 algn="r">
              <a:defRPr sz="9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057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06110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12220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18329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224439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29672" indent="-229672" algn="l" rtl="0" fontAlgn="base">
        <a:spcBef>
          <a:spcPct val="20000"/>
        </a:spcBef>
        <a:spcAft>
          <a:spcPct val="0"/>
        </a:spcAft>
        <a:buChar char="•"/>
        <a:defRPr sz="2138">
          <a:solidFill>
            <a:schemeClr val="tx1"/>
          </a:solidFill>
          <a:latin typeface="+mn-lt"/>
          <a:ea typeface="+mn-ea"/>
          <a:cs typeface="+mn-cs"/>
        </a:defRPr>
      </a:lvl1pPr>
      <a:lvl2pPr marL="497562" indent="-191453" algn="l" rtl="0" fontAlgn="base">
        <a:spcBef>
          <a:spcPct val="20000"/>
        </a:spcBef>
        <a:spcAft>
          <a:spcPct val="0"/>
        </a:spcAft>
        <a:buChar char="–"/>
        <a:defRPr sz="1913">
          <a:solidFill>
            <a:schemeClr val="tx1"/>
          </a:solidFill>
          <a:latin typeface="+mn-lt"/>
          <a:ea typeface="+mn-ea"/>
        </a:defRPr>
      </a:lvl2pPr>
      <a:lvl3pPr marL="765096" indent="-152876" algn="l" rtl="0" fontAlgn="base">
        <a:spcBef>
          <a:spcPct val="20000"/>
        </a:spcBef>
        <a:spcAft>
          <a:spcPct val="0"/>
        </a:spcAft>
        <a:buChar char="•"/>
        <a:defRPr sz="1631">
          <a:solidFill>
            <a:schemeClr val="tx1"/>
          </a:solidFill>
          <a:latin typeface="+mn-lt"/>
          <a:ea typeface="+mn-ea"/>
        </a:defRPr>
      </a:lvl3pPr>
      <a:lvl4pPr marL="1071206" indent="-152876" algn="l" rtl="0" fontAlgn="base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+mn-ea"/>
        </a:defRPr>
      </a:lvl4pPr>
      <a:lvl5pPr marL="137731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5pPr>
      <a:lvl6pPr marL="168342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6pPr>
      <a:lvl7pPr marL="198953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7pPr>
      <a:lvl8pPr marL="2295644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8pPr>
      <a:lvl9pPr marL="2601754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30611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1222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1832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22443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53054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83665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14276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44887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openxmlformats.org/officeDocument/2006/relationships/video" Target="../media/media1.mp4"/><Relationship Id="rId7" Type="http://schemas.openxmlformats.org/officeDocument/2006/relationships/image" Target="../media/image24.png"/><Relationship Id="rId12" Type="http://schemas.microsoft.com/office/2007/relationships/hdphoto" Target="../media/hdphoto3.wdp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2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126" y="1828255"/>
            <a:ext cx="4764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taccato " panose="02040603050506020204" pitchFamily="18" charset="0"/>
                <a:sym typeface="Arial"/>
              </a:rPr>
              <a:t>KHỞI ĐỘNG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taccato " panose="02040603050506020204" pitchFamily="18" charset="0"/>
              <a:sym typeface="Arial"/>
            </a:endParaRPr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C42E51-8D3A-81D6-9E05-3053611A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760" y="0"/>
            <a:ext cx="1245572" cy="12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with a nuclear explosion&#10;&#10;Description automatically generated">
            <a:extLst>
              <a:ext uri="{FF2B5EF4-FFF2-40B4-BE49-F238E27FC236}">
                <a16:creationId xmlns:a16="http://schemas.microsoft.com/office/drawing/2014/main" id="{60BDC63F-6041-A4DD-606E-4677E214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20" descr="Tải mẫu bộ đội vector, file AI, EPS, PNG, SVG, PSD, JPG/JPEG miễn phí">
            <a:extLst>
              <a:ext uri="{FF2B5EF4-FFF2-40B4-BE49-F238E27FC236}">
                <a16:creationId xmlns:a16="http://schemas.microsoft.com/office/drawing/2014/main" id="{4FBB5488-4297-AD3F-CDF7-F755538C4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3"/>
          <a:stretch/>
        </p:blipFill>
        <p:spPr bwMode="auto">
          <a:xfrm>
            <a:off x="2008629" y="2757488"/>
            <a:ext cx="2202148" cy="25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AD4DB5-40BE-FA5F-77EC-429E7825F3C4}"/>
              </a:ext>
            </a:extLst>
          </p:cNvPr>
          <p:cNvGrpSpPr/>
          <p:nvPr/>
        </p:nvGrpSpPr>
        <p:grpSpPr>
          <a:xfrm>
            <a:off x="4608871" y="2042652"/>
            <a:ext cx="4830099" cy="2995775"/>
            <a:chOff x="6194322" y="2625212"/>
            <a:chExt cx="6440132" cy="3994367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C43E1AE-313C-9EDF-B140-CB1D1D21DFB6}"/>
                </a:ext>
              </a:extLst>
            </p:cNvPr>
            <p:cNvSpPr/>
            <p:nvPr/>
          </p:nvSpPr>
          <p:spPr>
            <a:xfrm flipH="1">
              <a:off x="6194322" y="2625212"/>
              <a:ext cx="6119645" cy="3994367"/>
            </a:xfrm>
            <a:custGeom>
              <a:avLst/>
              <a:gdLst/>
              <a:ahLst/>
              <a:cxnLst/>
              <a:rect l="l" t="t" r="r" b="b"/>
              <a:pathLst>
                <a:path w="7065413" h="4114800">
                  <a:moveTo>
                    <a:pt x="0" y="0"/>
                  </a:moveTo>
                  <a:lnTo>
                    <a:pt x="7065413" y="0"/>
                  </a:lnTo>
                  <a:lnTo>
                    <a:pt x="706541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buClrTx/>
              </a:pPr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693CF38B-1D4A-BB02-7DFA-2E89F16EB797}"/>
                </a:ext>
              </a:extLst>
            </p:cNvPr>
            <p:cNvSpPr/>
            <p:nvPr/>
          </p:nvSpPr>
          <p:spPr>
            <a:xfrm>
              <a:off x="10259412" y="2625212"/>
              <a:ext cx="2375042" cy="2491228"/>
            </a:xfrm>
            <a:custGeom>
              <a:avLst/>
              <a:gdLst/>
              <a:ahLst/>
              <a:cxnLst/>
              <a:rect l="l" t="t" r="r" b="b"/>
              <a:pathLst>
                <a:path w="4695311" h="4114800">
                  <a:moveTo>
                    <a:pt x="0" y="0"/>
                  </a:moveTo>
                  <a:lnTo>
                    <a:pt x="4695311" y="0"/>
                  </a:lnTo>
                  <a:lnTo>
                    <a:pt x="4695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buClrTx/>
              </a:pPr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 3">
            <a:extLst>
              <a:ext uri="{FF2B5EF4-FFF2-40B4-BE49-F238E27FC236}">
                <a16:creationId xmlns:a16="http://schemas.microsoft.com/office/drawing/2014/main" id="{D90F7EC7-F492-DB5E-33AD-F409C4D94CAC}"/>
              </a:ext>
            </a:extLst>
          </p:cNvPr>
          <p:cNvSpPr/>
          <p:nvPr/>
        </p:nvSpPr>
        <p:spPr>
          <a:xfrm>
            <a:off x="-71437" y="1243012"/>
            <a:ext cx="1815869" cy="2100263"/>
          </a:xfrm>
          <a:custGeom>
            <a:avLst/>
            <a:gdLst/>
            <a:ahLst/>
            <a:cxnLst/>
            <a:rect l="l" t="t" r="r" b="b"/>
            <a:pathLst>
              <a:path w="3585019" h="4114800">
                <a:moveTo>
                  <a:pt x="0" y="0"/>
                </a:moveTo>
                <a:lnTo>
                  <a:pt x="3585020" y="0"/>
                </a:lnTo>
                <a:lnTo>
                  <a:pt x="35850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1025269E-4F67-1F8B-2F6D-16C1FD173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1" y="2081893"/>
            <a:ext cx="2893219" cy="3168764"/>
          </a:xfrm>
          <a:prstGeom prst="rect">
            <a:avLst/>
          </a:prstGeom>
        </p:spPr>
      </p:pic>
      <p:pic>
        <p:nvPicPr>
          <p:cNvPr id="17" name="Picture 16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CEAF37DD-26E3-7399-0312-3298038F6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9" y="2578893"/>
            <a:ext cx="2721769" cy="2721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E0EB7F-5BD2-D7C0-A3BA-62D2444B1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083" y="72349"/>
            <a:ext cx="6194073" cy="944962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F19222F-4088-DEF6-BD47-AF3FB38AE873}"/>
              </a:ext>
            </a:extLst>
          </p:cNvPr>
          <p:cNvSpPr/>
          <p:nvPr/>
        </p:nvSpPr>
        <p:spPr>
          <a:xfrm>
            <a:off x="1132071" y="1426854"/>
            <a:ext cx="7362261" cy="1491606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9AC38-6453-15FC-86BD-5C58481BC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540" y="1470366"/>
            <a:ext cx="7121984" cy="1595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F2E9D0-572B-B51E-1A92-A83E267C9B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88" y="177504"/>
            <a:ext cx="220694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3901698"/>
            <a:ext cx="3742009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5" y="3901698"/>
            <a:ext cx="3767315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524538" y="1080531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pic>
        <p:nvPicPr>
          <p:cNvPr id="8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A5CC02A8-F245-4082-8435-B509DC96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866" y="2788067"/>
            <a:ext cx="2931133" cy="25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385646" y="465517"/>
            <a:ext cx="6615354" cy="1509137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7266"/>
                <a:gd name="adj2" fmla="val 67807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60" y="706216"/>
            <a:ext cx="5984768" cy="11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CN" sz="2475" kern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 “Quyết chiến quyết thắng” được tung bay trên nóc hầm chỉ huy của giặc Pháp vào ngày tháng năm nào?</a:t>
            </a:r>
            <a:endParaRPr lang="fr-FR" altLang="zh-CN" sz="2475" b="1" kern="1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-78878" y="63174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5: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420851" y="2094210"/>
            <a:ext cx="5527413" cy="4029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32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7 tháng 4 năm 1954 	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420850" y="3041486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Ngày 7 tháng 6 năm 1954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420851" y="2606049"/>
            <a:ext cx="5527413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7 tháng 5 năm 1954</a:t>
            </a: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4943453" y="2475413"/>
            <a:ext cx="588354" cy="6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932A088B-169A-5CB7-2472-DE76F77B0EA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5338846" y="3476924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5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9ACDAC2F-AE54-40BD-4688-C6025070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879"/>
            <a:ext cx="2721769" cy="2721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733B77-6B2B-AE74-0ED8-5344B2F2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1" y="917436"/>
            <a:ext cx="7462151" cy="278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">
  <a:themeElements>
    <a:clrScheme name="自定义 1">
      <a:dk1>
        <a:sysClr val="windowText" lastClr="000000"/>
      </a:dk1>
      <a:lt1>
        <a:sysClr val="window" lastClr="FFFFFF"/>
      </a:lt1>
      <a:dk2>
        <a:srgbClr val="49371F"/>
      </a:dk2>
      <a:lt2>
        <a:srgbClr val="9596A4"/>
      </a:lt2>
      <a:accent1>
        <a:srgbClr val="EFAE55"/>
      </a:accent1>
      <a:accent2>
        <a:srgbClr val="5A4A33"/>
      </a:accent2>
      <a:accent3>
        <a:srgbClr val="EFAE55"/>
      </a:accent3>
      <a:accent4>
        <a:srgbClr val="A98D6C"/>
      </a:accent4>
      <a:accent5>
        <a:srgbClr val="F2B96E"/>
      </a:accent5>
      <a:accent6>
        <a:srgbClr val="A98D6C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eaVert" wrap="square" lIns="91441" tIns="45720" rIns="91441" bIns="45720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55</Words>
  <Application>Microsoft Macintosh PowerPoint</Application>
  <PresentationFormat>On-screen Show (16:9)</PresentationFormat>
  <Paragraphs>6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Advent Pro</vt:lpstr>
      <vt:lpstr>UTM Staccato </vt:lpstr>
      <vt:lpstr>字魂59号-创粗黑</vt:lpstr>
      <vt:lpstr>Arial</vt:lpstr>
      <vt:lpstr>Calibri</vt:lpstr>
      <vt:lpstr>Calibri Light</vt:lpstr>
      <vt:lpstr>Times New Roman</vt:lpstr>
      <vt:lpstr>War Background by Slidesgo</vt:lpstr>
      <vt:lpstr>1_Office Theme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Phương Anh Bùi</cp:lastModifiedBy>
  <cp:revision>66</cp:revision>
  <dcterms:modified xsi:type="dcterms:W3CDTF">2025-02-03T14:56:35Z</dcterms:modified>
</cp:coreProperties>
</file>