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95" r:id="rId3"/>
    <p:sldId id="271" r:id="rId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17" autoAdjust="0"/>
  </p:normalViewPr>
  <p:slideViewPr>
    <p:cSldViewPr>
      <p:cViewPr varScale="1">
        <p:scale>
          <a:sx n="59" d="100"/>
          <a:sy n="59" d="100"/>
        </p:scale>
        <p:origin x="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DCCB4-A48D-41C3-AF29-5E258F93F110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0D73-BCD4-4F46-8100-808566F1B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 việc giúp muối chua rau củ quả, vi khuẩn lactic còn giúp chúng ta tạo ra một món ăn ngon, bổ dưỡng mà nhiều người yêu thích – Đó là sữa chua.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AE497-1BE1-4E80-B581-E314F5254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9B6902-1520-A4FA-2C51-A6D4D65F66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26857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3.svg"/><Relationship Id="rId21" Type="http://schemas.openxmlformats.org/officeDocument/2006/relationships/image" Target="../media/image50.svg"/><Relationship Id="rId7" Type="http://schemas.openxmlformats.org/officeDocument/2006/relationships/image" Target="../media/image37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image" Target="../media/image5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5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4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2895600" y="1638300"/>
            <a:ext cx="8933818" cy="7350437"/>
            <a:chOff x="0" y="0"/>
            <a:chExt cx="1926684" cy="15852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573" cy="1588257"/>
            </a:xfrm>
            <a:custGeom>
              <a:avLst/>
              <a:gdLst/>
              <a:ahLst/>
              <a:cxnLst/>
              <a:rect l="l" t="t" r="r" b="b"/>
              <a:pathLst>
                <a:path w="1927573" h="1588257">
                  <a:moveTo>
                    <a:pt x="1865343" y="1583431"/>
                  </a:moveTo>
                  <a:cubicBezTo>
                    <a:pt x="1872582" y="1581399"/>
                    <a:pt x="1880075" y="1578351"/>
                    <a:pt x="1886679" y="1574160"/>
                  </a:cubicBezTo>
                  <a:cubicBezTo>
                    <a:pt x="1879694" y="1578478"/>
                    <a:pt x="1872201" y="1581653"/>
                    <a:pt x="1865343" y="1583431"/>
                  </a:cubicBezTo>
                  <a:close/>
                  <a:moveTo>
                    <a:pt x="1926684" y="1489451"/>
                  </a:moveTo>
                  <a:cubicBezTo>
                    <a:pt x="1926430" y="1500881"/>
                    <a:pt x="1926049" y="1501262"/>
                    <a:pt x="1925668" y="1501262"/>
                  </a:cubicBezTo>
                  <a:cubicBezTo>
                    <a:pt x="1925414" y="1501262"/>
                    <a:pt x="1925287" y="1501135"/>
                    <a:pt x="1925033" y="1502151"/>
                  </a:cubicBezTo>
                  <a:cubicBezTo>
                    <a:pt x="1924779" y="1503421"/>
                    <a:pt x="1924906" y="1504564"/>
                    <a:pt x="1924271" y="1512438"/>
                  </a:cubicBezTo>
                  <a:cubicBezTo>
                    <a:pt x="1924398" y="1518788"/>
                    <a:pt x="1922874" y="1530091"/>
                    <a:pt x="1916778" y="1542029"/>
                  </a:cubicBezTo>
                  <a:cubicBezTo>
                    <a:pt x="1910809" y="1553967"/>
                    <a:pt x="1900141" y="1566159"/>
                    <a:pt x="1886679" y="1574160"/>
                  </a:cubicBezTo>
                  <a:cubicBezTo>
                    <a:pt x="1901665" y="1565270"/>
                    <a:pt x="1913222" y="1549776"/>
                    <a:pt x="1918175" y="1536822"/>
                  </a:cubicBezTo>
                  <a:cubicBezTo>
                    <a:pt x="1923255" y="1523741"/>
                    <a:pt x="1923128" y="1514343"/>
                    <a:pt x="1922493" y="1515486"/>
                  </a:cubicBezTo>
                  <a:cubicBezTo>
                    <a:pt x="1921223" y="1525900"/>
                    <a:pt x="1918683" y="1531361"/>
                    <a:pt x="1917540" y="1534536"/>
                  </a:cubicBezTo>
                  <a:cubicBezTo>
                    <a:pt x="1916270" y="1537711"/>
                    <a:pt x="1915381" y="1538600"/>
                    <a:pt x="1914746" y="1539743"/>
                  </a:cubicBezTo>
                  <a:cubicBezTo>
                    <a:pt x="1913984" y="1541013"/>
                    <a:pt x="1913349" y="1542029"/>
                    <a:pt x="1911698" y="1544823"/>
                  </a:cubicBezTo>
                  <a:cubicBezTo>
                    <a:pt x="1911444" y="1545331"/>
                    <a:pt x="1911063" y="1545966"/>
                    <a:pt x="1910682" y="1546474"/>
                  </a:cubicBezTo>
                  <a:cubicBezTo>
                    <a:pt x="1910682" y="1546474"/>
                    <a:pt x="1909412" y="1551300"/>
                    <a:pt x="1899506" y="1560952"/>
                  </a:cubicBezTo>
                  <a:lnTo>
                    <a:pt x="1898363" y="1564127"/>
                  </a:lnTo>
                  <a:cubicBezTo>
                    <a:pt x="1893918" y="1568572"/>
                    <a:pt x="1886933" y="1573398"/>
                    <a:pt x="1879440" y="1577081"/>
                  </a:cubicBezTo>
                  <a:cubicBezTo>
                    <a:pt x="1860644" y="1588257"/>
                    <a:pt x="1844642" y="1584447"/>
                    <a:pt x="1844642" y="1584447"/>
                  </a:cubicBezTo>
                  <a:lnTo>
                    <a:pt x="1818861" y="1581018"/>
                  </a:lnTo>
                  <a:lnTo>
                    <a:pt x="1812003" y="1581399"/>
                  </a:lnTo>
                  <a:lnTo>
                    <a:pt x="1765140" y="1578224"/>
                  </a:lnTo>
                  <a:cubicBezTo>
                    <a:pt x="1610456" y="1579748"/>
                    <a:pt x="1393724" y="1577716"/>
                    <a:pt x="1253079" y="1577335"/>
                  </a:cubicBezTo>
                  <a:cubicBezTo>
                    <a:pt x="1191484" y="1577462"/>
                    <a:pt x="1030747" y="1576954"/>
                    <a:pt x="945108" y="1578224"/>
                  </a:cubicBezTo>
                  <a:lnTo>
                    <a:pt x="949060" y="1577081"/>
                  </a:lnTo>
                  <a:cubicBezTo>
                    <a:pt x="846623" y="1577335"/>
                    <a:pt x="705648" y="1579113"/>
                    <a:pt x="643724" y="1579494"/>
                  </a:cubicBezTo>
                  <a:lnTo>
                    <a:pt x="645371" y="1578986"/>
                  </a:lnTo>
                  <a:cubicBezTo>
                    <a:pt x="604199" y="1579113"/>
                    <a:pt x="496162" y="1580256"/>
                    <a:pt x="509337" y="1582415"/>
                  </a:cubicBezTo>
                  <a:cubicBezTo>
                    <a:pt x="409864" y="1581780"/>
                    <a:pt x="427321" y="1579748"/>
                    <a:pt x="301169" y="1580891"/>
                  </a:cubicBezTo>
                  <a:lnTo>
                    <a:pt x="320602" y="1581145"/>
                  </a:lnTo>
                  <a:cubicBezTo>
                    <a:pt x="284370" y="1581145"/>
                    <a:pt x="213224" y="1581272"/>
                    <a:pt x="170688" y="1581272"/>
                  </a:cubicBezTo>
                  <a:cubicBezTo>
                    <a:pt x="153670" y="1581272"/>
                    <a:pt x="135001" y="1581145"/>
                    <a:pt x="115570" y="1581145"/>
                  </a:cubicBezTo>
                  <a:cubicBezTo>
                    <a:pt x="105791" y="1581145"/>
                    <a:pt x="95885" y="1581145"/>
                    <a:pt x="85852" y="1581018"/>
                  </a:cubicBezTo>
                  <a:cubicBezTo>
                    <a:pt x="80645" y="1580891"/>
                    <a:pt x="76708" y="1581145"/>
                    <a:pt x="68453" y="1580637"/>
                  </a:cubicBezTo>
                  <a:cubicBezTo>
                    <a:pt x="61087" y="1579748"/>
                    <a:pt x="53975" y="1577970"/>
                    <a:pt x="47117" y="1575176"/>
                  </a:cubicBezTo>
                  <a:cubicBezTo>
                    <a:pt x="19558" y="1564000"/>
                    <a:pt x="1143" y="1535425"/>
                    <a:pt x="1270" y="1507358"/>
                  </a:cubicBezTo>
                  <a:cubicBezTo>
                    <a:pt x="1270" y="1487927"/>
                    <a:pt x="1270" y="1469512"/>
                    <a:pt x="1397" y="1452875"/>
                  </a:cubicBezTo>
                  <a:cubicBezTo>
                    <a:pt x="1270" y="1419855"/>
                    <a:pt x="1270" y="1393947"/>
                    <a:pt x="1270" y="1371057"/>
                  </a:cubicBezTo>
                  <a:lnTo>
                    <a:pt x="1651" y="1379908"/>
                  </a:lnTo>
                  <a:cubicBezTo>
                    <a:pt x="508" y="1290898"/>
                    <a:pt x="1778" y="1177613"/>
                    <a:pt x="0" y="1086833"/>
                  </a:cubicBezTo>
                  <a:cubicBezTo>
                    <a:pt x="1016" y="917917"/>
                    <a:pt x="2413" y="18965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49192" y="508"/>
                    <a:pt x="1409205" y="635"/>
                    <a:pt x="1776443" y="0"/>
                  </a:cubicBezTo>
                  <a:lnTo>
                    <a:pt x="1772252" y="254"/>
                  </a:lnTo>
                  <a:cubicBezTo>
                    <a:pt x="1785460" y="254"/>
                    <a:pt x="1803621" y="127"/>
                    <a:pt x="1825338" y="127"/>
                  </a:cubicBezTo>
                  <a:cubicBezTo>
                    <a:pt x="1830799" y="127"/>
                    <a:pt x="1836387" y="127"/>
                    <a:pt x="1842356" y="127"/>
                  </a:cubicBezTo>
                  <a:lnTo>
                    <a:pt x="1844642" y="127"/>
                  </a:lnTo>
                  <a:lnTo>
                    <a:pt x="1848071" y="254"/>
                  </a:lnTo>
                  <a:cubicBezTo>
                    <a:pt x="1850357" y="381"/>
                    <a:pt x="1852643" y="381"/>
                    <a:pt x="1854929" y="762"/>
                  </a:cubicBezTo>
                  <a:cubicBezTo>
                    <a:pt x="1859501" y="1270"/>
                    <a:pt x="1864200" y="2413"/>
                    <a:pt x="1868772" y="3810"/>
                  </a:cubicBezTo>
                  <a:cubicBezTo>
                    <a:pt x="1887060" y="9525"/>
                    <a:pt x="1904205" y="22860"/>
                    <a:pt x="1914238" y="41656"/>
                  </a:cubicBezTo>
                  <a:cubicBezTo>
                    <a:pt x="1919191" y="51054"/>
                    <a:pt x="1922493" y="61722"/>
                    <a:pt x="1923255" y="72771"/>
                  </a:cubicBezTo>
                  <a:cubicBezTo>
                    <a:pt x="1923636" y="79121"/>
                    <a:pt x="1923509" y="81915"/>
                    <a:pt x="1923509" y="85725"/>
                  </a:cubicBezTo>
                  <a:cubicBezTo>
                    <a:pt x="1923509" y="89408"/>
                    <a:pt x="1923509" y="93091"/>
                    <a:pt x="1923509" y="96901"/>
                  </a:cubicBezTo>
                  <a:cubicBezTo>
                    <a:pt x="1923509" y="111887"/>
                    <a:pt x="1923636" y="127254"/>
                    <a:pt x="1923636" y="143002"/>
                  </a:cubicBezTo>
                  <a:cubicBezTo>
                    <a:pt x="1923763" y="177519"/>
                    <a:pt x="1923890" y="242506"/>
                    <a:pt x="1924017" y="307493"/>
                  </a:cubicBezTo>
                  <a:cubicBezTo>
                    <a:pt x="1924271" y="567695"/>
                    <a:pt x="1924652" y="827643"/>
                    <a:pt x="1924779" y="932583"/>
                  </a:cubicBezTo>
                  <a:lnTo>
                    <a:pt x="1926049" y="974813"/>
                  </a:lnTo>
                  <a:cubicBezTo>
                    <a:pt x="1925033" y="1018812"/>
                    <a:pt x="1925795" y="1060029"/>
                    <a:pt x="1925033" y="1120465"/>
                  </a:cubicBezTo>
                  <a:cubicBezTo>
                    <a:pt x="1925160" y="1152073"/>
                    <a:pt x="1926176" y="1138924"/>
                    <a:pt x="1926430" y="1124005"/>
                  </a:cubicBezTo>
                  <a:cubicBezTo>
                    <a:pt x="1925668" y="1176601"/>
                    <a:pt x="1926684" y="1233750"/>
                    <a:pt x="1925922" y="1262830"/>
                  </a:cubicBezTo>
                  <a:lnTo>
                    <a:pt x="1925541" y="1253979"/>
                  </a:lnTo>
                  <a:cubicBezTo>
                    <a:pt x="1924271" y="1336161"/>
                    <a:pt x="1927573" y="1383954"/>
                    <a:pt x="1926176" y="1433698"/>
                  </a:cubicBezTo>
                  <a:lnTo>
                    <a:pt x="1925922" y="1433317"/>
                  </a:lnTo>
                  <a:cubicBezTo>
                    <a:pt x="1925033" y="1451986"/>
                    <a:pt x="1926303" y="1473195"/>
                    <a:pt x="1926684" y="1489451"/>
                  </a:cubicBezTo>
                  <a:close/>
                  <a:moveTo>
                    <a:pt x="1884266" y="1573779"/>
                  </a:moveTo>
                  <a:cubicBezTo>
                    <a:pt x="1883631" y="1574160"/>
                    <a:pt x="1883123" y="1574541"/>
                    <a:pt x="1882615" y="1574922"/>
                  </a:cubicBezTo>
                  <a:cubicBezTo>
                    <a:pt x="1883123" y="1574668"/>
                    <a:pt x="1883631" y="1574541"/>
                    <a:pt x="1884139" y="1574160"/>
                  </a:cubicBezTo>
                  <a:cubicBezTo>
                    <a:pt x="1884139" y="1574160"/>
                    <a:pt x="1884266" y="1573906"/>
                    <a:pt x="1884266" y="1573779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87200" y="4533900"/>
            <a:ext cx="5211327" cy="5495098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C0307D-262D-17B5-1D32-323042D3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24100"/>
            <a:ext cx="9276743" cy="7148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2876219" y="2452585"/>
            <a:ext cx="12535562" cy="4686648"/>
            <a:chOff x="0" y="0"/>
            <a:chExt cx="2648587" cy="99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9476" cy="993271"/>
            </a:xfrm>
            <a:custGeom>
              <a:avLst/>
              <a:gdLst/>
              <a:ahLst/>
              <a:cxnLst/>
              <a:rect l="l" t="t" r="r" b="b"/>
              <a:pathLst>
                <a:path w="2649476" h="993271">
                  <a:moveTo>
                    <a:pt x="2587246" y="988445"/>
                  </a:moveTo>
                  <a:cubicBezTo>
                    <a:pt x="2594485" y="986412"/>
                    <a:pt x="2601978" y="983364"/>
                    <a:pt x="2608582" y="979173"/>
                  </a:cubicBezTo>
                  <a:cubicBezTo>
                    <a:pt x="2601597" y="983492"/>
                    <a:pt x="2594104" y="986667"/>
                    <a:pt x="2587246" y="988445"/>
                  </a:cubicBezTo>
                  <a:close/>
                  <a:moveTo>
                    <a:pt x="2648587" y="894465"/>
                  </a:moveTo>
                  <a:cubicBezTo>
                    <a:pt x="2648333" y="905895"/>
                    <a:pt x="2647952" y="906276"/>
                    <a:pt x="2647571" y="906276"/>
                  </a:cubicBezTo>
                  <a:cubicBezTo>
                    <a:pt x="2647317" y="906276"/>
                    <a:pt x="2647190" y="906149"/>
                    <a:pt x="2646936" y="907165"/>
                  </a:cubicBezTo>
                  <a:cubicBezTo>
                    <a:pt x="2646682" y="908435"/>
                    <a:pt x="2646809" y="909578"/>
                    <a:pt x="2646174" y="917452"/>
                  </a:cubicBezTo>
                  <a:cubicBezTo>
                    <a:pt x="2646301" y="923802"/>
                    <a:pt x="2644777" y="935105"/>
                    <a:pt x="2638681" y="947043"/>
                  </a:cubicBezTo>
                  <a:cubicBezTo>
                    <a:pt x="2632712" y="958981"/>
                    <a:pt x="2622044" y="971173"/>
                    <a:pt x="2608582" y="979174"/>
                  </a:cubicBezTo>
                  <a:cubicBezTo>
                    <a:pt x="2623568" y="970284"/>
                    <a:pt x="2635125" y="954790"/>
                    <a:pt x="2640078" y="941836"/>
                  </a:cubicBezTo>
                  <a:cubicBezTo>
                    <a:pt x="2645158" y="928755"/>
                    <a:pt x="2645031" y="919357"/>
                    <a:pt x="2644396" y="920500"/>
                  </a:cubicBezTo>
                  <a:cubicBezTo>
                    <a:pt x="2643126" y="930914"/>
                    <a:pt x="2640586" y="936375"/>
                    <a:pt x="2639443" y="939550"/>
                  </a:cubicBezTo>
                  <a:cubicBezTo>
                    <a:pt x="2638173" y="942725"/>
                    <a:pt x="2637284" y="943614"/>
                    <a:pt x="2636649" y="944757"/>
                  </a:cubicBezTo>
                  <a:cubicBezTo>
                    <a:pt x="2635887" y="946027"/>
                    <a:pt x="2635252" y="947043"/>
                    <a:pt x="2633601" y="949837"/>
                  </a:cubicBezTo>
                  <a:cubicBezTo>
                    <a:pt x="2633347" y="950345"/>
                    <a:pt x="2632966" y="950980"/>
                    <a:pt x="2632585" y="951488"/>
                  </a:cubicBezTo>
                  <a:cubicBezTo>
                    <a:pt x="2632585" y="951488"/>
                    <a:pt x="2631315" y="956314"/>
                    <a:pt x="2621409" y="965966"/>
                  </a:cubicBezTo>
                  <a:lnTo>
                    <a:pt x="2620266" y="969141"/>
                  </a:lnTo>
                  <a:cubicBezTo>
                    <a:pt x="2615821" y="973586"/>
                    <a:pt x="2608836" y="978412"/>
                    <a:pt x="2601343" y="982095"/>
                  </a:cubicBezTo>
                  <a:cubicBezTo>
                    <a:pt x="2582547" y="993271"/>
                    <a:pt x="2566545" y="989461"/>
                    <a:pt x="2566545" y="989461"/>
                  </a:cubicBezTo>
                  <a:lnTo>
                    <a:pt x="2540764" y="986032"/>
                  </a:lnTo>
                  <a:lnTo>
                    <a:pt x="2533906" y="986413"/>
                  </a:lnTo>
                  <a:lnTo>
                    <a:pt x="2487043" y="983238"/>
                  </a:lnTo>
                  <a:cubicBezTo>
                    <a:pt x="2269867" y="984762"/>
                    <a:pt x="1951852" y="982730"/>
                    <a:pt x="1745481" y="982349"/>
                  </a:cubicBezTo>
                  <a:cubicBezTo>
                    <a:pt x="1655103" y="982476"/>
                    <a:pt x="1419251" y="981968"/>
                    <a:pt x="1293591" y="983238"/>
                  </a:cubicBezTo>
                  <a:lnTo>
                    <a:pt x="1299391" y="982095"/>
                  </a:lnTo>
                  <a:cubicBezTo>
                    <a:pt x="1149084" y="982349"/>
                    <a:pt x="942229" y="984127"/>
                    <a:pt x="851368" y="984508"/>
                  </a:cubicBezTo>
                  <a:lnTo>
                    <a:pt x="853784" y="984000"/>
                  </a:lnTo>
                  <a:cubicBezTo>
                    <a:pt x="793371" y="984127"/>
                    <a:pt x="634847" y="985270"/>
                    <a:pt x="654180" y="987429"/>
                  </a:cubicBezTo>
                  <a:cubicBezTo>
                    <a:pt x="508222" y="986794"/>
                    <a:pt x="533837" y="984762"/>
                    <a:pt x="348731" y="985905"/>
                  </a:cubicBezTo>
                  <a:lnTo>
                    <a:pt x="377246" y="986159"/>
                  </a:lnTo>
                  <a:cubicBezTo>
                    <a:pt x="324083" y="986159"/>
                    <a:pt x="219689" y="986286"/>
                    <a:pt x="170688" y="986286"/>
                  </a:cubicBezTo>
                  <a:cubicBezTo>
                    <a:pt x="153670" y="986286"/>
                    <a:pt x="135001" y="986159"/>
                    <a:pt x="115570" y="986159"/>
                  </a:cubicBezTo>
                  <a:cubicBezTo>
                    <a:pt x="105791" y="986159"/>
                    <a:pt x="95885" y="986159"/>
                    <a:pt x="85852" y="986032"/>
                  </a:cubicBezTo>
                  <a:cubicBezTo>
                    <a:pt x="80645" y="985905"/>
                    <a:pt x="76708" y="986159"/>
                    <a:pt x="68453" y="985651"/>
                  </a:cubicBezTo>
                  <a:cubicBezTo>
                    <a:pt x="61087" y="984762"/>
                    <a:pt x="53975" y="982984"/>
                    <a:pt x="47117" y="980190"/>
                  </a:cubicBezTo>
                  <a:cubicBezTo>
                    <a:pt x="19558" y="969014"/>
                    <a:pt x="1143" y="940439"/>
                    <a:pt x="1270" y="912372"/>
                  </a:cubicBezTo>
                  <a:cubicBezTo>
                    <a:pt x="1270" y="892941"/>
                    <a:pt x="1270" y="874526"/>
                    <a:pt x="1397" y="857889"/>
                  </a:cubicBezTo>
                  <a:cubicBezTo>
                    <a:pt x="1270" y="824869"/>
                    <a:pt x="1270" y="798961"/>
                    <a:pt x="1270" y="786665"/>
                  </a:cubicBezTo>
                  <a:lnTo>
                    <a:pt x="1651" y="791204"/>
                  </a:lnTo>
                  <a:cubicBezTo>
                    <a:pt x="508" y="745555"/>
                    <a:pt x="1778" y="687458"/>
                    <a:pt x="0" y="640901"/>
                  </a:cubicBezTo>
                  <a:cubicBezTo>
                    <a:pt x="1016" y="554273"/>
                    <a:pt x="2413" y="18078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12659" y="508"/>
                    <a:pt x="1974568" y="635"/>
                    <a:pt x="2498346" y="0"/>
                  </a:cubicBezTo>
                  <a:lnTo>
                    <a:pt x="2494155" y="254"/>
                  </a:lnTo>
                  <a:cubicBezTo>
                    <a:pt x="2507363" y="254"/>
                    <a:pt x="2525524" y="127"/>
                    <a:pt x="2547241" y="127"/>
                  </a:cubicBezTo>
                  <a:cubicBezTo>
                    <a:pt x="2552702" y="127"/>
                    <a:pt x="2558290" y="127"/>
                    <a:pt x="2564259" y="127"/>
                  </a:cubicBezTo>
                  <a:lnTo>
                    <a:pt x="2566545" y="127"/>
                  </a:lnTo>
                  <a:lnTo>
                    <a:pt x="2569974" y="254"/>
                  </a:lnTo>
                  <a:cubicBezTo>
                    <a:pt x="2572260" y="381"/>
                    <a:pt x="2574546" y="381"/>
                    <a:pt x="2576832" y="762"/>
                  </a:cubicBezTo>
                  <a:cubicBezTo>
                    <a:pt x="2581404" y="1270"/>
                    <a:pt x="2586103" y="2413"/>
                    <a:pt x="2590675" y="3810"/>
                  </a:cubicBezTo>
                  <a:cubicBezTo>
                    <a:pt x="2608963" y="9525"/>
                    <a:pt x="2626108" y="22860"/>
                    <a:pt x="2636141" y="41656"/>
                  </a:cubicBezTo>
                  <a:cubicBezTo>
                    <a:pt x="2641094" y="51054"/>
                    <a:pt x="2644396" y="61722"/>
                    <a:pt x="2645158" y="72771"/>
                  </a:cubicBezTo>
                  <a:cubicBezTo>
                    <a:pt x="2645539" y="79121"/>
                    <a:pt x="2645412" y="81915"/>
                    <a:pt x="2645412" y="85725"/>
                  </a:cubicBezTo>
                  <a:cubicBezTo>
                    <a:pt x="2645412" y="89408"/>
                    <a:pt x="2645412" y="93091"/>
                    <a:pt x="2645412" y="96901"/>
                  </a:cubicBezTo>
                  <a:cubicBezTo>
                    <a:pt x="2645412" y="111887"/>
                    <a:pt x="2645539" y="127254"/>
                    <a:pt x="2645539" y="143002"/>
                  </a:cubicBezTo>
                  <a:cubicBezTo>
                    <a:pt x="2645666" y="174562"/>
                    <a:pt x="2645793" y="207891"/>
                    <a:pt x="2645920" y="241219"/>
                  </a:cubicBezTo>
                  <a:cubicBezTo>
                    <a:pt x="2646174" y="374663"/>
                    <a:pt x="2646555" y="507977"/>
                    <a:pt x="2646682" y="561795"/>
                  </a:cubicBezTo>
                  <a:lnTo>
                    <a:pt x="2647952" y="583452"/>
                  </a:lnTo>
                  <a:cubicBezTo>
                    <a:pt x="2646936" y="606017"/>
                    <a:pt x="2647698" y="627155"/>
                    <a:pt x="2646936" y="658149"/>
                  </a:cubicBezTo>
                  <a:cubicBezTo>
                    <a:pt x="2647063" y="674360"/>
                    <a:pt x="2648079" y="667616"/>
                    <a:pt x="2648333" y="659965"/>
                  </a:cubicBezTo>
                  <a:cubicBezTo>
                    <a:pt x="2647571" y="686939"/>
                    <a:pt x="2648587" y="716247"/>
                    <a:pt x="2647825" y="731161"/>
                  </a:cubicBezTo>
                  <a:lnTo>
                    <a:pt x="2647444" y="726622"/>
                  </a:lnTo>
                  <a:cubicBezTo>
                    <a:pt x="2646174" y="768769"/>
                    <a:pt x="2649476" y="793279"/>
                    <a:pt x="2648079" y="838711"/>
                  </a:cubicBezTo>
                  <a:lnTo>
                    <a:pt x="2647825" y="838331"/>
                  </a:lnTo>
                  <a:cubicBezTo>
                    <a:pt x="2646936" y="857000"/>
                    <a:pt x="2648206" y="878209"/>
                    <a:pt x="2648587" y="894465"/>
                  </a:cubicBezTo>
                  <a:close/>
                  <a:moveTo>
                    <a:pt x="2606169" y="978793"/>
                  </a:moveTo>
                  <a:cubicBezTo>
                    <a:pt x="2605534" y="979174"/>
                    <a:pt x="2605026" y="979555"/>
                    <a:pt x="2604518" y="979936"/>
                  </a:cubicBezTo>
                  <a:cubicBezTo>
                    <a:pt x="2605026" y="979682"/>
                    <a:pt x="2605534" y="979555"/>
                    <a:pt x="2606042" y="979174"/>
                  </a:cubicBezTo>
                  <a:cubicBezTo>
                    <a:pt x="2606042" y="979174"/>
                    <a:pt x="2606169" y="978920"/>
                    <a:pt x="2606169" y="978793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752804" y="8758183"/>
            <a:ext cx="7938367" cy="4315585"/>
          </a:xfrm>
          <a:custGeom>
            <a:avLst/>
            <a:gdLst/>
            <a:ahLst/>
            <a:cxnLst/>
            <a:rect l="l" t="t" r="r" b="b"/>
            <a:pathLst>
              <a:path w="7938367" h="4315585">
                <a:moveTo>
                  <a:pt x="0" y="0"/>
                </a:moveTo>
                <a:lnTo>
                  <a:pt x="7938367" y="0"/>
                </a:lnTo>
                <a:lnTo>
                  <a:pt x="7938367" y="4315585"/>
                </a:lnTo>
                <a:lnTo>
                  <a:pt x="0" y="4315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226687" y="197776"/>
            <a:ext cx="2548975" cy="2530437"/>
          </a:xfrm>
          <a:custGeom>
            <a:avLst/>
            <a:gdLst/>
            <a:ahLst/>
            <a:cxnLst/>
            <a:rect l="l" t="t" r="r" b="b"/>
            <a:pathLst>
              <a:path w="2548975" h="2530437">
                <a:moveTo>
                  <a:pt x="0" y="0"/>
                </a:moveTo>
                <a:lnTo>
                  <a:pt x="2548975" y="0"/>
                </a:lnTo>
                <a:lnTo>
                  <a:pt x="2548975" y="2530437"/>
                </a:lnTo>
                <a:lnTo>
                  <a:pt x="0" y="253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492794" y="7596433"/>
            <a:ext cx="1687307" cy="1186734"/>
            <a:chOff x="0" y="0"/>
            <a:chExt cx="2249742" cy="1582312"/>
          </a:xfrm>
        </p:grpSpPr>
        <p:sp>
          <p:nvSpPr>
            <p:cNvPr id="8" name="Freeform 8"/>
            <p:cNvSpPr/>
            <p:nvPr/>
          </p:nvSpPr>
          <p:spPr>
            <a:xfrm>
              <a:off x="0" y="706306"/>
              <a:ext cx="2249742" cy="876006"/>
            </a:xfrm>
            <a:custGeom>
              <a:avLst/>
              <a:gdLst/>
              <a:ahLst/>
              <a:cxnLst/>
              <a:rect l="l" t="t" r="r" b="b"/>
              <a:pathLst>
                <a:path w="2249742" h="876006">
                  <a:moveTo>
                    <a:pt x="0" y="0"/>
                  </a:moveTo>
                  <a:lnTo>
                    <a:pt x="2249742" y="0"/>
                  </a:lnTo>
                  <a:lnTo>
                    <a:pt x="2249742" y="876006"/>
                  </a:lnTo>
                  <a:lnTo>
                    <a:pt x="0" y="876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92527" t="-111068" r="-10744" b="-632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568781" y="0"/>
              <a:ext cx="1198846" cy="862349"/>
            </a:xfrm>
            <a:custGeom>
              <a:avLst/>
              <a:gdLst/>
              <a:ahLst/>
              <a:cxnLst/>
              <a:rect l="l" t="t" r="r" b="b"/>
              <a:pathLst>
                <a:path w="1198846" h="862349">
                  <a:moveTo>
                    <a:pt x="0" y="0"/>
                  </a:moveTo>
                  <a:lnTo>
                    <a:pt x="1198847" y="0"/>
                  </a:lnTo>
                  <a:lnTo>
                    <a:pt x="1198847" y="862349"/>
                  </a:lnTo>
                  <a:lnTo>
                    <a:pt x="0" y="862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22176" r="-45784" b="-50505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05877" y="699388"/>
            <a:ext cx="1790596" cy="1527214"/>
            <a:chOff x="0" y="0"/>
            <a:chExt cx="2387461" cy="20362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87461" cy="1783615"/>
            </a:xfrm>
            <a:custGeom>
              <a:avLst/>
              <a:gdLst/>
              <a:ahLst/>
              <a:cxnLst/>
              <a:rect l="l" t="t" r="r" b="b"/>
              <a:pathLst>
                <a:path w="2387461" h="1783615">
                  <a:moveTo>
                    <a:pt x="0" y="0"/>
                  </a:moveTo>
                  <a:lnTo>
                    <a:pt x="2387461" y="0"/>
                  </a:lnTo>
                  <a:lnTo>
                    <a:pt x="2387461" y="1783615"/>
                  </a:lnTo>
                  <a:lnTo>
                    <a:pt x="0" y="178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564548" y="685233"/>
              <a:ext cx="296403" cy="236777"/>
            </a:xfrm>
            <a:custGeom>
              <a:avLst/>
              <a:gdLst/>
              <a:ahLst/>
              <a:cxnLst/>
              <a:rect l="l" t="t" r="r" b="b"/>
              <a:pathLst>
                <a:path w="296403" h="236777">
                  <a:moveTo>
                    <a:pt x="0" y="0"/>
                  </a:moveTo>
                  <a:lnTo>
                    <a:pt x="296404" y="0"/>
                  </a:lnTo>
                  <a:lnTo>
                    <a:pt x="296404" y="236777"/>
                  </a:lnTo>
                  <a:lnTo>
                    <a:pt x="0" y="236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5678905">
              <a:off x="857532" y="823144"/>
              <a:ext cx="378420" cy="537807"/>
            </a:xfrm>
            <a:custGeom>
              <a:avLst/>
              <a:gdLst/>
              <a:ahLst/>
              <a:cxnLst/>
              <a:rect l="l" t="t" r="r" b="b"/>
              <a:pathLst>
                <a:path w="378420" h="537807">
                  <a:moveTo>
                    <a:pt x="0" y="0"/>
                  </a:moveTo>
                  <a:lnTo>
                    <a:pt x="378420" y="0"/>
                  </a:lnTo>
                  <a:lnTo>
                    <a:pt x="378420" y="537806"/>
                  </a:lnTo>
                  <a:lnTo>
                    <a:pt x="0" y="537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4452390">
              <a:off x="1122465" y="380874"/>
              <a:ext cx="797400" cy="585727"/>
            </a:xfrm>
            <a:custGeom>
              <a:avLst/>
              <a:gdLst/>
              <a:ahLst/>
              <a:cxnLst/>
              <a:rect l="l" t="t" r="r" b="b"/>
              <a:pathLst>
                <a:path w="797400" h="585727">
                  <a:moveTo>
                    <a:pt x="0" y="0"/>
                  </a:moveTo>
                  <a:lnTo>
                    <a:pt x="797401" y="0"/>
                  </a:lnTo>
                  <a:lnTo>
                    <a:pt x="797401" y="585727"/>
                  </a:lnTo>
                  <a:lnTo>
                    <a:pt x="0" y="585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1273235" y="1295101"/>
              <a:ext cx="951681" cy="741184"/>
            </a:xfrm>
            <a:custGeom>
              <a:avLst/>
              <a:gdLst/>
              <a:ahLst/>
              <a:cxnLst/>
              <a:rect l="l" t="t" r="r" b="b"/>
              <a:pathLst>
                <a:path w="951681" h="741184">
                  <a:moveTo>
                    <a:pt x="951681" y="0"/>
                  </a:moveTo>
                  <a:lnTo>
                    <a:pt x="0" y="0"/>
                  </a:lnTo>
                  <a:lnTo>
                    <a:pt x="0" y="741184"/>
                  </a:lnTo>
                  <a:lnTo>
                    <a:pt x="951681" y="741184"/>
                  </a:lnTo>
                  <a:lnTo>
                    <a:pt x="951681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1680" y="4175868"/>
            <a:ext cx="4477793" cy="6111132"/>
          </a:xfrm>
          <a:custGeom>
            <a:avLst/>
            <a:gdLst/>
            <a:ahLst/>
            <a:cxnLst/>
            <a:rect l="l" t="t" r="r" b="b"/>
            <a:pathLst>
              <a:path w="4477793" h="6111132">
                <a:moveTo>
                  <a:pt x="0" y="0"/>
                </a:moveTo>
                <a:lnTo>
                  <a:pt x="4477794" y="0"/>
                </a:lnTo>
                <a:lnTo>
                  <a:pt x="4477794" y="6111132"/>
                </a:lnTo>
                <a:lnTo>
                  <a:pt x="0" y="6111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448622" y="1075778"/>
            <a:ext cx="2855194" cy="1809479"/>
          </a:xfrm>
          <a:custGeom>
            <a:avLst/>
            <a:gdLst/>
            <a:ahLst/>
            <a:cxnLst/>
            <a:rect l="l" t="t" r="r" b="b"/>
            <a:pathLst>
              <a:path w="2855194" h="1809479">
                <a:moveTo>
                  <a:pt x="0" y="0"/>
                </a:moveTo>
                <a:lnTo>
                  <a:pt x="2855194" y="0"/>
                </a:lnTo>
                <a:lnTo>
                  <a:pt x="2855194" y="1809479"/>
                </a:lnTo>
                <a:lnTo>
                  <a:pt x="0" y="18094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501174" y="5872844"/>
            <a:ext cx="2829920" cy="2532778"/>
          </a:xfrm>
          <a:custGeom>
            <a:avLst/>
            <a:gdLst/>
            <a:ahLst/>
            <a:cxnLst/>
            <a:rect l="l" t="t" r="r" b="b"/>
            <a:pathLst>
              <a:path w="2829920" h="2532778">
                <a:moveTo>
                  <a:pt x="0" y="0"/>
                </a:moveTo>
                <a:lnTo>
                  <a:pt x="2829920" y="0"/>
                </a:lnTo>
                <a:lnTo>
                  <a:pt x="2829920" y="2532779"/>
                </a:lnTo>
                <a:lnTo>
                  <a:pt x="0" y="25327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15AC1F-E0E4-F3AD-95AF-C82370B6984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29000" y="2857500"/>
            <a:ext cx="11997968" cy="33591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746BCD-D97D-87FE-2C7D-1E291A0BFA4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05600" y="723900"/>
            <a:ext cx="4285859" cy="2139881"/>
          </a:xfrm>
          <a:prstGeom prst="rect">
            <a:avLst/>
          </a:prstGeom>
        </p:spPr>
      </p:pic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CC7E6BB-9EA9-B580-7800-3A53C308236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8953500"/>
            <a:ext cx="1618952" cy="16189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B9263F-20B5-A344-5DD6-C2F1543E84D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15200" y="5524500"/>
            <a:ext cx="3688400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900" y="9236819"/>
            <a:ext cx="8347248" cy="4537867"/>
          </a:xfrm>
          <a:custGeom>
            <a:avLst/>
            <a:gdLst/>
            <a:ahLst/>
            <a:cxnLst/>
            <a:rect l="l" t="t" r="r" b="b"/>
            <a:pathLst>
              <a:path w="8347248" h="4537867">
                <a:moveTo>
                  <a:pt x="0" y="0"/>
                </a:moveTo>
                <a:lnTo>
                  <a:pt x="8347248" y="0"/>
                </a:lnTo>
                <a:lnTo>
                  <a:pt x="8347248" y="4537867"/>
                </a:lnTo>
                <a:lnTo>
                  <a:pt x="0" y="453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26129" y="7044010"/>
            <a:ext cx="4886158" cy="2229865"/>
          </a:xfrm>
          <a:custGeom>
            <a:avLst/>
            <a:gdLst/>
            <a:ahLst/>
            <a:cxnLst/>
            <a:rect l="l" t="t" r="r" b="b"/>
            <a:pathLst>
              <a:path w="4886158" h="2229865">
                <a:moveTo>
                  <a:pt x="0" y="0"/>
                </a:moveTo>
                <a:lnTo>
                  <a:pt x="4886158" y="0"/>
                </a:lnTo>
                <a:lnTo>
                  <a:pt x="4886158" y="2229865"/>
                </a:lnTo>
                <a:lnTo>
                  <a:pt x="0" y="2229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213118" y="1137405"/>
            <a:ext cx="3606487" cy="1895045"/>
            <a:chOff x="0" y="0"/>
            <a:chExt cx="4808649" cy="2526726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808649" cy="2526726"/>
            </a:xfrm>
            <a:custGeom>
              <a:avLst/>
              <a:gdLst/>
              <a:ahLst/>
              <a:cxnLst/>
              <a:rect l="l" t="t" r="r" b="b"/>
              <a:pathLst>
                <a:path w="4808649" h="2526726">
                  <a:moveTo>
                    <a:pt x="4808649" y="0"/>
                  </a:moveTo>
                  <a:lnTo>
                    <a:pt x="0" y="0"/>
                  </a:lnTo>
                  <a:lnTo>
                    <a:pt x="0" y="2526726"/>
                  </a:lnTo>
                  <a:lnTo>
                    <a:pt x="4808649" y="2526726"/>
                  </a:lnTo>
                  <a:lnTo>
                    <a:pt x="480864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59541" y="273072"/>
              <a:ext cx="1260595" cy="906766"/>
            </a:xfrm>
            <a:custGeom>
              <a:avLst/>
              <a:gdLst/>
              <a:ahLst/>
              <a:cxnLst/>
              <a:rect l="l" t="t" r="r" b="b"/>
              <a:pathLst>
                <a:path w="1260595" h="906766">
                  <a:moveTo>
                    <a:pt x="0" y="0"/>
                  </a:moveTo>
                  <a:lnTo>
                    <a:pt x="1260595" y="0"/>
                  </a:lnTo>
                  <a:lnTo>
                    <a:pt x="1260595" y="906766"/>
                  </a:lnTo>
                  <a:lnTo>
                    <a:pt x="0" y="906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22176" r="-45784" b="-5050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998727" y="8401943"/>
            <a:ext cx="3603249" cy="1880241"/>
          </a:xfrm>
          <a:custGeom>
            <a:avLst/>
            <a:gdLst/>
            <a:ahLst/>
            <a:cxnLst/>
            <a:rect l="l" t="t" r="r" b="b"/>
            <a:pathLst>
              <a:path w="3603249" h="1880241">
                <a:moveTo>
                  <a:pt x="0" y="0"/>
                </a:moveTo>
                <a:lnTo>
                  <a:pt x="3603250" y="0"/>
                </a:lnTo>
                <a:lnTo>
                  <a:pt x="3603250" y="1880241"/>
                </a:lnTo>
                <a:lnTo>
                  <a:pt x="0" y="188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2999123" y="2294221"/>
            <a:ext cx="4534348" cy="4559217"/>
          </a:xfrm>
          <a:custGeom>
            <a:avLst/>
            <a:gdLst/>
            <a:ahLst/>
            <a:cxnLst/>
            <a:rect l="l" t="t" r="r" b="b"/>
            <a:pathLst>
              <a:path w="4534348" h="4559217">
                <a:moveTo>
                  <a:pt x="4534348" y="0"/>
                </a:moveTo>
                <a:lnTo>
                  <a:pt x="0" y="0"/>
                </a:lnTo>
                <a:lnTo>
                  <a:pt x="0" y="4559216"/>
                </a:lnTo>
                <a:lnTo>
                  <a:pt x="4534348" y="4559216"/>
                </a:lnTo>
                <a:lnTo>
                  <a:pt x="4534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5381">
            <a:off x="14287627" y="3619645"/>
            <a:ext cx="3457469" cy="3872928"/>
          </a:xfrm>
          <a:custGeom>
            <a:avLst/>
            <a:gdLst/>
            <a:ahLst/>
            <a:cxnLst/>
            <a:rect l="l" t="t" r="r" b="b"/>
            <a:pathLst>
              <a:path w="3457469" h="3872928">
                <a:moveTo>
                  <a:pt x="0" y="0"/>
                </a:moveTo>
                <a:lnTo>
                  <a:pt x="3457469" y="0"/>
                </a:lnTo>
                <a:lnTo>
                  <a:pt x="3457469" y="3872929"/>
                </a:lnTo>
                <a:lnTo>
                  <a:pt x="0" y="3872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4675368" y="4660007"/>
            <a:ext cx="1002240" cy="123879"/>
            <a:chOff x="0" y="0"/>
            <a:chExt cx="2943765" cy="363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44654" cy="366903"/>
            </a:xfrm>
            <a:custGeom>
              <a:avLst/>
              <a:gdLst/>
              <a:ahLst/>
              <a:cxnLst/>
              <a:rect l="l" t="t" r="r" b="b"/>
              <a:pathLst>
                <a:path w="2944654" h="366903">
                  <a:moveTo>
                    <a:pt x="2882423" y="362077"/>
                  </a:moveTo>
                  <a:cubicBezTo>
                    <a:pt x="2889663" y="360045"/>
                    <a:pt x="2897156" y="356997"/>
                    <a:pt x="2903760" y="352806"/>
                  </a:cubicBezTo>
                  <a:cubicBezTo>
                    <a:pt x="2896775" y="357124"/>
                    <a:pt x="2889282" y="360299"/>
                    <a:pt x="2882423" y="362077"/>
                  </a:cubicBezTo>
                  <a:close/>
                  <a:moveTo>
                    <a:pt x="2943765" y="268097"/>
                  </a:moveTo>
                  <a:cubicBezTo>
                    <a:pt x="2943511" y="279527"/>
                    <a:pt x="2943129" y="279908"/>
                    <a:pt x="2942748" y="279908"/>
                  </a:cubicBezTo>
                  <a:cubicBezTo>
                    <a:pt x="2942495" y="279908"/>
                    <a:pt x="2942367" y="279781"/>
                    <a:pt x="2942114" y="280797"/>
                  </a:cubicBezTo>
                  <a:cubicBezTo>
                    <a:pt x="2941860" y="282067"/>
                    <a:pt x="2941987" y="283210"/>
                    <a:pt x="2941351" y="291084"/>
                  </a:cubicBezTo>
                  <a:cubicBezTo>
                    <a:pt x="2941479" y="297434"/>
                    <a:pt x="2939954" y="308737"/>
                    <a:pt x="2933859" y="320675"/>
                  </a:cubicBezTo>
                  <a:cubicBezTo>
                    <a:pt x="2927890" y="332613"/>
                    <a:pt x="2917222" y="344805"/>
                    <a:pt x="2903760" y="352806"/>
                  </a:cubicBezTo>
                  <a:cubicBezTo>
                    <a:pt x="2918745" y="343916"/>
                    <a:pt x="2930303" y="328422"/>
                    <a:pt x="2935256" y="315468"/>
                  </a:cubicBezTo>
                  <a:cubicBezTo>
                    <a:pt x="2940336" y="302387"/>
                    <a:pt x="2940209" y="292989"/>
                    <a:pt x="2939573" y="294132"/>
                  </a:cubicBezTo>
                  <a:cubicBezTo>
                    <a:pt x="2938304" y="304546"/>
                    <a:pt x="2935764" y="310007"/>
                    <a:pt x="2934620" y="313182"/>
                  </a:cubicBezTo>
                  <a:cubicBezTo>
                    <a:pt x="2933351" y="316357"/>
                    <a:pt x="2932462" y="317246"/>
                    <a:pt x="2931826" y="318389"/>
                  </a:cubicBezTo>
                  <a:cubicBezTo>
                    <a:pt x="2931065" y="319659"/>
                    <a:pt x="2930429" y="320675"/>
                    <a:pt x="2928779" y="323469"/>
                  </a:cubicBezTo>
                  <a:cubicBezTo>
                    <a:pt x="2928525" y="323977"/>
                    <a:pt x="2928144" y="324612"/>
                    <a:pt x="2927763" y="325120"/>
                  </a:cubicBezTo>
                  <a:cubicBezTo>
                    <a:pt x="2927763" y="325120"/>
                    <a:pt x="2926492" y="329946"/>
                    <a:pt x="2916587" y="339598"/>
                  </a:cubicBezTo>
                  <a:lnTo>
                    <a:pt x="2915444" y="342773"/>
                  </a:lnTo>
                  <a:cubicBezTo>
                    <a:pt x="2910998" y="347218"/>
                    <a:pt x="2904014" y="352044"/>
                    <a:pt x="2896520" y="355727"/>
                  </a:cubicBezTo>
                  <a:cubicBezTo>
                    <a:pt x="2877725" y="366903"/>
                    <a:pt x="2861723" y="363093"/>
                    <a:pt x="2861723" y="363093"/>
                  </a:cubicBezTo>
                  <a:lnTo>
                    <a:pt x="2835942" y="359664"/>
                  </a:lnTo>
                  <a:lnTo>
                    <a:pt x="2829084" y="360045"/>
                  </a:lnTo>
                  <a:lnTo>
                    <a:pt x="2782220" y="356870"/>
                  </a:lnTo>
                  <a:cubicBezTo>
                    <a:pt x="2539491" y="358394"/>
                    <a:pt x="2180064" y="356362"/>
                    <a:pt x="1946819" y="355981"/>
                  </a:cubicBezTo>
                  <a:cubicBezTo>
                    <a:pt x="1844672" y="356108"/>
                    <a:pt x="1578105" y="355600"/>
                    <a:pt x="1436082" y="356870"/>
                  </a:cubicBezTo>
                  <a:lnTo>
                    <a:pt x="1442637" y="355727"/>
                  </a:lnTo>
                  <a:cubicBezTo>
                    <a:pt x="1272756" y="355981"/>
                    <a:pt x="1038964" y="357759"/>
                    <a:pt x="936271" y="358140"/>
                  </a:cubicBezTo>
                  <a:lnTo>
                    <a:pt x="939002" y="357632"/>
                  </a:lnTo>
                  <a:cubicBezTo>
                    <a:pt x="870722" y="357759"/>
                    <a:pt x="691554" y="358902"/>
                    <a:pt x="713404" y="361061"/>
                  </a:cubicBezTo>
                  <a:cubicBezTo>
                    <a:pt x="548439" y="360426"/>
                    <a:pt x="577390" y="358394"/>
                    <a:pt x="368179" y="359537"/>
                  </a:cubicBezTo>
                  <a:lnTo>
                    <a:pt x="400407" y="359791"/>
                  </a:lnTo>
                  <a:cubicBezTo>
                    <a:pt x="340321" y="359791"/>
                    <a:pt x="222332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1450"/>
                    <a:pt x="2940970" y="171450"/>
                    <a:pt x="2941098" y="171450"/>
                  </a:cubicBezTo>
                  <a:cubicBezTo>
                    <a:pt x="2941351" y="171450"/>
                    <a:pt x="2941732" y="171450"/>
                    <a:pt x="2941860" y="171450"/>
                  </a:cubicBezTo>
                  <a:lnTo>
                    <a:pt x="2943129" y="171450"/>
                  </a:lnTo>
                  <a:cubicBezTo>
                    <a:pt x="2942113" y="171450"/>
                    <a:pt x="2942876" y="171450"/>
                    <a:pt x="2942113" y="171450"/>
                  </a:cubicBezTo>
                  <a:cubicBezTo>
                    <a:pt x="2942241" y="171450"/>
                    <a:pt x="2943257" y="171450"/>
                    <a:pt x="2943510" y="171450"/>
                  </a:cubicBezTo>
                  <a:cubicBezTo>
                    <a:pt x="2942748" y="171450"/>
                    <a:pt x="2943765" y="171450"/>
                    <a:pt x="2943003" y="171450"/>
                  </a:cubicBezTo>
                  <a:lnTo>
                    <a:pt x="2942622" y="171450"/>
                  </a:lnTo>
                  <a:cubicBezTo>
                    <a:pt x="2941351" y="171450"/>
                    <a:pt x="2944654" y="171450"/>
                    <a:pt x="2943257" y="212344"/>
                  </a:cubicBezTo>
                  <a:lnTo>
                    <a:pt x="2943003" y="211963"/>
                  </a:lnTo>
                  <a:cubicBezTo>
                    <a:pt x="2942113" y="230632"/>
                    <a:pt x="2943384" y="251841"/>
                    <a:pt x="2943765" y="268097"/>
                  </a:cubicBezTo>
                  <a:close/>
                  <a:moveTo>
                    <a:pt x="2901347" y="352425"/>
                  </a:moveTo>
                  <a:cubicBezTo>
                    <a:pt x="2900712" y="352806"/>
                    <a:pt x="2900204" y="353187"/>
                    <a:pt x="2899695" y="353568"/>
                  </a:cubicBezTo>
                  <a:cubicBezTo>
                    <a:pt x="2900204" y="353314"/>
                    <a:pt x="2900712" y="353187"/>
                    <a:pt x="2901219" y="352806"/>
                  </a:cubicBezTo>
                  <a:cubicBezTo>
                    <a:pt x="2901220" y="352806"/>
                    <a:pt x="2901347" y="352552"/>
                    <a:pt x="2901347" y="352425"/>
                  </a:cubicBezTo>
                  <a:close/>
                </a:path>
              </a:pathLst>
            </a:custGeom>
            <a:solidFill>
              <a:srgbClr val="0077D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4675368" y="4844655"/>
            <a:ext cx="1002240" cy="123879"/>
            <a:chOff x="0" y="0"/>
            <a:chExt cx="2943765" cy="3638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4654" cy="366903"/>
            </a:xfrm>
            <a:custGeom>
              <a:avLst/>
              <a:gdLst/>
              <a:ahLst/>
              <a:cxnLst/>
              <a:rect l="l" t="t" r="r" b="b"/>
              <a:pathLst>
                <a:path w="2944654" h="366903">
                  <a:moveTo>
                    <a:pt x="2882423" y="362077"/>
                  </a:moveTo>
                  <a:cubicBezTo>
                    <a:pt x="2889663" y="360045"/>
                    <a:pt x="2897156" y="356997"/>
                    <a:pt x="2903760" y="352806"/>
                  </a:cubicBezTo>
                  <a:cubicBezTo>
                    <a:pt x="2896775" y="357124"/>
                    <a:pt x="2889282" y="360299"/>
                    <a:pt x="2882423" y="362077"/>
                  </a:cubicBezTo>
                  <a:close/>
                  <a:moveTo>
                    <a:pt x="2943765" y="268097"/>
                  </a:moveTo>
                  <a:cubicBezTo>
                    <a:pt x="2943511" y="279527"/>
                    <a:pt x="2943129" y="279908"/>
                    <a:pt x="2942748" y="279908"/>
                  </a:cubicBezTo>
                  <a:cubicBezTo>
                    <a:pt x="2942495" y="279908"/>
                    <a:pt x="2942367" y="279781"/>
                    <a:pt x="2942114" y="280797"/>
                  </a:cubicBezTo>
                  <a:cubicBezTo>
                    <a:pt x="2941860" y="282067"/>
                    <a:pt x="2941987" y="283210"/>
                    <a:pt x="2941351" y="291084"/>
                  </a:cubicBezTo>
                  <a:cubicBezTo>
                    <a:pt x="2941479" y="297434"/>
                    <a:pt x="2939954" y="308737"/>
                    <a:pt x="2933859" y="320675"/>
                  </a:cubicBezTo>
                  <a:cubicBezTo>
                    <a:pt x="2927890" y="332613"/>
                    <a:pt x="2917222" y="344805"/>
                    <a:pt x="2903760" y="352806"/>
                  </a:cubicBezTo>
                  <a:cubicBezTo>
                    <a:pt x="2918745" y="343916"/>
                    <a:pt x="2930303" y="328422"/>
                    <a:pt x="2935256" y="315468"/>
                  </a:cubicBezTo>
                  <a:cubicBezTo>
                    <a:pt x="2940336" y="302387"/>
                    <a:pt x="2940209" y="292989"/>
                    <a:pt x="2939573" y="294132"/>
                  </a:cubicBezTo>
                  <a:cubicBezTo>
                    <a:pt x="2938304" y="304546"/>
                    <a:pt x="2935764" y="310007"/>
                    <a:pt x="2934620" y="313182"/>
                  </a:cubicBezTo>
                  <a:cubicBezTo>
                    <a:pt x="2933351" y="316357"/>
                    <a:pt x="2932462" y="317246"/>
                    <a:pt x="2931826" y="318389"/>
                  </a:cubicBezTo>
                  <a:cubicBezTo>
                    <a:pt x="2931065" y="319659"/>
                    <a:pt x="2930429" y="320675"/>
                    <a:pt x="2928779" y="323469"/>
                  </a:cubicBezTo>
                  <a:cubicBezTo>
                    <a:pt x="2928525" y="323977"/>
                    <a:pt x="2928144" y="324612"/>
                    <a:pt x="2927763" y="325120"/>
                  </a:cubicBezTo>
                  <a:cubicBezTo>
                    <a:pt x="2927763" y="325120"/>
                    <a:pt x="2926492" y="329946"/>
                    <a:pt x="2916587" y="339598"/>
                  </a:cubicBezTo>
                  <a:lnTo>
                    <a:pt x="2915444" y="342773"/>
                  </a:lnTo>
                  <a:cubicBezTo>
                    <a:pt x="2910998" y="347218"/>
                    <a:pt x="2904014" y="352044"/>
                    <a:pt x="2896520" y="355727"/>
                  </a:cubicBezTo>
                  <a:cubicBezTo>
                    <a:pt x="2877725" y="366903"/>
                    <a:pt x="2861723" y="363093"/>
                    <a:pt x="2861723" y="363093"/>
                  </a:cubicBezTo>
                  <a:lnTo>
                    <a:pt x="2835942" y="359664"/>
                  </a:lnTo>
                  <a:lnTo>
                    <a:pt x="2829084" y="360045"/>
                  </a:lnTo>
                  <a:lnTo>
                    <a:pt x="2782220" y="356870"/>
                  </a:lnTo>
                  <a:cubicBezTo>
                    <a:pt x="2539491" y="358394"/>
                    <a:pt x="2180064" y="356362"/>
                    <a:pt x="1946819" y="355981"/>
                  </a:cubicBezTo>
                  <a:cubicBezTo>
                    <a:pt x="1844672" y="356108"/>
                    <a:pt x="1578105" y="355600"/>
                    <a:pt x="1436082" y="356870"/>
                  </a:cubicBezTo>
                  <a:lnTo>
                    <a:pt x="1442637" y="355727"/>
                  </a:lnTo>
                  <a:cubicBezTo>
                    <a:pt x="1272756" y="355981"/>
                    <a:pt x="1038964" y="357759"/>
                    <a:pt x="936271" y="358140"/>
                  </a:cubicBezTo>
                  <a:lnTo>
                    <a:pt x="939002" y="357632"/>
                  </a:lnTo>
                  <a:cubicBezTo>
                    <a:pt x="870722" y="357759"/>
                    <a:pt x="691554" y="358902"/>
                    <a:pt x="713404" y="361061"/>
                  </a:cubicBezTo>
                  <a:cubicBezTo>
                    <a:pt x="548439" y="360426"/>
                    <a:pt x="577390" y="358394"/>
                    <a:pt x="368179" y="359537"/>
                  </a:cubicBezTo>
                  <a:lnTo>
                    <a:pt x="400407" y="359791"/>
                  </a:lnTo>
                  <a:cubicBezTo>
                    <a:pt x="340321" y="359791"/>
                    <a:pt x="222332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1450"/>
                    <a:pt x="2940970" y="171450"/>
                    <a:pt x="2941098" y="171450"/>
                  </a:cubicBezTo>
                  <a:cubicBezTo>
                    <a:pt x="2941351" y="171450"/>
                    <a:pt x="2941732" y="171450"/>
                    <a:pt x="2941860" y="171450"/>
                  </a:cubicBezTo>
                  <a:lnTo>
                    <a:pt x="2943129" y="171450"/>
                  </a:lnTo>
                  <a:cubicBezTo>
                    <a:pt x="2942113" y="171450"/>
                    <a:pt x="2942876" y="171450"/>
                    <a:pt x="2942113" y="171450"/>
                  </a:cubicBezTo>
                  <a:cubicBezTo>
                    <a:pt x="2942241" y="171450"/>
                    <a:pt x="2943257" y="171450"/>
                    <a:pt x="2943510" y="171450"/>
                  </a:cubicBezTo>
                  <a:cubicBezTo>
                    <a:pt x="2942748" y="171450"/>
                    <a:pt x="2943765" y="171450"/>
                    <a:pt x="2943003" y="171450"/>
                  </a:cubicBezTo>
                  <a:lnTo>
                    <a:pt x="2942622" y="171450"/>
                  </a:lnTo>
                  <a:cubicBezTo>
                    <a:pt x="2941351" y="171450"/>
                    <a:pt x="2944654" y="171450"/>
                    <a:pt x="2943257" y="212344"/>
                  </a:cubicBezTo>
                  <a:lnTo>
                    <a:pt x="2943003" y="211963"/>
                  </a:lnTo>
                  <a:cubicBezTo>
                    <a:pt x="2942113" y="230632"/>
                    <a:pt x="2943384" y="251841"/>
                    <a:pt x="2943765" y="268097"/>
                  </a:cubicBezTo>
                  <a:close/>
                  <a:moveTo>
                    <a:pt x="2901347" y="352425"/>
                  </a:moveTo>
                  <a:cubicBezTo>
                    <a:pt x="2900712" y="352806"/>
                    <a:pt x="2900204" y="353187"/>
                    <a:pt x="2899695" y="353568"/>
                  </a:cubicBezTo>
                  <a:cubicBezTo>
                    <a:pt x="2900204" y="353314"/>
                    <a:pt x="2900712" y="353187"/>
                    <a:pt x="2901219" y="352806"/>
                  </a:cubicBezTo>
                  <a:cubicBezTo>
                    <a:pt x="2901220" y="352806"/>
                    <a:pt x="2901347" y="352552"/>
                    <a:pt x="2901347" y="352425"/>
                  </a:cubicBezTo>
                  <a:close/>
                </a:path>
              </a:pathLst>
            </a:custGeom>
            <a:solidFill>
              <a:srgbClr val="0077D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4675368" y="5025684"/>
            <a:ext cx="647910" cy="123879"/>
            <a:chOff x="0" y="0"/>
            <a:chExt cx="1903032" cy="3638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03921" cy="366903"/>
            </a:xfrm>
            <a:custGeom>
              <a:avLst/>
              <a:gdLst/>
              <a:ahLst/>
              <a:cxnLst/>
              <a:rect l="l" t="t" r="r" b="b"/>
              <a:pathLst>
                <a:path w="1903921" h="366903">
                  <a:moveTo>
                    <a:pt x="1841691" y="362077"/>
                  </a:moveTo>
                  <a:cubicBezTo>
                    <a:pt x="1848930" y="360045"/>
                    <a:pt x="1856423" y="356997"/>
                    <a:pt x="1863027" y="352806"/>
                  </a:cubicBezTo>
                  <a:cubicBezTo>
                    <a:pt x="1856042" y="357124"/>
                    <a:pt x="1848549" y="360299"/>
                    <a:pt x="1841691" y="362077"/>
                  </a:cubicBezTo>
                  <a:close/>
                  <a:moveTo>
                    <a:pt x="1903032" y="268097"/>
                  </a:moveTo>
                  <a:cubicBezTo>
                    <a:pt x="1902778" y="279527"/>
                    <a:pt x="1902397" y="279908"/>
                    <a:pt x="1902016" y="279908"/>
                  </a:cubicBezTo>
                  <a:cubicBezTo>
                    <a:pt x="1901762" y="279908"/>
                    <a:pt x="1901635" y="279781"/>
                    <a:pt x="1901381" y="280797"/>
                  </a:cubicBezTo>
                  <a:cubicBezTo>
                    <a:pt x="1901127" y="282067"/>
                    <a:pt x="1901254" y="283210"/>
                    <a:pt x="1900619" y="291084"/>
                  </a:cubicBezTo>
                  <a:cubicBezTo>
                    <a:pt x="1900746" y="297434"/>
                    <a:pt x="1899222" y="308737"/>
                    <a:pt x="1893126" y="320675"/>
                  </a:cubicBezTo>
                  <a:cubicBezTo>
                    <a:pt x="1887157" y="332613"/>
                    <a:pt x="1876489" y="344805"/>
                    <a:pt x="1863027" y="352806"/>
                  </a:cubicBezTo>
                  <a:cubicBezTo>
                    <a:pt x="1878013" y="343916"/>
                    <a:pt x="1889570" y="328422"/>
                    <a:pt x="1894523" y="315468"/>
                  </a:cubicBezTo>
                  <a:cubicBezTo>
                    <a:pt x="1899603" y="302387"/>
                    <a:pt x="1899476" y="292989"/>
                    <a:pt x="1898841" y="294132"/>
                  </a:cubicBezTo>
                  <a:cubicBezTo>
                    <a:pt x="1897571" y="304546"/>
                    <a:pt x="1895031" y="310007"/>
                    <a:pt x="1893888" y="313182"/>
                  </a:cubicBezTo>
                  <a:cubicBezTo>
                    <a:pt x="1892618" y="316357"/>
                    <a:pt x="1891729" y="317246"/>
                    <a:pt x="1891094" y="318389"/>
                  </a:cubicBezTo>
                  <a:cubicBezTo>
                    <a:pt x="1890332" y="319659"/>
                    <a:pt x="1889697" y="320675"/>
                    <a:pt x="1888046" y="323469"/>
                  </a:cubicBezTo>
                  <a:cubicBezTo>
                    <a:pt x="1887792" y="323977"/>
                    <a:pt x="1887411" y="324612"/>
                    <a:pt x="1887030" y="325120"/>
                  </a:cubicBezTo>
                  <a:cubicBezTo>
                    <a:pt x="1887030" y="325120"/>
                    <a:pt x="1885760" y="329946"/>
                    <a:pt x="1875854" y="339598"/>
                  </a:cubicBezTo>
                  <a:lnTo>
                    <a:pt x="1874711" y="342773"/>
                  </a:lnTo>
                  <a:cubicBezTo>
                    <a:pt x="1870266" y="347218"/>
                    <a:pt x="1863281" y="352044"/>
                    <a:pt x="1855788" y="355727"/>
                  </a:cubicBezTo>
                  <a:cubicBezTo>
                    <a:pt x="1836992" y="366903"/>
                    <a:pt x="1820990" y="363093"/>
                    <a:pt x="1820990" y="363093"/>
                  </a:cubicBezTo>
                  <a:lnTo>
                    <a:pt x="1795209" y="359664"/>
                  </a:lnTo>
                  <a:lnTo>
                    <a:pt x="1788351" y="360045"/>
                  </a:lnTo>
                  <a:lnTo>
                    <a:pt x="1741488" y="356870"/>
                  </a:lnTo>
                  <a:cubicBezTo>
                    <a:pt x="1588852" y="358394"/>
                    <a:pt x="1375438" y="356362"/>
                    <a:pt x="1236946" y="355981"/>
                  </a:cubicBezTo>
                  <a:cubicBezTo>
                    <a:pt x="1176295" y="356108"/>
                    <a:pt x="1018018" y="355600"/>
                    <a:pt x="933690" y="356870"/>
                  </a:cubicBezTo>
                  <a:lnTo>
                    <a:pt x="937582" y="355727"/>
                  </a:lnTo>
                  <a:cubicBezTo>
                    <a:pt x="836713" y="355981"/>
                    <a:pt x="697897" y="357759"/>
                    <a:pt x="636921" y="358140"/>
                  </a:cubicBezTo>
                  <a:lnTo>
                    <a:pt x="638543" y="357632"/>
                  </a:lnTo>
                  <a:cubicBezTo>
                    <a:pt x="598001" y="357759"/>
                    <a:pt x="491618" y="358902"/>
                    <a:pt x="504592" y="361061"/>
                  </a:cubicBezTo>
                  <a:cubicBezTo>
                    <a:pt x="406642" y="360426"/>
                    <a:pt x="423832" y="358394"/>
                    <a:pt x="299610" y="359537"/>
                  </a:cubicBezTo>
                  <a:lnTo>
                    <a:pt x="318746" y="359791"/>
                  </a:lnTo>
                  <a:cubicBezTo>
                    <a:pt x="283069" y="359791"/>
                    <a:pt x="213012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43836" y="508"/>
                    <a:pt x="1390681" y="635"/>
                    <a:pt x="1752791" y="0"/>
                  </a:cubicBezTo>
                  <a:lnTo>
                    <a:pt x="1748600" y="254"/>
                  </a:lnTo>
                  <a:cubicBezTo>
                    <a:pt x="1761808" y="254"/>
                    <a:pt x="1779969" y="127"/>
                    <a:pt x="1801686" y="127"/>
                  </a:cubicBezTo>
                  <a:cubicBezTo>
                    <a:pt x="1807147" y="127"/>
                    <a:pt x="1812735" y="127"/>
                    <a:pt x="1818704" y="127"/>
                  </a:cubicBezTo>
                  <a:lnTo>
                    <a:pt x="1820990" y="127"/>
                  </a:lnTo>
                  <a:lnTo>
                    <a:pt x="1824419" y="254"/>
                  </a:lnTo>
                  <a:cubicBezTo>
                    <a:pt x="1826705" y="381"/>
                    <a:pt x="1828991" y="381"/>
                    <a:pt x="1831277" y="762"/>
                  </a:cubicBezTo>
                  <a:cubicBezTo>
                    <a:pt x="1835849" y="1270"/>
                    <a:pt x="1840548" y="2413"/>
                    <a:pt x="1845120" y="3810"/>
                  </a:cubicBezTo>
                  <a:cubicBezTo>
                    <a:pt x="1863408" y="9525"/>
                    <a:pt x="1880553" y="22860"/>
                    <a:pt x="1890586" y="41656"/>
                  </a:cubicBezTo>
                  <a:cubicBezTo>
                    <a:pt x="1895539" y="51054"/>
                    <a:pt x="1898841" y="61722"/>
                    <a:pt x="1899603" y="72771"/>
                  </a:cubicBezTo>
                  <a:cubicBezTo>
                    <a:pt x="1899984" y="79121"/>
                    <a:pt x="1899857" y="81915"/>
                    <a:pt x="1899857" y="85725"/>
                  </a:cubicBezTo>
                  <a:cubicBezTo>
                    <a:pt x="1899857" y="89408"/>
                    <a:pt x="1899857" y="93091"/>
                    <a:pt x="1899857" y="96901"/>
                  </a:cubicBezTo>
                  <a:cubicBezTo>
                    <a:pt x="1899857" y="111887"/>
                    <a:pt x="1899984" y="127254"/>
                    <a:pt x="1899984" y="143002"/>
                  </a:cubicBezTo>
                  <a:cubicBezTo>
                    <a:pt x="1900111" y="171450"/>
                    <a:pt x="1900238" y="171450"/>
                    <a:pt x="1900365" y="171450"/>
                  </a:cubicBezTo>
                  <a:cubicBezTo>
                    <a:pt x="1900619" y="171450"/>
                    <a:pt x="1901000" y="171450"/>
                    <a:pt x="1901127" y="171450"/>
                  </a:cubicBezTo>
                  <a:lnTo>
                    <a:pt x="1902397" y="171450"/>
                  </a:lnTo>
                  <a:cubicBezTo>
                    <a:pt x="1901381" y="171450"/>
                    <a:pt x="1902143" y="171450"/>
                    <a:pt x="1901381" y="171450"/>
                  </a:cubicBezTo>
                  <a:cubicBezTo>
                    <a:pt x="1901508" y="171450"/>
                    <a:pt x="1902524" y="171450"/>
                    <a:pt x="1902778" y="171450"/>
                  </a:cubicBezTo>
                  <a:cubicBezTo>
                    <a:pt x="1902016" y="171450"/>
                    <a:pt x="1903032" y="171450"/>
                    <a:pt x="1902270" y="171450"/>
                  </a:cubicBezTo>
                  <a:lnTo>
                    <a:pt x="1901889" y="171450"/>
                  </a:lnTo>
                  <a:cubicBezTo>
                    <a:pt x="1900619" y="171450"/>
                    <a:pt x="1903921" y="171450"/>
                    <a:pt x="1902524" y="212344"/>
                  </a:cubicBezTo>
                  <a:lnTo>
                    <a:pt x="1902270" y="211963"/>
                  </a:lnTo>
                  <a:cubicBezTo>
                    <a:pt x="1901381" y="230632"/>
                    <a:pt x="1902651" y="251841"/>
                    <a:pt x="1903032" y="268097"/>
                  </a:cubicBezTo>
                  <a:close/>
                  <a:moveTo>
                    <a:pt x="1860614" y="352425"/>
                  </a:moveTo>
                  <a:cubicBezTo>
                    <a:pt x="1859979" y="352806"/>
                    <a:pt x="1859471" y="353187"/>
                    <a:pt x="1858963" y="353568"/>
                  </a:cubicBezTo>
                  <a:cubicBezTo>
                    <a:pt x="1859471" y="353314"/>
                    <a:pt x="1859979" y="353187"/>
                    <a:pt x="1860487" y="352806"/>
                  </a:cubicBezTo>
                  <a:cubicBezTo>
                    <a:pt x="1860487" y="352806"/>
                    <a:pt x="1860614" y="352552"/>
                    <a:pt x="1860614" y="352425"/>
                  </a:cubicBezTo>
                  <a:close/>
                </a:path>
              </a:pathLst>
            </a:custGeom>
            <a:solidFill>
              <a:srgbClr val="0077D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75381">
            <a:off x="2107285" y="-799059"/>
            <a:ext cx="3457469" cy="3872928"/>
          </a:xfrm>
          <a:custGeom>
            <a:avLst/>
            <a:gdLst/>
            <a:ahLst/>
            <a:cxnLst/>
            <a:rect l="l" t="t" r="r" b="b"/>
            <a:pathLst>
              <a:path w="3457469" h="3872928">
                <a:moveTo>
                  <a:pt x="0" y="0"/>
                </a:moveTo>
                <a:lnTo>
                  <a:pt x="3457468" y="0"/>
                </a:lnTo>
                <a:lnTo>
                  <a:pt x="3457468" y="3872929"/>
                </a:lnTo>
                <a:lnTo>
                  <a:pt x="0" y="3872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10477450" y="-2101994"/>
            <a:ext cx="3623883" cy="3702191"/>
            <a:chOff x="0" y="0"/>
            <a:chExt cx="1952460" cy="19946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53349" cy="1997698"/>
            </a:xfrm>
            <a:custGeom>
              <a:avLst/>
              <a:gdLst/>
              <a:ahLst/>
              <a:cxnLst/>
              <a:rect l="l" t="t" r="r" b="b"/>
              <a:pathLst>
                <a:path w="1953349" h="1997698">
                  <a:moveTo>
                    <a:pt x="1891119" y="1992872"/>
                  </a:moveTo>
                  <a:cubicBezTo>
                    <a:pt x="1898358" y="1990840"/>
                    <a:pt x="1905851" y="1987792"/>
                    <a:pt x="1912455" y="1983601"/>
                  </a:cubicBezTo>
                  <a:cubicBezTo>
                    <a:pt x="1905470" y="1987919"/>
                    <a:pt x="1897977" y="1991094"/>
                    <a:pt x="1891119" y="1992872"/>
                  </a:cubicBezTo>
                  <a:close/>
                  <a:moveTo>
                    <a:pt x="1952460" y="1898892"/>
                  </a:moveTo>
                  <a:cubicBezTo>
                    <a:pt x="1952206" y="1910322"/>
                    <a:pt x="1951825" y="1910703"/>
                    <a:pt x="1951444" y="1910703"/>
                  </a:cubicBezTo>
                  <a:cubicBezTo>
                    <a:pt x="1951190" y="1910703"/>
                    <a:pt x="1951063" y="1910576"/>
                    <a:pt x="1950809" y="1911592"/>
                  </a:cubicBezTo>
                  <a:cubicBezTo>
                    <a:pt x="1950555" y="1912862"/>
                    <a:pt x="1950682" y="1914005"/>
                    <a:pt x="1950047" y="1921879"/>
                  </a:cubicBezTo>
                  <a:cubicBezTo>
                    <a:pt x="1950174" y="1928229"/>
                    <a:pt x="1948650" y="1939532"/>
                    <a:pt x="1942554" y="1951470"/>
                  </a:cubicBezTo>
                  <a:cubicBezTo>
                    <a:pt x="1936585" y="1963408"/>
                    <a:pt x="1925917" y="1975600"/>
                    <a:pt x="1912455" y="1983601"/>
                  </a:cubicBezTo>
                  <a:cubicBezTo>
                    <a:pt x="1927441" y="1974711"/>
                    <a:pt x="1938998" y="1959217"/>
                    <a:pt x="1943951" y="1946263"/>
                  </a:cubicBezTo>
                  <a:cubicBezTo>
                    <a:pt x="1949031" y="1933182"/>
                    <a:pt x="1948904" y="1923784"/>
                    <a:pt x="1948269" y="1924927"/>
                  </a:cubicBezTo>
                  <a:cubicBezTo>
                    <a:pt x="1946999" y="1935341"/>
                    <a:pt x="1944459" y="1940802"/>
                    <a:pt x="1943316" y="1943977"/>
                  </a:cubicBezTo>
                  <a:cubicBezTo>
                    <a:pt x="1942046" y="1947152"/>
                    <a:pt x="1941157" y="1948041"/>
                    <a:pt x="1940522" y="1949184"/>
                  </a:cubicBezTo>
                  <a:cubicBezTo>
                    <a:pt x="1939760" y="1950454"/>
                    <a:pt x="1939125" y="1951470"/>
                    <a:pt x="1937474" y="1954264"/>
                  </a:cubicBezTo>
                  <a:cubicBezTo>
                    <a:pt x="1937220" y="1954772"/>
                    <a:pt x="1936839" y="1955407"/>
                    <a:pt x="1936458" y="1955915"/>
                  </a:cubicBezTo>
                  <a:cubicBezTo>
                    <a:pt x="1936458" y="1955915"/>
                    <a:pt x="1935188" y="1960741"/>
                    <a:pt x="1925282" y="1970393"/>
                  </a:cubicBezTo>
                  <a:lnTo>
                    <a:pt x="1924139" y="1973568"/>
                  </a:lnTo>
                  <a:cubicBezTo>
                    <a:pt x="1919694" y="1978013"/>
                    <a:pt x="1912709" y="1982839"/>
                    <a:pt x="1905216" y="1986522"/>
                  </a:cubicBezTo>
                  <a:cubicBezTo>
                    <a:pt x="1886420" y="1997698"/>
                    <a:pt x="1870418" y="1993888"/>
                    <a:pt x="1870418" y="1993888"/>
                  </a:cubicBezTo>
                  <a:lnTo>
                    <a:pt x="1844637" y="1990459"/>
                  </a:lnTo>
                  <a:lnTo>
                    <a:pt x="1837779" y="1990840"/>
                  </a:lnTo>
                  <a:lnTo>
                    <a:pt x="1790916" y="1987665"/>
                  </a:lnTo>
                  <a:cubicBezTo>
                    <a:pt x="1634001" y="1989189"/>
                    <a:pt x="1413653" y="1987157"/>
                    <a:pt x="1270660" y="1986776"/>
                  </a:cubicBezTo>
                  <a:cubicBezTo>
                    <a:pt x="1208038" y="1986903"/>
                    <a:pt x="1044619" y="1986395"/>
                    <a:pt x="957551" y="1987665"/>
                  </a:cubicBezTo>
                  <a:lnTo>
                    <a:pt x="961569" y="1986522"/>
                  </a:lnTo>
                  <a:cubicBezTo>
                    <a:pt x="857423" y="1986776"/>
                    <a:pt x="714095" y="1988554"/>
                    <a:pt x="651139" y="1988935"/>
                  </a:cubicBezTo>
                  <a:lnTo>
                    <a:pt x="652813" y="1988427"/>
                  </a:lnTo>
                  <a:cubicBezTo>
                    <a:pt x="610953" y="1988554"/>
                    <a:pt x="501114" y="1989697"/>
                    <a:pt x="514509" y="1991856"/>
                  </a:cubicBezTo>
                  <a:cubicBezTo>
                    <a:pt x="413376" y="1991221"/>
                    <a:pt x="431125" y="1989189"/>
                    <a:pt x="302867" y="1990332"/>
                  </a:cubicBezTo>
                  <a:lnTo>
                    <a:pt x="322625" y="1990586"/>
                  </a:lnTo>
                  <a:cubicBezTo>
                    <a:pt x="285788" y="1990586"/>
                    <a:pt x="213455" y="1990713"/>
                    <a:pt x="170688" y="1990713"/>
                  </a:cubicBezTo>
                  <a:cubicBezTo>
                    <a:pt x="153670" y="1990713"/>
                    <a:pt x="135001" y="1990586"/>
                    <a:pt x="115570" y="1990586"/>
                  </a:cubicBezTo>
                  <a:cubicBezTo>
                    <a:pt x="105791" y="1990586"/>
                    <a:pt x="95885" y="1990586"/>
                    <a:pt x="85852" y="1990459"/>
                  </a:cubicBezTo>
                  <a:cubicBezTo>
                    <a:pt x="80645" y="1990332"/>
                    <a:pt x="76708" y="1990586"/>
                    <a:pt x="68453" y="1990078"/>
                  </a:cubicBezTo>
                  <a:cubicBezTo>
                    <a:pt x="61087" y="1989189"/>
                    <a:pt x="53975" y="1987411"/>
                    <a:pt x="47117" y="1984617"/>
                  </a:cubicBezTo>
                  <a:cubicBezTo>
                    <a:pt x="19558" y="1973441"/>
                    <a:pt x="1143" y="1944866"/>
                    <a:pt x="1270" y="1916799"/>
                  </a:cubicBezTo>
                  <a:cubicBezTo>
                    <a:pt x="1270" y="1897368"/>
                    <a:pt x="1270" y="1878953"/>
                    <a:pt x="1397" y="1862316"/>
                  </a:cubicBezTo>
                  <a:cubicBezTo>
                    <a:pt x="1270" y="1829296"/>
                    <a:pt x="1270" y="1803388"/>
                    <a:pt x="1270" y="1773208"/>
                  </a:cubicBezTo>
                  <a:lnTo>
                    <a:pt x="1651" y="1785026"/>
                  </a:lnTo>
                  <a:cubicBezTo>
                    <a:pt x="508" y="1666177"/>
                    <a:pt x="1778" y="1514915"/>
                    <a:pt x="0" y="1393702"/>
                  </a:cubicBezTo>
                  <a:cubicBezTo>
                    <a:pt x="1016" y="1168160"/>
                    <a:pt x="2413" y="19576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55029" y="508"/>
                    <a:pt x="1429392" y="635"/>
                    <a:pt x="1802219" y="0"/>
                  </a:cubicBezTo>
                  <a:lnTo>
                    <a:pt x="1798028" y="254"/>
                  </a:lnTo>
                  <a:cubicBezTo>
                    <a:pt x="1811236" y="254"/>
                    <a:pt x="1829397" y="127"/>
                    <a:pt x="1851114" y="127"/>
                  </a:cubicBezTo>
                  <a:cubicBezTo>
                    <a:pt x="1856575" y="127"/>
                    <a:pt x="1862163" y="127"/>
                    <a:pt x="1868132" y="127"/>
                  </a:cubicBezTo>
                  <a:lnTo>
                    <a:pt x="1870418" y="127"/>
                  </a:lnTo>
                  <a:lnTo>
                    <a:pt x="1873847" y="254"/>
                  </a:lnTo>
                  <a:cubicBezTo>
                    <a:pt x="1876133" y="381"/>
                    <a:pt x="1878419" y="381"/>
                    <a:pt x="1880705" y="762"/>
                  </a:cubicBezTo>
                  <a:cubicBezTo>
                    <a:pt x="1885277" y="1270"/>
                    <a:pt x="1889976" y="2413"/>
                    <a:pt x="1894548" y="3810"/>
                  </a:cubicBezTo>
                  <a:cubicBezTo>
                    <a:pt x="1912836" y="9525"/>
                    <a:pt x="1929981" y="22860"/>
                    <a:pt x="1940014" y="41656"/>
                  </a:cubicBezTo>
                  <a:cubicBezTo>
                    <a:pt x="1944967" y="51054"/>
                    <a:pt x="1948269" y="61722"/>
                    <a:pt x="1949031" y="72771"/>
                  </a:cubicBezTo>
                  <a:cubicBezTo>
                    <a:pt x="1949412" y="79121"/>
                    <a:pt x="1949285" y="81915"/>
                    <a:pt x="1949285" y="85725"/>
                  </a:cubicBezTo>
                  <a:cubicBezTo>
                    <a:pt x="1949285" y="89408"/>
                    <a:pt x="1949285" y="93091"/>
                    <a:pt x="1949285" y="96901"/>
                  </a:cubicBezTo>
                  <a:cubicBezTo>
                    <a:pt x="1949285" y="111887"/>
                    <a:pt x="1949412" y="127254"/>
                    <a:pt x="1949412" y="143002"/>
                  </a:cubicBezTo>
                  <a:cubicBezTo>
                    <a:pt x="1949539" y="179553"/>
                    <a:pt x="1949666" y="266326"/>
                    <a:pt x="1949793" y="353100"/>
                  </a:cubicBezTo>
                  <a:cubicBezTo>
                    <a:pt x="1950047" y="700530"/>
                    <a:pt x="1950428" y="1047623"/>
                    <a:pt x="1950555" y="1187743"/>
                  </a:cubicBezTo>
                  <a:lnTo>
                    <a:pt x="1951825" y="1244128"/>
                  </a:lnTo>
                  <a:cubicBezTo>
                    <a:pt x="1950809" y="1302877"/>
                    <a:pt x="1951571" y="1357913"/>
                    <a:pt x="1950809" y="1438608"/>
                  </a:cubicBezTo>
                  <a:cubicBezTo>
                    <a:pt x="1950936" y="1480813"/>
                    <a:pt x="1951952" y="1463256"/>
                    <a:pt x="1952206" y="1443335"/>
                  </a:cubicBezTo>
                  <a:cubicBezTo>
                    <a:pt x="1951444" y="1513564"/>
                    <a:pt x="1952460" y="1589870"/>
                    <a:pt x="1951698" y="1628699"/>
                  </a:cubicBezTo>
                  <a:lnTo>
                    <a:pt x="1951317" y="1616881"/>
                  </a:lnTo>
                  <a:cubicBezTo>
                    <a:pt x="1950047" y="1726614"/>
                    <a:pt x="1953349" y="1790428"/>
                    <a:pt x="1951952" y="1843139"/>
                  </a:cubicBezTo>
                  <a:lnTo>
                    <a:pt x="1951698" y="1842758"/>
                  </a:lnTo>
                  <a:cubicBezTo>
                    <a:pt x="1950809" y="1861427"/>
                    <a:pt x="1952079" y="1882636"/>
                    <a:pt x="1952460" y="1898892"/>
                  </a:cubicBezTo>
                  <a:close/>
                  <a:moveTo>
                    <a:pt x="1910042" y="1983220"/>
                  </a:moveTo>
                  <a:cubicBezTo>
                    <a:pt x="1909407" y="1983601"/>
                    <a:pt x="1908899" y="1983982"/>
                    <a:pt x="1908391" y="1984363"/>
                  </a:cubicBezTo>
                  <a:cubicBezTo>
                    <a:pt x="1908899" y="1984109"/>
                    <a:pt x="1909407" y="1983982"/>
                    <a:pt x="1909915" y="1983601"/>
                  </a:cubicBezTo>
                  <a:cubicBezTo>
                    <a:pt x="1909915" y="1983601"/>
                    <a:pt x="1910042" y="1983347"/>
                    <a:pt x="1910042" y="198322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 rot="-3957595">
            <a:off x="10718633" y="-1424688"/>
            <a:ext cx="3154191" cy="2574967"/>
          </a:xfrm>
          <a:custGeom>
            <a:avLst/>
            <a:gdLst/>
            <a:ahLst/>
            <a:cxnLst/>
            <a:rect l="l" t="t" r="r" b="b"/>
            <a:pathLst>
              <a:path w="3154191" h="2574967">
                <a:moveTo>
                  <a:pt x="0" y="0"/>
                </a:moveTo>
                <a:lnTo>
                  <a:pt x="3154191" y="0"/>
                </a:lnTo>
                <a:lnTo>
                  <a:pt x="3154191" y="2574967"/>
                </a:lnTo>
                <a:lnTo>
                  <a:pt x="0" y="25749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35225" y="7294611"/>
            <a:ext cx="1060033" cy="2017364"/>
          </a:xfrm>
          <a:custGeom>
            <a:avLst/>
            <a:gdLst/>
            <a:ahLst/>
            <a:cxnLst/>
            <a:rect l="l" t="t" r="r" b="b"/>
            <a:pathLst>
              <a:path w="1060033" h="2017364">
                <a:moveTo>
                  <a:pt x="0" y="0"/>
                </a:moveTo>
                <a:lnTo>
                  <a:pt x="1060033" y="0"/>
                </a:lnTo>
                <a:lnTo>
                  <a:pt x="1060033" y="2017364"/>
                </a:lnTo>
                <a:lnTo>
                  <a:pt x="0" y="20173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511865" y="968983"/>
            <a:ext cx="2648308" cy="1135594"/>
          </a:xfrm>
          <a:custGeom>
            <a:avLst/>
            <a:gdLst/>
            <a:ahLst/>
            <a:cxnLst/>
            <a:rect l="l" t="t" r="r" b="b"/>
            <a:pathLst>
              <a:path w="2648308" h="1135594">
                <a:moveTo>
                  <a:pt x="0" y="0"/>
                </a:moveTo>
                <a:lnTo>
                  <a:pt x="2648308" y="0"/>
                </a:lnTo>
                <a:lnTo>
                  <a:pt x="2648308" y="1135595"/>
                </a:lnTo>
                <a:lnTo>
                  <a:pt x="0" y="11355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2415940" y="241303"/>
            <a:ext cx="2840157" cy="2465150"/>
            <a:chOff x="0" y="0"/>
            <a:chExt cx="3786876" cy="3286866"/>
          </a:xfrm>
        </p:grpSpPr>
        <p:grpSp>
          <p:nvGrpSpPr>
            <p:cNvPr id="23" name="Group 23"/>
            <p:cNvGrpSpPr/>
            <p:nvPr/>
          </p:nvGrpSpPr>
          <p:grpSpPr>
            <a:xfrm rot="-10800000">
              <a:off x="0" y="0"/>
              <a:ext cx="1336320" cy="165172"/>
              <a:chOff x="0" y="0"/>
              <a:chExt cx="2943765" cy="3638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944654" cy="366903"/>
              </a:xfrm>
              <a:custGeom>
                <a:avLst/>
                <a:gdLst/>
                <a:ahLst/>
                <a:cxnLst/>
                <a:rect l="l" t="t" r="r" b="b"/>
                <a:pathLst>
                  <a:path w="2944654" h="366903">
                    <a:moveTo>
                      <a:pt x="2882423" y="362077"/>
                    </a:moveTo>
                    <a:cubicBezTo>
                      <a:pt x="2889663" y="360045"/>
                      <a:pt x="2897156" y="356997"/>
                      <a:pt x="2903760" y="352806"/>
                    </a:cubicBezTo>
                    <a:cubicBezTo>
                      <a:pt x="2896775" y="357124"/>
                      <a:pt x="2889282" y="360299"/>
                      <a:pt x="2882423" y="362077"/>
                    </a:cubicBezTo>
                    <a:close/>
                    <a:moveTo>
                      <a:pt x="2943765" y="268097"/>
                    </a:moveTo>
                    <a:cubicBezTo>
                      <a:pt x="2943511" y="279527"/>
                      <a:pt x="2943129" y="279908"/>
                      <a:pt x="2942748" y="279908"/>
                    </a:cubicBezTo>
                    <a:cubicBezTo>
                      <a:pt x="2942495" y="279908"/>
                      <a:pt x="2942367" y="279781"/>
                      <a:pt x="2942114" y="280797"/>
                    </a:cubicBezTo>
                    <a:cubicBezTo>
                      <a:pt x="2941860" y="282067"/>
                      <a:pt x="2941987" y="283210"/>
                      <a:pt x="2941351" y="291084"/>
                    </a:cubicBezTo>
                    <a:cubicBezTo>
                      <a:pt x="2941479" y="297434"/>
                      <a:pt x="2939954" y="308737"/>
                      <a:pt x="2933859" y="320675"/>
                    </a:cubicBezTo>
                    <a:cubicBezTo>
                      <a:pt x="2927890" y="332613"/>
                      <a:pt x="2917222" y="344805"/>
                      <a:pt x="2903760" y="352806"/>
                    </a:cubicBezTo>
                    <a:cubicBezTo>
                      <a:pt x="2918745" y="343916"/>
                      <a:pt x="2930303" y="328422"/>
                      <a:pt x="2935256" y="315468"/>
                    </a:cubicBezTo>
                    <a:cubicBezTo>
                      <a:pt x="2940336" y="302387"/>
                      <a:pt x="2940209" y="292989"/>
                      <a:pt x="2939573" y="294132"/>
                    </a:cubicBezTo>
                    <a:cubicBezTo>
                      <a:pt x="2938304" y="304546"/>
                      <a:pt x="2935764" y="310007"/>
                      <a:pt x="2934620" y="313182"/>
                    </a:cubicBezTo>
                    <a:cubicBezTo>
                      <a:pt x="2933351" y="316357"/>
                      <a:pt x="2932462" y="317246"/>
                      <a:pt x="2931826" y="318389"/>
                    </a:cubicBezTo>
                    <a:cubicBezTo>
                      <a:pt x="2931065" y="319659"/>
                      <a:pt x="2930429" y="320675"/>
                      <a:pt x="2928779" y="323469"/>
                    </a:cubicBezTo>
                    <a:cubicBezTo>
                      <a:pt x="2928525" y="323977"/>
                      <a:pt x="2928144" y="324612"/>
                      <a:pt x="2927763" y="325120"/>
                    </a:cubicBezTo>
                    <a:cubicBezTo>
                      <a:pt x="2927763" y="325120"/>
                      <a:pt x="2926492" y="329946"/>
                      <a:pt x="2916587" y="339598"/>
                    </a:cubicBezTo>
                    <a:lnTo>
                      <a:pt x="2915444" y="342773"/>
                    </a:lnTo>
                    <a:cubicBezTo>
                      <a:pt x="2910998" y="347218"/>
                      <a:pt x="2904014" y="352044"/>
                      <a:pt x="2896520" y="355727"/>
                    </a:cubicBezTo>
                    <a:cubicBezTo>
                      <a:pt x="2877725" y="366903"/>
                      <a:pt x="2861723" y="363093"/>
                      <a:pt x="2861723" y="363093"/>
                    </a:cubicBezTo>
                    <a:lnTo>
                      <a:pt x="2835942" y="359664"/>
                    </a:lnTo>
                    <a:lnTo>
                      <a:pt x="2829084" y="360045"/>
                    </a:lnTo>
                    <a:lnTo>
                      <a:pt x="2782220" y="356870"/>
                    </a:lnTo>
                    <a:cubicBezTo>
                      <a:pt x="2539491" y="358394"/>
                      <a:pt x="2180064" y="356362"/>
                      <a:pt x="1946819" y="355981"/>
                    </a:cubicBezTo>
                    <a:cubicBezTo>
                      <a:pt x="1844672" y="356108"/>
                      <a:pt x="1578105" y="355600"/>
                      <a:pt x="1436082" y="356870"/>
                    </a:cubicBezTo>
                    <a:lnTo>
                      <a:pt x="1442637" y="355727"/>
                    </a:lnTo>
                    <a:cubicBezTo>
                      <a:pt x="1272756" y="355981"/>
                      <a:pt x="1038964" y="357759"/>
                      <a:pt x="936271" y="358140"/>
                    </a:cubicBezTo>
                    <a:lnTo>
                      <a:pt x="939002" y="357632"/>
                    </a:lnTo>
                    <a:cubicBezTo>
                      <a:pt x="870722" y="357759"/>
                      <a:pt x="691554" y="358902"/>
                      <a:pt x="713404" y="361061"/>
                    </a:cubicBezTo>
                    <a:cubicBezTo>
                      <a:pt x="548439" y="360426"/>
                      <a:pt x="577390" y="358394"/>
                      <a:pt x="368179" y="359537"/>
                    </a:cubicBezTo>
                    <a:lnTo>
                      <a:pt x="400407" y="359791"/>
                    </a:lnTo>
                    <a:cubicBezTo>
                      <a:pt x="340321" y="359791"/>
                      <a:pt x="222332" y="359918"/>
                      <a:pt x="170688" y="359918"/>
                    </a:cubicBezTo>
                    <a:cubicBezTo>
                      <a:pt x="153670" y="359918"/>
                      <a:pt x="135001" y="359791"/>
                      <a:pt x="115570" y="359791"/>
                    </a:cubicBezTo>
                    <a:cubicBezTo>
                      <a:pt x="105791" y="359791"/>
                      <a:pt x="95885" y="359791"/>
                      <a:pt x="85852" y="359664"/>
                    </a:cubicBezTo>
                    <a:cubicBezTo>
                      <a:pt x="80645" y="359537"/>
                      <a:pt x="76708" y="359791"/>
                      <a:pt x="68453" y="359283"/>
                    </a:cubicBezTo>
                    <a:cubicBezTo>
                      <a:pt x="61087" y="358394"/>
                      <a:pt x="53975" y="356616"/>
                      <a:pt x="47117" y="353822"/>
                    </a:cubicBezTo>
                    <a:cubicBezTo>
                      <a:pt x="19558" y="342646"/>
                      <a:pt x="1143" y="314071"/>
                      <a:pt x="1270" y="286004"/>
                    </a:cubicBezTo>
                    <a:cubicBezTo>
                      <a:pt x="1270" y="266573"/>
                      <a:pt x="1270" y="248158"/>
                      <a:pt x="1397" y="231521"/>
                    </a:cubicBezTo>
                    <a:cubicBezTo>
                      <a:pt x="1270" y="198501"/>
                      <a:pt x="1270" y="172593"/>
                      <a:pt x="1270" y="171450"/>
                    </a:cubicBezTo>
                    <a:lnTo>
                      <a:pt x="1651" y="171450"/>
                    </a:lnTo>
                    <a:cubicBezTo>
                      <a:pt x="508" y="171450"/>
                      <a:pt x="1778" y="171450"/>
                      <a:pt x="0" y="171450"/>
                    </a:cubicBezTo>
                    <a:cubicBezTo>
                      <a:pt x="1016" y="171450"/>
                      <a:pt x="2413" y="171450"/>
                      <a:pt x="1270" y="85090"/>
                    </a:cubicBezTo>
                    <a:cubicBezTo>
                      <a:pt x="1270" y="82423"/>
                      <a:pt x="1270" y="79756"/>
                      <a:pt x="1270" y="77470"/>
                    </a:cubicBezTo>
                    <a:cubicBezTo>
                      <a:pt x="1397" y="74168"/>
                      <a:pt x="1397" y="70993"/>
                      <a:pt x="1905" y="68199"/>
                    </a:cubicBezTo>
                    <a:cubicBezTo>
                      <a:pt x="2667" y="62357"/>
                      <a:pt x="3937" y="57404"/>
                      <a:pt x="5461" y="53340"/>
                    </a:cubicBezTo>
                    <a:cubicBezTo>
                      <a:pt x="8255" y="44958"/>
                      <a:pt x="11684" y="39878"/>
                      <a:pt x="13843" y="36322"/>
                    </a:cubicBezTo>
                    <a:cubicBezTo>
                      <a:pt x="18669" y="29210"/>
                      <a:pt x="19558" y="28448"/>
                      <a:pt x="20066" y="27559"/>
                    </a:cubicBezTo>
                    <a:cubicBezTo>
                      <a:pt x="20828" y="26670"/>
                      <a:pt x="21209" y="25527"/>
                      <a:pt x="27432" y="19939"/>
                    </a:cubicBezTo>
                    <a:cubicBezTo>
                      <a:pt x="30734" y="17399"/>
                      <a:pt x="35433" y="13462"/>
                      <a:pt x="43307" y="9779"/>
                    </a:cubicBezTo>
                    <a:cubicBezTo>
                      <a:pt x="50927" y="6096"/>
                      <a:pt x="62992" y="2159"/>
                      <a:pt x="77089" y="2286"/>
                    </a:cubicBezTo>
                    <a:cubicBezTo>
                      <a:pt x="88773" y="2286"/>
                      <a:pt x="93853" y="1397"/>
                      <a:pt x="78994" y="889"/>
                    </a:cubicBezTo>
                    <a:cubicBezTo>
                      <a:pt x="105918" y="1270"/>
                      <a:pt x="141478" y="889"/>
                      <a:pt x="167386" y="2159"/>
                    </a:cubicBezTo>
                    <a:cubicBezTo>
                      <a:pt x="779499" y="508"/>
                      <a:pt x="2205737" y="635"/>
                      <a:pt x="2793523" y="0"/>
                    </a:cubicBezTo>
                    <a:lnTo>
                      <a:pt x="2789332" y="254"/>
                    </a:lnTo>
                    <a:cubicBezTo>
                      <a:pt x="2802541" y="254"/>
                      <a:pt x="2820701" y="127"/>
                      <a:pt x="2842419" y="127"/>
                    </a:cubicBezTo>
                    <a:cubicBezTo>
                      <a:pt x="2847879" y="127"/>
                      <a:pt x="2853467" y="127"/>
                      <a:pt x="2859437" y="127"/>
                    </a:cubicBezTo>
                    <a:lnTo>
                      <a:pt x="2861723" y="127"/>
                    </a:lnTo>
                    <a:lnTo>
                      <a:pt x="2865151" y="254"/>
                    </a:lnTo>
                    <a:cubicBezTo>
                      <a:pt x="2867438" y="381"/>
                      <a:pt x="2869723" y="381"/>
                      <a:pt x="2872010" y="762"/>
                    </a:cubicBezTo>
                    <a:cubicBezTo>
                      <a:pt x="2876582" y="1270"/>
                      <a:pt x="2881281" y="2413"/>
                      <a:pt x="2885853" y="3810"/>
                    </a:cubicBezTo>
                    <a:cubicBezTo>
                      <a:pt x="2904141" y="9525"/>
                      <a:pt x="2921285" y="22860"/>
                      <a:pt x="2931319" y="41656"/>
                    </a:cubicBezTo>
                    <a:cubicBezTo>
                      <a:pt x="2936272" y="51054"/>
                      <a:pt x="2939573" y="61722"/>
                      <a:pt x="2940335" y="72771"/>
                    </a:cubicBezTo>
                    <a:cubicBezTo>
                      <a:pt x="2940716" y="79121"/>
                      <a:pt x="2940590" y="81915"/>
                      <a:pt x="2940590" y="85725"/>
                    </a:cubicBezTo>
                    <a:cubicBezTo>
                      <a:pt x="2940590" y="89408"/>
                      <a:pt x="2940590" y="93091"/>
                      <a:pt x="2940590" y="96901"/>
                    </a:cubicBezTo>
                    <a:cubicBezTo>
                      <a:pt x="2940590" y="111887"/>
                      <a:pt x="2940716" y="127254"/>
                      <a:pt x="2940716" y="143002"/>
                    </a:cubicBezTo>
                    <a:cubicBezTo>
                      <a:pt x="2940844" y="171450"/>
                      <a:pt x="2940970" y="171450"/>
                      <a:pt x="2941098" y="171450"/>
                    </a:cubicBezTo>
                    <a:cubicBezTo>
                      <a:pt x="2941351" y="171450"/>
                      <a:pt x="2941732" y="171450"/>
                      <a:pt x="2941860" y="171450"/>
                    </a:cubicBezTo>
                    <a:lnTo>
                      <a:pt x="2943129" y="171450"/>
                    </a:lnTo>
                    <a:cubicBezTo>
                      <a:pt x="2942113" y="171450"/>
                      <a:pt x="2942876" y="171450"/>
                      <a:pt x="2942113" y="171450"/>
                    </a:cubicBezTo>
                    <a:cubicBezTo>
                      <a:pt x="2942241" y="171450"/>
                      <a:pt x="2943257" y="171450"/>
                      <a:pt x="2943510" y="171450"/>
                    </a:cubicBezTo>
                    <a:cubicBezTo>
                      <a:pt x="2942748" y="171450"/>
                      <a:pt x="2943765" y="171450"/>
                      <a:pt x="2943003" y="171450"/>
                    </a:cubicBezTo>
                    <a:lnTo>
                      <a:pt x="2942622" y="171450"/>
                    </a:lnTo>
                    <a:cubicBezTo>
                      <a:pt x="2941351" y="171450"/>
                      <a:pt x="2944654" y="171450"/>
                      <a:pt x="2943257" y="212344"/>
                    </a:cubicBezTo>
                    <a:lnTo>
                      <a:pt x="2943003" y="211963"/>
                    </a:lnTo>
                    <a:cubicBezTo>
                      <a:pt x="2942113" y="230632"/>
                      <a:pt x="2943384" y="251841"/>
                      <a:pt x="2943765" y="268097"/>
                    </a:cubicBezTo>
                    <a:close/>
                    <a:moveTo>
                      <a:pt x="2901347" y="352425"/>
                    </a:moveTo>
                    <a:cubicBezTo>
                      <a:pt x="2900712" y="352806"/>
                      <a:pt x="2900204" y="353187"/>
                      <a:pt x="2899695" y="353568"/>
                    </a:cubicBezTo>
                    <a:cubicBezTo>
                      <a:pt x="2900204" y="353314"/>
                      <a:pt x="2900712" y="353187"/>
                      <a:pt x="2901219" y="352806"/>
                    </a:cubicBezTo>
                    <a:cubicBezTo>
                      <a:pt x="2901220" y="352806"/>
                      <a:pt x="2901347" y="352552"/>
                      <a:pt x="2901347" y="352425"/>
                    </a:cubicBezTo>
                    <a:close/>
                  </a:path>
                </a:pathLst>
              </a:custGeom>
              <a:solidFill>
                <a:srgbClr val="0077D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-10800000">
              <a:off x="0" y="246197"/>
              <a:ext cx="1336320" cy="165172"/>
              <a:chOff x="0" y="0"/>
              <a:chExt cx="2943765" cy="3638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944654" cy="366903"/>
              </a:xfrm>
              <a:custGeom>
                <a:avLst/>
                <a:gdLst/>
                <a:ahLst/>
                <a:cxnLst/>
                <a:rect l="l" t="t" r="r" b="b"/>
                <a:pathLst>
                  <a:path w="2944654" h="366903">
                    <a:moveTo>
                      <a:pt x="2882423" y="362077"/>
                    </a:moveTo>
                    <a:cubicBezTo>
                      <a:pt x="2889663" y="360045"/>
                      <a:pt x="2897156" y="356997"/>
                      <a:pt x="2903760" y="352806"/>
                    </a:cubicBezTo>
                    <a:cubicBezTo>
                      <a:pt x="2896775" y="357124"/>
                      <a:pt x="2889282" y="360299"/>
                      <a:pt x="2882423" y="362077"/>
                    </a:cubicBezTo>
                    <a:close/>
                    <a:moveTo>
                      <a:pt x="2943765" y="268097"/>
                    </a:moveTo>
                    <a:cubicBezTo>
                      <a:pt x="2943511" y="279527"/>
                      <a:pt x="2943129" y="279908"/>
                      <a:pt x="2942748" y="279908"/>
                    </a:cubicBezTo>
                    <a:cubicBezTo>
                      <a:pt x="2942495" y="279908"/>
                      <a:pt x="2942367" y="279781"/>
                      <a:pt x="2942114" y="280797"/>
                    </a:cubicBezTo>
                    <a:cubicBezTo>
                      <a:pt x="2941860" y="282067"/>
                      <a:pt x="2941987" y="283210"/>
                      <a:pt x="2941351" y="291084"/>
                    </a:cubicBezTo>
                    <a:cubicBezTo>
                      <a:pt x="2941479" y="297434"/>
                      <a:pt x="2939954" y="308737"/>
                      <a:pt x="2933859" y="320675"/>
                    </a:cubicBezTo>
                    <a:cubicBezTo>
                      <a:pt x="2927890" y="332613"/>
                      <a:pt x="2917222" y="344805"/>
                      <a:pt x="2903760" y="352806"/>
                    </a:cubicBezTo>
                    <a:cubicBezTo>
                      <a:pt x="2918745" y="343916"/>
                      <a:pt x="2930303" y="328422"/>
                      <a:pt x="2935256" y="315468"/>
                    </a:cubicBezTo>
                    <a:cubicBezTo>
                      <a:pt x="2940336" y="302387"/>
                      <a:pt x="2940209" y="292989"/>
                      <a:pt x="2939573" y="294132"/>
                    </a:cubicBezTo>
                    <a:cubicBezTo>
                      <a:pt x="2938304" y="304546"/>
                      <a:pt x="2935764" y="310007"/>
                      <a:pt x="2934620" y="313182"/>
                    </a:cubicBezTo>
                    <a:cubicBezTo>
                      <a:pt x="2933351" y="316357"/>
                      <a:pt x="2932462" y="317246"/>
                      <a:pt x="2931826" y="318389"/>
                    </a:cubicBezTo>
                    <a:cubicBezTo>
                      <a:pt x="2931065" y="319659"/>
                      <a:pt x="2930429" y="320675"/>
                      <a:pt x="2928779" y="323469"/>
                    </a:cubicBezTo>
                    <a:cubicBezTo>
                      <a:pt x="2928525" y="323977"/>
                      <a:pt x="2928144" y="324612"/>
                      <a:pt x="2927763" y="325120"/>
                    </a:cubicBezTo>
                    <a:cubicBezTo>
                      <a:pt x="2927763" y="325120"/>
                      <a:pt x="2926492" y="329946"/>
                      <a:pt x="2916587" y="339598"/>
                    </a:cubicBezTo>
                    <a:lnTo>
                      <a:pt x="2915444" y="342773"/>
                    </a:lnTo>
                    <a:cubicBezTo>
                      <a:pt x="2910998" y="347218"/>
                      <a:pt x="2904014" y="352044"/>
                      <a:pt x="2896520" y="355727"/>
                    </a:cubicBezTo>
                    <a:cubicBezTo>
                      <a:pt x="2877725" y="366903"/>
                      <a:pt x="2861723" y="363093"/>
                      <a:pt x="2861723" y="363093"/>
                    </a:cubicBezTo>
                    <a:lnTo>
                      <a:pt x="2835942" y="359664"/>
                    </a:lnTo>
                    <a:lnTo>
                      <a:pt x="2829084" y="360045"/>
                    </a:lnTo>
                    <a:lnTo>
                      <a:pt x="2782220" y="356870"/>
                    </a:lnTo>
                    <a:cubicBezTo>
                      <a:pt x="2539491" y="358394"/>
                      <a:pt x="2180064" y="356362"/>
                      <a:pt x="1946819" y="355981"/>
                    </a:cubicBezTo>
                    <a:cubicBezTo>
                      <a:pt x="1844672" y="356108"/>
                      <a:pt x="1578105" y="355600"/>
                      <a:pt x="1436082" y="356870"/>
                    </a:cubicBezTo>
                    <a:lnTo>
                      <a:pt x="1442637" y="355727"/>
                    </a:lnTo>
                    <a:cubicBezTo>
                      <a:pt x="1272756" y="355981"/>
                      <a:pt x="1038964" y="357759"/>
                      <a:pt x="936271" y="358140"/>
                    </a:cubicBezTo>
                    <a:lnTo>
                      <a:pt x="939002" y="357632"/>
                    </a:lnTo>
                    <a:cubicBezTo>
                      <a:pt x="870722" y="357759"/>
                      <a:pt x="691554" y="358902"/>
                      <a:pt x="713404" y="361061"/>
                    </a:cubicBezTo>
                    <a:cubicBezTo>
                      <a:pt x="548439" y="360426"/>
                      <a:pt x="577390" y="358394"/>
                      <a:pt x="368179" y="359537"/>
                    </a:cubicBezTo>
                    <a:lnTo>
                      <a:pt x="400407" y="359791"/>
                    </a:lnTo>
                    <a:cubicBezTo>
                      <a:pt x="340321" y="359791"/>
                      <a:pt x="222332" y="359918"/>
                      <a:pt x="170688" y="359918"/>
                    </a:cubicBezTo>
                    <a:cubicBezTo>
                      <a:pt x="153670" y="359918"/>
                      <a:pt x="135001" y="359791"/>
                      <a:pt x="115570" y="359791"/>
                    </a:cubicBezTo>
                    <a:cubicBezTo>
                      <a:pt x="105791" y="359791"/>
                      <a:pt x="95885" y="359791"/>
                      <a:pt x="85852" y="359664"/>
                    </a:cubicBezTo>
                    <a:cubicBezTo>
                      <a:pt x="80645" y="359537"/>
                      <a:pt x="76708" y="359791"/>
                      <a:pt x="68453" y="359283"/>
                    </a:cubicBezTo>
                    <a:cubicBezTo>
                      <a:pt x="61087" y="358394"/>
                      <a:pt x="53975" y="356616"/>
                      <a:pt x="47117" y="353822"/>
                    </a:cubicBezTo>
                    <a:cubicBezTo>
                      <a:pt x="19558" y="342646"/>
                      <a:pt x="1143" y="314071"/>
                      <a:pt x="1270" y="286004"/>
                    </a:cubicBezTo>
                    <a:cubicBezTo>
                      <a:pt x="1270" y="266573"/>
                      <a:pt x="1270" y="248158"/>
                      <a:pt x="1397" y="231521"/>
                    </a:cubicBezTo>
                    <a:cubicBezTo>
                      <a:pt x="1270" y="198501"/>
                      <a:pt x="1270" y="172593"/>
                      <a:pt x="1270" y="171450"/>
                    </a:cubicBezTo>
                    <a:lnTo>
                      <a:pt x="1651" y="171450"/>
                    </a:lnTo>
                    <a:cubicBezTo>
                      <a:pt x="508" y="171450"/>
                      <a:pt x="1778" y="171450"/>
                      <a:pt x="0" y="171450"/>
                    </a:cubicBezTo>
                    <a:cubicBezTo>
                      <a:pt x="1016" y="171450"/>
                      <a:pt x="2413" y="171450"/>
                      <a:pt x="1270" y="85090"/>
                    </a:cubicBezTo>
                    <a:cubicBezTo>
                      <a:pt x="1270" y="82423"/>
                      <a:pt x="1270" y="79756"/>
                      <a:pt x="1270" y="77470"/>
                    </a:cubicBezTo>
                    <a:cubicBezTo>
                      <a:pt x="1397" y="74168"/>
                      <a:pt x="1397" y="70993"/>
                      <a:pt x="1905" y="68199"/>
                    </a:cubicBezTo>
                    <a:cubicBezTo>
                      <a:pt x="2667" y="62357"/>
                      <a:pt x="3937" y="57404"/>
                      <a:pt x="5461" y="53340"/>
                    </a:cubicBezTo>
                    <a:cubicBezTo>
                      <a:pt x="8255" y="44958"/>
                      <a:pt x="11684" y="39878"/>
                      <a:pt x="13843" y="36322"/>
                    </a:cubicBezTo>
                    <a:cubicBezTo>
                      <a:pt x="18669" y="29210"/>
                      <a:pt x="19558" y="28448"/>
                      <a:pt x="20066" y="27559"/>
                    </a:cubicBezTo>
                    <a:cubicBezTo>
                      <a:pt x="20828" y="26670"/>
                      <a:pt x="21209" y="25527"/>
                      <a:pt x="27432" y="19939"/>
                    </a:cubicBezTo>
                    <a:cubicBezTo>
                      <a:pt x="30734" y="17399"/>
                      <a:pt x="35433" y="13462"/>
                      <a:pt x="43307" y="9779"/>
                    </a:cubicBezTo>
                    <a:cubicBezTo>
                      <a:pt x="50927" y="6096"/>
                      <a:pt x="62992" y="2159"/>
                      <a:pt x="77089" y="2286"/>
                    </a:cubicBezTo>
                    <a:cubicBezTo>
                      <a:pt x="88773" y="2286"/>
                      <a:pt x="93853" y="1397"/>
                      <a:pt x="78994" y="889"/>
                    </a:cubicBezTo>
                    <a:cubicBezTo>
                      <a:pt x="105918" y="1270"/>
                      <a:pt x="141478" y="889"/>
                      <a:pt x="167386" y="2159"/>
                    </a:cubicBezTo>
                    <a:cubicBezTo>
                      <a:pt x="779499" y="508"/>
                      <a:pt x="2205737" y="635"/>
                      <a:pt x="2793523" y="0"/>
                    </a:cubicBezTo>
                    <a:lnTo>
                      <a:pt x="2789332" y="254"/>
                    </a:lnTo>
                    <a:cubicBezTo>
                      <a:pt x="2802541" y="254"/>
                      <a:pt x="2820701" y="127"/>
                      <a:pt x="2842419" y="127"/>
                    </a:cubicBezTo>
                    <a:cubicBezTo>
                      <a:pt x="2847879" y="127"/>
                      <a:pt x="2853467" y="127"/>
                      <a:pt x="2859437" y="127"/>
                    </a:cubicBezTo>
                    <a:lnTo>
                      <a:pt x="2861723" y="127"/>
                    </a:lnTo>
                    <a:lnTo>
                      <a:pt x="2865151" y="254"/>
                    </a:lnTo>
                    <a:cubicBezTo>
                      <a:pt x="2867438" y="381"/>
                      <a:pt x="2869723" y="381"/>
                      <a:pt x="2872010" y="762"/>
                    </a:cubicBezTo>
                    <a:cubicBezTo>
                      <a:pt x="2876582" y="1270"/>
                      <a:pt x="2881281" y="2413"/>
                      <a:pt x="2885853" y="3810"/>
                    </a:cubicBezTo>
                    <a:cubicBezTo>
                      <a:pt x="2904141" y="9525"/>
                      <a:pt x="2921285" y="22860"/>
                      <a:pt x="2931319" y="41656"/>
                    </a:cubicBezTo>
                    <a:cubicBezTo>
                      <a:pt x="2936272" y="51054"/>
                      <a:pt x="2939573" y="61722"/>
                      <a:pt x="2940335" y="72771"/>
                    </a:cubicBezTo>
                    <a:cubicBezTo>
                      <a:pt x="2940716" y="79121"/>
                      <a:pt x="2940590" y="81915"/>
                      <a:pt x="2940590" y="85725"/>
                    </a:cubicBezTo>
                    <a:cubicBezTo>
                      <a:pt x="2940590" y="89408"/>
                      <a:pt x="2940590" y="93091"/>
                      <a:pt x="2940590" y="96901"/>
                    </a:cubicBezTo>
                    <a:cubicBezTo>
                      <a:pt x="2940590" y="111887"/>
                      <a:pt x="2940716" y="127254"/>
                      <a:pt x="2940716" y="143002"/>
                    </a:cubicBezTo>
                    <a:cubicBezTo>
                      <a:pt x="2940844" y="171450"/>
                      <a:pt x="2940970" y="171450"/>
                      <a:pt x="2941098" y="171450"/>
                    </a:cubicBezTo>
                    <a:cubicBezTo>
                      <a:pt x="2941351" y="171450"/>
                      <a:pt x="2941732" y="171450"/>
                      <a:pt x="2941860" y="171450"/>
                    </a:cubicBezTo>
                    <a:lnTo>
                      <a:pt x="2943129" y="171450"/>
                    </a:lnTo>
                    <a:cubicBezTo>
                      <a:pt x="2942113" y="171450"/>
                      <a:pt x="2942876" y="171450"/>
                      <a:pt x="2942113" y="171450"/>
                    </a:cubicBezTo>
                    <a:cubicBezTo>
                      <a:pt x="2942241" y="171450"/>
                      <a:pt x="2943257" y="171450"/>
                      <a:pt x="2943510" y="171450"/>
                    </a:cubicBezTo>
                    <a:cubicBezTo>
                      <a:pt x="2942748" y="171450"/>
                      <a:pt x="2943765" y="171450"/>
                      <a:pt x="2943003" y="171450"/>
                    </a:cubicBezTo>
                    <a:lnTo>
                      <a:pt x="2942622" y="171450"/>
                    </a:lnTo>
                    <a:cubicBezTo>
                      <a:pt x="2941351" y="171450"/>
                      <a:pt x="2944654" y="171450"/>
                      <a:pt x="2943257" y="212344"/>
                    </a:cubicBezTo>
                    <a:lnTo>
                      <a:pt x="2943003" y="211963"/>
                    </a:lnTo>
                    <a:cubicBezTo>
                      <a:pt x="2942113" y="230632"/>
                      <a:pt x="2943384" y="251841"/>
                      <a:pt x="2943765" y="268097"/>
                    </a:cubicBezTo>
                    <a:close/>
                    <a:moveTo>
                      <a:pt x="2901347" y="352425"/>
                    </a:moveTo>
                    <a:cubicBezTo>
                      <a:pt x="2900712" y="352806"/>
                      <a:pt x="2900204" y="353187"/>
                      <a:pt x="2899695" y="353568"/>
                    </a:cubicBezTo>
                    <a:cubicBezTo>
                      <a:pt x="2900204" y="353314"/>
                      <a:pt x="2900712" y="353187"/>
                      <a:pt x="2901219" y="352806"/>
                    </a:cubicBezTo>
                    <a:cubicBezTo>
                      <a:pt x="2901220" y="352806"/>
                      <a:pt x="2901347" y="352552"/>
                      <a:pt x="2901347" y="352425"/>
                    </a:cubicBezTo>
                    <a:close/>
                  </a:path>
                </a:pathLst>
              </a:custGeom>
              <a:solidFill>
                <a:srgbClr val="0077D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10800000">
              <a:off x="0" y="487569"/>
              <a:ext cx="863880" cy="165172"/>
              <a:chOff x="0" y="0"/>
              <a:chExt cx="1903032" cy="3638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03921" cy="366903"/>
              </a:xfrm>
              <a:custGeom>
                <a:avLst/>
                <a:gdLst/>
                <a:ahLst/>
                <a:cxnLst/>
                <a:rect l="l" t="t" r="r" b="b"/>
                <a:pathLst>
                  <a:path w="1903921" h="366903">
                    <a:moveTo>
                      <a:pt x="1841691" y="362077"/>
                    </a:moveTo>
                    <a:cubicBezTo>
                      <a:pt x="1848930" y="360045"/>
                      <a:pt x="1856423" y="356997"/>
                      <a:pt x="1863027" y="352806"/>
                    </a:cubicBezTo>
                    <a:cubicBezTo>
                      <a:pt x="1856042" y="357124"/>
                      <a:pt x="1848549" y="360299"/>
                      <a:pt x="1841691" y="362077"/>
                    </a:cubicBezTo>
                    <a:close/>
                    <a:moveTo>
                      <a:pt x="1903032" y="268097"/>
                    </a:moveTo>
                    <a:cubicBezTo>
                      <a:pt x="1902778" y="279527"/>
                      <a:pt x="1902397" y="279908"/>
                      <a:pt x="1902016" y="279908"/>
                    </a:cubicBezTo>
                    <a:cubicBezTo>
                      <a:pt x="1901762" y="279908"/>
                      <a:pt x="1901635" y="279781"/>
                      <a:pt x="1901381" y="280797"/>
                    </a:cubicBezTo>
                    <a:cubicBezTo>
                      <a:pt x="1901127" y="282067"/>
                      <a:pt x="1901254" y="283210"/>
                      <a:pt x="1900619" y="291084"/>
                    </a:cubicBezTo>
                    <a:cubicBezTo>
                      <a:pt x="1900746" y="297434"/>
                      <a:pt x="1899222" y="308737"/>
                      <a:pt x="1893126" y="320675"/>
                    </a:cubicBezTo>
                    <a:cubicBezTo>
                      <a:pt x="1887157" y="332613"/>
                      <a:pt x="1876489" y="344805"/>
                      <a:pt x="1863027" y="352806"/>
                    </a:cubicBezTo>
                    <a:cubicBezTo>
                      <a:pt x="1878013" y="343916"/>
                      <a:pt x="1889570" y="328422"/>
                      <a:pt x="1894523" y="315468"/>
                    </a:cubicBezTo>
                    <a:cubicBezTo>
                      <a:pt x="1899603" y="302387"/>
                      <a:pt x="1899476" y="292989"/>
                      <a:pt x="1898841" y="294132"/>
                    </a:cubicBezTo>
                    <a:cubicBezTo>
                      <a:pt x="1897571" y="304546"/>
                      <a:pt x="1895031" y="310007"/>
                      <a:pt x="1893888" y="313182"/>
                    </a:cubicBezTo>
                    <a:cubicBezTo>
                      <a:pt x="1892618" y="316357"/>
                      <a:pt x="1891729" y="317246"/>
                      <a:pt x="1891094" y="318389"/>
                    </a:cubicBezTo>
                    <a:cubicBezTo>
                      <a:pt x="1890332" y="319659"/>
                      <a:pt x="1889697" y="320675"/>
                      <a:pt x="1888046" y="323469"/>
                    </a:cubicBezTo>
                    <a:cubicBezTo>
                      <a:pt x="1887792" y="323977"/>
                      <a:pt x="1887411" y="324612"/>
                      <a:pt x="1887030" y="325120"/>
                    </a:cubicBezTo>
                    <a:cubicBezTo>
                      <a:pt x="1887030" y="325120"/>
                      <a:pt x="1885760" y="329946"/>
                      <a:pt x="1875854" y="339598"/>
                    </a:cubicBezTo>
                    <a:lnTo>
                      <a:pt x="1874711" y="342773"/>
                    </a:lnTo>
                    <a:cubicBezTo>
                      <a:pt x="1870266" y="347218"/>
                      <a:pt x="1863281" y="352044"/>
                      <a:pt x="1855788" y="355727"/>
                    </a:cubicBezTo>
                    <a:cubicBezTo>
                      <a:pt x="1836992" y="366903"/>
                      <a:pt x="1820990" y="363093"/>
                      <a:pt x="1820990" y="363093"/>
                    </a:cubicBezTo>
                    <a:lnTo>
                      <a:pt x="1795209" y="359664"/>
                    </a:lnTo>
                    <a:lnTo>
                      <a:pt x="1788351" y="360045"/>
                    </a:lnTo>
                    <a:lnTo>
                      <a:pt x="1741488" y="356870"/>
                    </a:lnTo>
                    <a:cubicBezTo>
                      <a:pt x="1588852" y="358394"/>
                      <a:pt x="1375438" y="356362"/>
                      <a:pt x="1236946" y="355981"/>
                    </a:cubicBezTo>
                    <a:cubicBezTo>
                      <a:pt x="1176295" y="356108"/>
                      <a:pt x="1018018" y="355600"/>
                      <a:pt x="933690" y="356870"/>
                    </a:cubicBezTo>
                    <a:lnTo>
                      <a:pt x="937582" y="355727"/>
                    </a:lnTo>
                    <a:cubicBezTo>
                      <a:pt x="836713" y="355981"/>
                      <a:pt x="697897" y="357759"/>
                      <a:pt x="636921" y="358140"/>
                    </a:cubicBezTo>
                    <a:lnTo>
                      <a:pt x="638543" y="357632"/>
                    </a:lnTo>
                    <a:cubicBezTo>
                      <a:pt x="598001" y="357759"/>
                      <a:pt x="491618" y="358902"/>
                      <a:pt x="504592" y="361061"/>
                    </a:cubicBezTo>
                    <a:cubicBezTo>
                      <a:pt x="406642" y="360426"/>
                      <a:pt x="423832" y="358394"/>
                      <a:pt x="299610" y="359537"/>
                    </a:cubicBezTo>
                    <a:lnTo>
                      <a:pt x="318746" y="359791"/>
                    </a:lnTo>
                    <a:cubicBezTo>
                      <a:pt x="283069" y="359791"/>
                      <a:pt x="213012" y="359918"/>
                      <a:pt x="170688" y="359918"/>
                    </a:cubicBezTo>
                    <a:cubicBezTo>
                      <a:pt x="153670" y="359918"/>
                      <a:pt x="135001" y="359791"/>
                      <a:pt x="115570" y="359791"/>
                    </a:cubicBezTo>
                    <a:cubicBezTo>
                      <a:pt x="105791" y="359791"/>
                      <a:pt x="95885" y="359791"/>
                      <a:pt x="85852" y="359664"/>
                    </a:cubicBezTo>
                    <a:cubicBezTo>
                      <a:pt x="80645" y="359537"/>
                      <a:pt x="76708" y="359791"/>
                      <a:pt x="68453" y="359283"/>
                    </a:cubicBezTo>
                    <a:cubicBezTo>
                      <a:pt x="61087" y="358394"/>
                      <a:pt x="53975" y="356616"/>
                      <a:pt x="47117" y="353822"/>
                    </a:cubicBezTo>
                    <a:cubicBezTo>
                      <a:pt x="19558" y="342646"/>
                      <a:pt x="1143" y="314071"/>
                      <a:pt x="1270" y="286004"/>
                    </a:cubicBezTo>
                    <a:cubicBezTo>
                      <a:pt x="1270" y="266573"/>
                      <a:pt x="1270" y="248158"/>
                      <a:pt x="1397" y="231521"/>
                    </a:cubicBezTo>
                    <a:cubicBezTo>
                      <a:pt x="1270" y="198501"/>
                      <a:pt x="1270" y="172593"/>
                      <a:pt x="1270" y="171450"/>
                    </a:cubicBezTo>
                    <a:lnTo>
                      <a:pt x="1651" y="171450"/>
                    </a:lnTo>
                    <a:cubicBezTo>
                      <a:pt x="508" y="171450"/>
                      <a:pt x="1778" y="171450"/>
                      <a:pt x="0" y="171450"/>
                    </a:cubicBezTo>
                    <a:cubicBezTo>
                      <a:pt x="1016" y="171450"/>
                      <a:pt x="2413" y="171450"/>
                      <a:pt x="1270" y="85090"/>
                    </a:cubicBezTo>
                    <a:cubicBezTo>
                      <a:pt x="1270" y="82423"/>
                      <a:pt x="1270" y="79756"/>
                      <a:pt x="1270" y="77470"/>
                    </a:cubicBezTo>
                    <a:cubicBezTo>
                      <a:pt x="1397" y="74168"/>
                      <a:pt x="1397" y="70993"/>
                      <a:pt x="1905" y="68199"/>
                    </a:cubicBezTo>
                    <a:cubicBezTo>
                      <a:pt x="2667" y="62357"/>
                      <a:pt x="3937" y="57404"/>
                      <a:pt x="5461" y="53340"/>
                    </a:cubicBezTo>
                    <a:cubicBezTo>
                      <a:pt x="8255" y="44958"/>
                      <a:pt x="11684" y="39878"/>
                      <a:pt x="13843" y="36322"/>
                    </a:cubicBezTo>
                    <a:cubicBezTo>
                      <a:pt x="18669" y="29210"/>
                      <a:pt x="19558" y="28448"/>
                      <a:pt x="20066" y="27559"/>
                    </a:cubicBezTo>
                    <a:cubicBezTo>
                      <a:pt x="20828" y="26670"/>
                      <a:pt x="21209" y="25527"/>
                      <a:pt x="27432" y="19939"/>
                    </a:cubicBezTo>
                    <a:cubicBezTo>
                      <a:pt x="30734" y="17399"/>
                      <a:pt x="35433" y="13462"/>
                      <a:pt x="43307" y="9779"/>
                    </a:cubicBezTo>
                    <a:cubicBezTo>
                      <a:pt x="50927" y="6096"/>
                      <a:pt x="62992" y="2159"/>
                      <a:pt x="77089" y="2286"/>
                    </a:cubicBezTo>
                    <a:cubicBezTo>
                      <a:pt x="88773" y="2286"/>
                      <a:pt x="93853" y="1397"/>
                      <a:pt x="78994" y="889"/>
                    </a:cubicBezTo>
                    <a:cubicBezTo>
                      <a:pt x="105918" y="1270"/>
                      <a:pt x="141478" y="889"/>
                      <a:pt x="167386" y="2159"/>
                    </a:cubicBezTo>
                    <a:cubicBezTo>
                      <a:pt x="543836" y="508"/>
                      <a:pt x="1390681" y="635"/>
                      <a:pt x="1752791" y="0"/>
                    </a:cubicBezTo>
                    <a:lnTo>
                      <a:pt x="1748600" y="254"/>
                    </a:lnTo>
                    <a:cubicBezTo>
                      <a:pt x="1761808" y="254"/>
                      <a:pt x="1779969" y="127"/>
                      <a:pt x="1801686" y="127"/>
                    </a:cubicBezTo>
                    <a:cubicBezTo>
                      <a:pt x="1807147" y="127"/>
                      <a:pt x="1812735" y="127"/>
                      <a:pt x="1818704" y="127"/>
                    </a:cubicBezTo>
                    <a:lnTo>
                      <a:pt x="1820990" y="127"/>
                    </a:lnTo>
                    <a:lnTo>
                      <a:pt x="1824419" y="254"/>
                    </a:lnTo>
                    <a:cubicBezTo>
                      <a:pt x="1826705" y="381"/>
                      <a:pt x="1828991" y="381"/>
                      <a:pt x="1831277" y="762"/>
                    </a:cubicBezTo>
                    <a:cubicBezTo>
                      <a:pt x="1835849" y="1270"/>
                      <a:pt x="1840548" y="2413"/>
                      <a:pt x="1845120" y="3810"/>
                    </a:cubicBezTo>
                    <a:cubicBezTo>
                      <a:pt x="1863408" y="9525"/>
                      <a:pt x="1880553" y="22860"/>
                      <a:pt x="1890586" y="41656"/>
                    </a:cubicBezTo>
                    <a:cubicBezTo>
                      <a:pt x="1895539" y="51054"/>
                      <a:pt x="1898841" y="61722"/>
                      <a:pt x="1899603" y="72771"/>
                    </a:cubicBezTo>
                    <a:cubicBezTo>
                      <a:pt x="1899984" y="79121"/>
                      <a:pt x="1899857" y="81915"/>
                      <a:pt x="1899857" y="85725"/>
                    </a:cubicBezTo>
                    <a:cubicBezTo>
                      <a:pt x="1899857" y="89408"/>
                      <a:pt x="1899857" y="93091"/>
                      <a:pt x="1899857" y="96901"/>
                    </a:cubicBezTo>
                    <a:cubicBezTo>
                      <a:pt x="1899857" y="111887"/>
                      <a:pt x="1899984" y="127254"/>
                      <a:pt x="1899984" y="143002"/>
                    </a:cubicBezTo>
                    <a:cubicBezTo>
                      <a:pt x="1900111" y="171450"/>
                      <a:pt x="1900238" y="171450"/>
                      <a:pt x="1900365" y="171450"/>
                    </a:cubicBezTo>
                    <a:cubicBezTo>
                      <a:pt x="1900619" y="171450"/>
                      <a:pt x="1901000" y="171450"/>
                      <a:pt x="1901127" y="171450"/>
                    </a:cubicBezTo>
                    <a:lnTo>
                      <a:pt x="1902397" y="171450"/>
                    </a:lnTo>
                    <a:cubicBezTo>
                      <a:pt x="1901381" y="171450"/>
                      <a:pt x="1902143" y="171450"/>
                      <a:pt x="1901381" y="171450"/>
                    </a:cubicBezTo>
                    <a:cubicBezTo>
                      <a:pt x="1901508" y="171450"/>
                      <a:pt x="1902524" y="171450"/>
                      <a:pt x="1902778" y="171450"/>
                    </a:cubicBezTo>
                    <a:cubicBezTo>
                      <a:pt x="1902016" y="171450"/>
                      <a:pt x="1903032" y="171450"/>
                      <a:pt x="1902270" y="171450"/>
                    </a:cubicBezTo>
                    <a:lnTo>
                      <a:pt x="1901889" y="171450"/>
                    </a:lnTo>
                    <a:cubicBezTo>
                      <a:pt x="1900619" y="171450"/>
                      <a:pt x="1903921" y="171450"/>
                      <a:pt x="1902524" y="212344"/>
                    </a:cubicBezTo>
                    <a:lnTo>
                      <a:pt x="1902270" y="211963"/>
                    </a:lnTo>
                    <a:cubicBezTo>
                      <a:pt x="1901381" y="230632"/>
                      <a:pt x="1902651" y="251841"/>
                      <a:pt x="1903032" y="268097"/>
                    </a:cubicBezTo>
                    <a:close/>
                    <a:moveTo>
                      <a:pt x="1860614" y="352425"/>
                    </a:moveTo>
                    <a:cubicBezTo>
                      <a:pt x="1859979" y="352806"/>
                      <a:pt x="1859471" y="353187"/>
                      <a:pt x="1858963" y="353568"/>
                    </a:cubicBezTo>
                    <a:cubicBezTo>
                      <a:pt x="1859471" y="353314"/>
                      <a:pt x="1859979" y="353187"/>
                      <a:pt x="1860487" y="352806"/>
                    </a:cubicBezTo>
                    <a:cubicBezTo>
                      <a:pt x="1860487" y="352806"/>
                      <a:pt x="1860614" y="352552"/>
                      <a:pt x="1860614" y="352425"/>
                    </a:cubicBezTo>
                    <a:close/>
                  </a:path>
                </a:pathLst>
              </a:custGeom>
              <a:solidFill>
                <a:srgbClr val="0077D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10800000">
              <a:off x="2450556" y="2880323"/>
              <a:ext cx="1336320" cy="165172"/>
              <a:chOff x="0" y="0"/>
              <a:chExt cx="2943765" cy="3638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944654" cy="366903"/>
              </a:xfrm>
              <a:custGeom>
                <a:avLst/>
                <a:gdLst/>
                <a:ahLst/>
                <a:cxnLst/>
                <a:rect l="l" t="t" r="r" b="b"/>
                <a:pathLst>
                  <a:path w="2944654" h="366903">
                    <a:moveTo>
                      <a:pt x="2882423" y="362077"/>
                    </a:moveTo>
                    <a:cubicBezTo>
                      <a:pt x="2889663" y="360045"/>
                      <a:pt x="2897156" y="356997"/>
                      <a:pt x="2903760" y="352806"/>
                    </a:cubicBezTo>
                    <a:cubicBezTo>
                      <a:pt x="2896775" y="357124"/>
                      <a:pt x="2889282" y="360299"/>
                      <a:pt x="2882423" y="362077"/>
                    </a:cubicBezTo>
                    <a:close/>
                    <a:moveTo>
                      <a:pt x="2943765" y="268097"/>
                    </a:moveTo>
                    <a:cubicBezTo>
                      <a:pt x="2943511" y="279527"/>
                      <a:pt x="2943129" y="279908"/>
                      <a:pt x="2942748" y="279908"/>
                    </a:cubicBezTo>
                    <a:cubicBezTo>
                      <a:pt x="2942495" y="279908"/>
                      <a:pt x="2942367" y="279781"/>
                      <a:pt x="2942114" y="280797"/>
                    </a:cubicBezTo>
                    <a:cubicBezTo>
                      <a:pt x="2941860" y="282067"/>
                      <a:pt x="2941987" y="283210"/>
                      <a:pt x="2941351" y="291084"/>
                    </a:cubicBezTo>
                    <a:cubicBezTo>
                      <a:pt x="2941479" y="297434"/>
                      <a:pt x="2939954" y="308737"/>
                      <a:pt x="2933859" y="320675"/>
                    </a:cubicBezTo>
                    <a:cubicBezTo>
                      <a:pt x="2927890" y="332613"/>
                      <a:pt x="2917222" y="344805"/>
                      <a:pt x="2903760" y="352806"/>
                    </a:cubicBezTo>
                    <a:cubicBezTo>
                      <a:pt x="2918745" y="343916"/>
                      <a:pt x="2930303" y="328422"/>
                      <a:pt x="2935256" y="315468"/>
                    </a:cubicBezTo>
                    <a:cubicBezTo>
                      <a:pt x="2940336" y="302387"/>
                      <a:pt x="2940209" y="292989"/>
                      <a:pt x="2939573" y="294132"/>
                    </a:cubicBezTo>
                    <a:cubicBezTo>
                      <a:pt x="2938304" y="304546"/>
                      <a:pt x="2935764" y="310007"/>
                      <a:pt x="2934620" y="313182"/>
                    </a:cubicBezTo>
                    <a:cubicBezTo>
                      <a:pt x="2933351" y="316357"/>
                      <a:pt x="2932462" y="317246"/>
                      <a:pt x="2931826" y="318389"/>
                    </a:cubicBezTo>
                    <a:cubicBezTo>
                      <a:pt x="2931065" y="319659"/>
                      <a:pt x="2930429" y="320675"/>
                      <a:pt x="2928779" y="323469"/>
                    </a:cubicBezTo>
                    <a:cubicBezTo>
                      <a:pt x="2928525" y="323977"/>
                      <a:pt x="2928144" y="324612"/>
                      <a:pt x="2927763" y="325120"/>
                    </a:cubicBezTo>
                    <a:cubicBezTo>
                      <a:pt x="2927763" y="325120"/>
                      <a:pt x="2926492" y="329946"/>
                      <a:pt x="2916587" y="339598"/>
                    </a:cubicBezTo>
                    <a:lnTo>
                      <a:pt x="2915444" y="342773"/>
                    </a:lnTo>
                    <a:cubicBezTo>
                      <a:pt x="2910998" y="347218"/>
                      <a:pt x="2904014" y="352044"/>
                      <a:pt x="2896520" y="355727"/>
                    </a:cubicBezTo>
                    <a:cubicBezTo>
                      <a:pt x="2877725" y="366903"/>
                      <a:pt x="2861723" y="363093"/>
                      <a:pt x="2861723" y="363093"/>
                    </a:cubicBezTo>
                    <a:lnTo>
                      <a:pt x="2835942" y="359664"/>
                    </a:lnTo>
                    <a:lnTo>
                      <a:pt x="2829084" y="360045"/>
                    </a:lnTo>
                    <a:lnTo>
                      <a:pt x="2782220" y="356870"/>
                    </a:lnTo>
                    <a:cubicBezTo>
                      <a:pt x="2539491" y="358394"/>
                      <a:pt x="2180064" y="356362"/>
                      <a:pt x="1946819" y="355981"/>
                    </a:cubicBezTo>
                    <a:cubicBezTo>
                      <a:pt x="1844672" y="356108"/>
                      <a:pt x="1578105" y="355600"/>
                      <a:pt x="1436082" y="356870"/>
                    </a:cubicBezTo>
                    <a:lnTo>
                      <a:pt x="1442637" y="355727"/>
                    </a:lnTo>
                    <a:cubicBezTo>
                      <a:pt x="1272756" y="355981"/>
                      <a:pt x="1038964" y="357759"/>
                      <a:pt x="936271" y="358140"/>
                    </a:cubicBezTo>
                    <a:lnTo>
                      <a:pt x="939002" y="357632"/>
                    </a:lnTo>
                    <a:cubicBezTo>
                      <a:pt x="870722" y="357759"/>
                      <a:pt x="691554" y="358902"/>
                      <a:pt x="713404" y="361061"/>
                    </a:cubicBezTo>
                    <a:cubicBezTo>
                      <a:pt x="548439" y="360426"/>
                      <a:pt x="577390" y="358394"/>
                      <a:pt x="368179" y="359537"/>
                    </a:cubicBezTo>
                    <a:lnTo>
                      <a:pt x="400407" y="359791"/>
                    </a:lnTo>
                    <a:cubicBezTo>
                      <a:pt x="340321" y="359791"/>
                      <a:pt x="222332" y="359918"/>
                      <a:pt x="170688" y="359918"/>
                    </a:cubicBezTo>
                    <a:cubicBezTo>
                      <a:pt x="153670" y="359918"/>
                      <a:pt x="135001" y="359791"/>
                      <a:pt x="115570" y="359791"/>
                    </a:cubicBezTo>
                    <a:cubicBezTo>
                      <a:pt x="105791" y="359791"/>
                      <a:pt x="95885" y="359791"/>
                      <a:pt x="85852" y="359664"/>
                    </a:cubicBezTo>
                    <a:cubicBezTo>
                      <a:pt x="80645" y="359537"/>
                      <a:pt x="76708" y="359791"/>
                      <a:pt x="68453" y="359283"/>
                    </a:cubicBezTo>
                    <a:cubicBezTo>
                      <a:pt x="61087" y="358394"/>
                      <a:pt x="53975" y="356616"/>
                      <a:pt x="47117" y="353822"/>
                    </a:cubicBezTo>
                    <a:cubicBezTo>
                      <a:pt x="19558" y="342646"/>
                      <a:pt x="1143" y="314071"/>
                      <a:pt x="1270" y="286004"/>
                    </a:cubicBezTo>
                    <a:cubicBezTo>
                      <a:pt x="1270" y="266573"/>
                      <a:pt x="1270" y="248158"/>
                      <a:pt x="1397" y="231521"/>
                    </a:cubicBezTo>
                    <a:cubicBezTo>
                      <a:pt x="1270" y="198501"/>
                      <a:pt x="1270" y="172593"/>
                      <a:pt x="1270" y="171450"/>
                    </a:cubicBezTo>
                    <a:lnTo>
                      <a:pt x="1651" y="171450"/>
                    </a:lnTo>
                    <a:cubicBezTo>
                      <a:pt x="508" y="171450"/>
                      <a:pt x="1778" y="171450"/>
                      <a:pt x="0" y="171450"/>
                    </a:cubicBezTo>
                    <a:cubicBezTo>
                      <a:pt x="1016" y="171450"/>
                      <a:pt x="2413" y="171450"/>
                      <a:pt x="1270" y="85090"/>
                    </a:cubicBezTo>
                    <a:cubicBezTo>
                      <a:pt x="1270" y="82423"/>
                      <a:pt x="1270" y="79756"/>
                      <a:pt x="1270" y="77470"/>
                    </a:cubicBezTo>
                    <a:cubicBezTo>
                      <a:pt x="1397" y="74168"/>
                      <a:pt x="1397" y="70993"/>
                      <a:pt x="1905" y="68199"/>
                    </a:cubicBezTo>
                    <a:cubicBezTo>
                      <a:pt x="2667" y="62357"/>
                      <a:pt x="3937" y="57404"/>
                      <a:pt x="5461" y="53340"/>
                    </a:cubicBezTo>
                    <a:cubicBezTo>
                      <a:pt x="8255" y="44958"/>
                      <a:pt x="11684" y="39878"/>
                      <a:pt x="13843" y="36322"/>
                    </a:cubicBezTo>
                    <a:cubicBezTo>
                      <a:pt x="18669" y="29210"/>
                      <a:pt x="19558" y="28448"/>
                      <a:pt x="20066" y="27559"/>
                    </a:cubicBezTo>
                    <a:cubicBezTo>
                      <a:pt x="20828" y="26670"/>
                      <a:pt x="21209" y="25527"/>
                      <a:pt x="27432" y="19939"/>
                    </a:cubicBezTo>
                    <a:cubicBezTo>
                      <a:pt x="30734" y="17399"/>
                      <a:pt x="35433" y="13462"/>
                      <a:pt x="43307" y="9779"/>
                    </a:cubicBezTo>
                    <a:cubicBezTo>
                      <a:pt x="50927" y="6096"/>
                      <a:pt x="62992" y="2159"/>
                      <a:pt x="77089" y="2286"/>
                    </a:cubicBezTo>
                    <a:cubicBezTo>
                      <a:pt x="88773" y="2286"/>
                      <a:pt x="93853" y="1397"/>
                      <a:pt x="78994" y="889"/>
                    </a:cubicBezTo>
                    <a:cubicBezTo>
                      <a:pt x="105918" y="1270"/>
                      <a:pt x="141478" y="889"/>
                      <a:pt x="167386" y="2159"/>
                    </a:cubicBezTo>
                    <a:cubicBezTo>
                      <a:pt x="779499" y="508"/>
                      <a:pt x="2205737" y="635"/>
                      <a:pt x="2793523" y="0"/>
                    </a:cubicBezTo>
                    <a:lnTo>
                      <a:pt x="2789332" y="254"/>
                    </a:lnTo>
                    <a:cubicBezTo>
                      <a:pt x="2802541" y="254"/>
                      <a:pt x="2820701" y="127"/>
                      <a:pt x="2842419" y="127"/>
                    </a:cubicBezTo>
                    <a:cubicBezTo>
                      <a:pt x="2847879" y="127"/>
                      <a:pt x="2853467" y="127"/>
                      <a:pt x="2859437" y="127"/>
                    </a:cubicBezTo>
                    <a:lnTo>
                      <a:pt x="2861723" y="127"/>
                    </a:lnTo>
                    <a:lnTo>
                      <a:pt x="2865151" y="254"/>
                    </a:lnTo>
                    <a:cubicBezTo>
                      <a:pt x="2867438" y="381"/>
                      <a:pt x="2869723" y="381"/>
                      <a:pt x="2872010" y="762"/>
                    </a:cubicBezTo>
                    <a:cubicBezTo>
                      <a:pt x="2876582" y="1270"/>
                      <a:pt x="2881281" y="2413"/>
                      <a:pt x="2885853" y="3810"/>
                    </a:cubicBezTo>
                    <a:cubicBezTo>
                      <a:pt x="2904141" y="9525"/>
                      <a:pt x="2921285" y="22860"/>
                      <a:pt x="2931319" y="41656"/>
                    </a:cubicBezTo>
                    <a:cubicBezTo>
                      <a:pt x="2936272" y="51054"/>
                      <a:pt x="2939573" y="61722"/>
                      <a:pt x="2940335" y="72771"/>
                    </a:cubicBezTo>
                    <a:cubicBezTo>
                      <a:pt x="2940716" y="79121"/>
                      <a:pt x="2940590" y="81915"/>
                      <a:pt x="2940590" y="85725"/>
                    </a:cubicBezTo>
                    <a:cubicBezTo>
                      <a:pt x="2940590" y="89408"/>
                      <a:pt x="2940590" y="93091"/>
                      <a:pt x="2940590" y="96901"/>
                    </a:cubicBezTo>
                    <a:cubicBezTo>
                      <a:pt x="2940590" y="111887"/>
                      <a:pt x="2940716" y="127254"/>
                      <a:pt x="2940716" y="143002"/>
                    </a:cubicBezTo>
                    <a:cubicBezTo>
                      <a:pt x="2940844" y="171450"/>
                      <a:pt x="2940970" y="171450"/>
                      <a:pt x="2941098" y="171450"/>
                    </a:cubicBezTo>
                    <a:cubicBezTo>
                      <a:pt x="2941351" y="171450"/>
                      <a:pt x="2941732" y="171450"/>
                      <a:pt x="2941860" y="171450"/>
                    </a:cubicBezTo>
                    <a:lnTo>
                      <a:pt x="2943129" y="171450"/>
                    </a:lnTo>
                    <a:cubicBezTo>
                      <a:pt x="2942113" y="171450"/>
                      <a:pt x="2942876" y="171450"/>
                      <a:pt x="2942113" y="171450"/>
                    </a:cubicBezTo>
                    <a:cubicBezTo>
                      <a:pt x="2942241" y="171450"/>
                      <a:pt x="2943257" y="171450"/>
                      <a:pt x="2943510" y="171450"/>
                    </a:cubicBezTo>
                    <a:cubicBezTo>
                      <a:pt x="2942748" y="171450"/>
                      <a:pt x="2943765" y="171450"/>
                      <a:pt x="2943003" y="171450"/>
                    </a:cubicBezTo>
                    <a:lnTo>
                      <a:pt x="2942622" y="171450"/>
                    </a:lnTo>
                    <a:cubicBezTo>
                      <a:pt x="2941351" y="171450"/>
                      <a:pt x="2944654" y="171450"/>
                      <a:pt x="2943257" y="212344"/>
                    </a:cubicBezTo>
                    <a:lnTo>
                      <a:pt x="2943003" y="211963"/>
                    </a:lnTo>
                    <a:cubicBezTo>
                      <a:pt x="2942113" y="230632"/>
                      <a:pt x="2943384" y="251841"/>
                      <a:pt x="2943765" y="268097"/>
                    </a:cubicBezTo>
                    <a:close/>
                    <a:moveTo>
                      <a:pt x="2901347" y="352425"/>
                    </a:moveTo>
                    <a:cubicBezTo>
                      <a:pt x="2900712" y="352806"/>
                      <a:pt x="2900204" y="353187"/>
                      <a:pt x="2899695" y="353568"/>
                    </a:cubicBezTo>
                    <a:cubicBezTo>
                      <a:pt x="2900204" y="353314"/>
                      <a:pt x="2900712" y="353187"/>
                      <a:pt x="2901219" y="352806"/>
                    </a:cubicBezTo>
                    <a:cubicBezTo>
                      <a:pt x="2901220" y="352806"/>
                      <a:pt x="2901347" y="352552"/>
                      <a:pt x="2901347" y="352425"/>
                    </a:cubicBezTo>
                    <a:close/>
                  </a:path>
                </a:pathLst>
              </a:custGeom>
              <a:solidFill>
                <a:srgbClr val="0077D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-10800000">
              <a:off x="2916534" y="3121695"/>
              <a:ext cx="863880" cy="165172"/>
              <a:chOff x="0" y="0"/>
              <a:chExt cx="1903032" cy="36385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03921" cy="366903"/>
              </a:xfrm>
              <a:custGeom>
                <a:avLst/>
                <a:gdLst/>
                <a:ahLst/>
                <a:cxnLst/>
                <a:rect l="l" t="t" r="r" b="b"/>
                <a:pathLst>
                  <a:path w="1903921" h="366903">
                    <a:moveTo>
                      <a:pt x="1841691" y="362077"/>
                    </a:moveTo>
                    <a:cubicBezTo>
                      <a:pt x="1848930" y="360045"/>
                      <a:pt x="1856423" y="356997"/>
                      <a:pt x="1863027" y="352806"/>
                    </a:cubicBezTo>
                    <a:cubicBezTo>
                      <a:pt x="1856042" y="357124"/>
                      <a:pt x="1848549" y="360299"/>
                      <a:pt x="1841691" y="362077"/>
                    </a:cubicBezTo>
                    <a:close/>
                    <a:moveTo>
                      <a:pt x="1903032" y="268097"/>
                    </a:moveTo>
                    <a:cubicBezTo>
                      <a:pt x="1902778" y="279527"/>
                      <a:pt x="1902397" y="279908"/>
                      <a:pt x="1902016" y="279908"/>
                    </a:cubicBezTo>
                    <a:cubicBezTo>
                      <a:pt x="1901762" y="279908"/>
                      <a:pt x="1901635" y="279781"/>
                      <a:pt x="1901381" y="280797"/>
                    </a:cubicBezTo>
                    <a:cubicBezTo>
                      <a:pt x="1901127" y="282067"/>
                      <a:pt x="1901254" y="283210"/>
                      <a:pt x="1900619" y="291084"/>
                    </a:cubicBezTo>
                    <a:cubicBezTo>
                      <a:pt x="1900746" y="297434"/>
                      <a:pt x="1899222" y="308737"/>
                      <a:pt x="1893126" y="320675"/>
                    </a:cubicBezTo>
                    <a:cubicBezTo>
                      <a:pt x="1887157" y="332613"/>
                      <a:pt x="1876489" y="344805"/>
                      <a:pt x="1863027" y="352806"/>
                    </a:cubicBezTo>
                    <a:cubicBezTo>
                      <a:pt x="1878013" y="343916"/>
                      <a:pt x="1889570" y="328422"/>
                      <a:pt x="1894523" y="315468"/>
                    </a:cubicBezTo>
                    <a:cubicBezTo>
                      <a:pt x="1899603" y="302387"/>
                      <a:pt x="1899476" y="292989"/>
                      <a:pt x="1898841" y="294132"/>
                    </a:cubicBezTo>
                    <a:cubicBezTo>
                      <a:pt x="1897571" y="304546"/>
                      <a:pt x="1895031" y="310007"/>
                      <a:pt x="1893888" y="313182"/>
                    </a:cubicBezTo>
                    <a:cubicBezTo>
                      <a:pt x="1892618" y="316357"/>
                      <a:pt x="1891729" y="317246"/>
                      <a:pt x="1891094" y="318389"/>
                    </a:cubicBezTo>
                    <a:cubicBezTo>
                      <a:pt x="1890332" y="319659"/>
                      <a:pt x="1889697" y="320675"/>
                      <a:pt x="1888046" y="323469"/>
                    </a:cubicBezTo>
                    <a:cubicBezTo>
                      <a:pt x="1887792" y="323977"/>
                      <a:pt x="1887411" y="324612"/>
                      <a:pt x="1887030" y="325120"/>
                    </a:cubicBezTo>
                    <a:cubicBezTo>
                      <a:pt x="1887030" y="325120"/>
                      <a:pt x="1885760" y="329946"/>
                      <a:pt x="1875854" y="339598"/>
                    </a:cubicBezTo>
                    <a:lnTo>
                      <a:pt x="1874711" y="342773"/>
                    </a:lnTo>
                    <a:cubicBezTo>
                      <a:pt x="1870266" y="347218"/>
                      <a:pt x="1863281" y="352044"/>
                      <a:pt x="1855788" y="355727"/>
                    </a:cubicBezTo>
                    <a:cubicBezTo>
                      <a:pt x="1836992" y="366903"/>
                      <a:pt x="1820990" y="363093"/>
                      <a:pt x="1820990" y="363093"/>
                    </a:cubicBezTo>
                    <a:lnTo>
                      <a:pt x="1795209" y="359664"/>
                    </a:lnTo>
                    <a:lnTo>
                      <a:pt x="1788351" y="360045"/>
                    </a:lnTo>
                    <a:lnTo>
                      <a:pt x="1741488" y="356870"/>
                    </a:lnTo>
                    <a:cubicBezTo>
                      <a:pt x="1588852" y="358394"/>
                      <a:pt x="1375438" y="356362"/>
                      <a:pt x="1236946" y="355981"/>
                    </a:cubicBezTo>
                    <a:cubicBezTo>
                      <a:pt x="1176295" y="356108"/>
                      <a:pt x="1018018" y="355600"/>
                      <a:pt x="933690" y="356870"/>
                    </a:cubicBezTo>
                    <a:lnTo>
                      <a:pt x="937582" y="355727"/>
                    </a:lnTo>
                    <a:cubicBezTo>
                      <a:pt x="836713" y="355981"/>
                      <a:pt x="697897" y="357759"/>
                      <a:pt x="636921" y="358140"/>
                    </a:cubicBezTo>
                    <a:lnTo>
                      <a:pt x="638543" y="357632"/>
                    </a:lnTo>
                    <a:cubicBezTo>
                      <a:pt x="598001" y="357759"/>
                      <a:pt x="491618" y="358902"/>
                      <a:pt x="504592" y="361061"/>
                    </a:cubicBezTo>
                    <a:cubicBezTo>
                      <a:pt x="406642" y="360426"/>
                      <a:pt x="423832" y="358394"/>
                      <a:pt x="299610" y="359537"/>
                    </a:cubicBezTo>
                    <a:lnTo>
                      <a:pt x="318746" y="359791"/>
                    </a:lnTo>
                    <a:cubicBezTo>
                      <a:pt x="283069" y="359791"/>
                      <a:pt x="213012" y="359918"/>
                      <a:pt x="170688" y="359918"/>
                    </a:cubicBezTo>
                    <a:cubicBezTo>
                      <a:pt x="153670" y="359918"/>
                      <a:pt x="135001" y="359791"/>
                      <a:pt x="115570" y="359791"/>
                    </a:cubicBezTo>
                    <a:cubicBezTo>
                      <a:pt x="105791" y="359791"/>
                      <a:pt x="95885" y="359791"/>
                      <a:pt x="85852" y="359664"/>
                    </a:cubicBezTo>
                    <a:cubicBezTo>
                      <a:pt x="80645" y="359537"/>
                      <a:pt x="76708" y="359791"/>
                      <a:pt x="68453" y="359283"/>
                    </a:cubicBezTo>
                    <a:cubicBezTo>
                      <a:pt x="61087" y="358394"/>
                      <a:pt x="53975" y="356616"/>
                      <a:pt x="47117" y="353822"/>
                    </a:cubicBezTo>
                    <a:cubicBezTo>
                      <a:pt x="19558" y="342646"/>
                      <a:pt x="1143" y="314071"/>
                      <a:pt x="1270" y="286004"/>
                    </a:cubicBezTo>
                    <a:cubicBezTo>
                      <a:pt x="1270" y="266573"/>
                      <a:pt x="1270" y="248158"/>
                      <a:pt x="1397" y="231521"/>
                    </a:cubicBezTo>
                    <a:cubicBezTo>
                      <a:pt x="1270" y="198501"/>
                      <a:pt x="1270" y="172593"/>
                      <a:pt x="1270" y="171450"/>
                    </a:cubicBezTo>
                    <a:lnTo>
                      <a:pt x="1651" y="171450"/>
                    </a:lnTo>
                    <a:cubicBezTo>
                      <a:pt x="508" y="171450"/>
                      <a:pt x="1778" y="171450"/>
                      <a:pt x="0" y="171450"/>
                    </a:cubicBezTo>
                    <a:cubicBezTo>
                      <a:pt x="1016" y="171450"/>
                      <a:pt x="2413" y="171450"/>
                      <a:pt x="1270" y="85090"/>
                    </a:cubicBezTo>
                    <a:cubicBezTo>
                      <a:pt x="1270" y="82423"/>
                      <a:pt x="1270" y="79756"/>
                      <a:pt x="1270" y="77470"/>
                    </a:cubicBezTo>
                    <a:cubicBezTo>
                      <a:pt x="1397" y="74168"/>
                      <a:pt x="1397" y="70993"/>
                      <a:pt x="1905" y="68199"/>
                    </a:cubicBezTo>
                    <a:cubicBezTo>
                      <a:pt x="2667" y="62357"/>
                      <a:pt x="3937" y="57404"/>
                      <a:pt x="5461" y="53340"/>
                    </a:cubicBezTo>
                    <a:cubicBezTo>
                      <a:pt x="8255" y="44958"/>
                      <a:pt x="11684" y="39878"/>
                      <a:pt x="13843" y="36322"/>
                    </a:cubicBezTo>
                    <a:cubicBezTo>
                      <a:pt x="18669" y="29210"/>
                      <a:pt x="19558" y="28448"/>
                      <a:pt x="20066" y="27559"/>
                    </a:cubicBezTo>
                    <a:cubicBezTo>
                      <a:pt x="20828" y="26670"/>
                      <a:pt x="21209" y="25527"/>
                      <a:pt x="27432" y="19939"/>
                    </a:cubicBezTo>
                    <a:cubicBezTo>
                      <a:pt x="30734" y="17399"/>
                      <a:pt x="35433" y="13462"/>
                      <a:pt x="43307" y="9779"/>
                    </a:cubicBezTo>
                    <a:cubicBezTo>
                      <a:pt x="50927" y="6096"/>
                      <a:pt x="62992" y="2159"/>
                      <a:pt x="77089" y="2286"/>
                    </a:cubicBezTo>
                    <a:cubicBezTo>
                      <a:pt x="88773" y="2286"/>
                      <a:pt x="93853" y="1397"/>
                      <a:pt x="78994" y="889"/>
                    </a:cubicBezTo>
                    <a:cubicBezTo>
                      <a:pt x="105918" y="1270"/>
                      <a:pt x="141478" y="889"/>
                      <a:pt x="167386" y="2159"/>
                    </a:cubicBezTo>
                    <a:cubicBezTo>
                      <a:pt x="543836" y="508"/>
                      <a:pt x="1390681" y="635"/>
                      <a:pt x="1752791" y="0"/>
                    </a:cubicBezTo>
                    <a:lnTo>
                      <a:pt x="1748600" y="254"/>
                    </a:lnTo>
                    <a:cubicBezTo>
                      <a:pt x="1761808" y="254"/>
                      <a:pt x="1779969" y="127"/>
                      <a:pt x="1801686" y="127"/>
                    </a:cubicBezTo>
                    <a:cubicBezTo>
                      <a:pt x="1807147" y="127"/>
                      <a:pt x="1812735" y="127"/>
                      <a:pt x="1818704" y="127"/>
                    </a:cubicBezTo>
                    <a:lnTo>
                      <a:pt x="1820990" y="127"/>
                    </a:lnTo>
                    <a:lnTo>
                      <a:pt x="1824419" y="254"/>
                    </a:lnTo>
                    <a:cubicBezTo>
                      <a:pt x="1826705" y="381"/>
                      <a:pt x="1828991" y="381"/>
                      <a:pt x="1831277" y="762"/>
                    </a:cubicBezTo>
                    <a:cubicBezTo>
                      <a:pt x="1835849" y="1270"/>
                      <a:pt x="1840548" y="2413"/>
                      <a:pt x="1845120" y="3810"/>
                    </a:cubicBezTo>
                    <a:cubicBezTo>
                      <a:pt x="1863408" y="9525"/>
                      <a:pt x="1880553" y="22860"/>
                      <a:pt x="1890586" y="41656"/>
                    </a:cubicBezTo>
                    <a:cubicBezTo>
                      <a:pt x="1895539" y="51054"/>
                      <a:pt x="1898841" y="61722"/>
                      <a:pt x="1899603" y="72771"/>
                    </a:cubicBezTo>
                    <a:cubicBezTo>
                      <a:pt x="1899984" y="79121"/>
                      <a:pt x="1899857" y="81915"/>
                      <a:pt x="1899857" y="85725"/>
                    </a:cubicBezTo>
                    <a:cubicBezTo>
                      <a:pt x="1899857" y="89408"/>
                      <a:pt x="1899857" y="93091"/>
                      <a:pt x="1899857" y="96901"/>
                    </a:cubicBezTo>
                    <a:cubicBezTo>
                      <a:pt x="1899857" y="111887"/>
                      <a:pt x="1899984" y="127254"/>
                      <a:pt x="1899984" y="143002"/>
                    </a:cubicBezTo>
                    <a:cubicBezTo>
                      <a:pt x="1900111" y="171450"/>
                      <a:pt x="1900238" y="171450"/>
                      <a:pt x="1900365" y="171450"/>
                    </a:cubicBezTo>
                    <a:cubicBezTo>
                      <a:pt x="1900619" y="171450"/>
                      <a:pt x="1901000" y="171450"/>
                      <a:pt x="1901127" y="171450"/>
                    </a:cubicBezTo>
                    <a:lnTo>
                      <a:pt x="1902397" y="171450"/>
                    </a:lnTo>
                    <a:cubicBezTo>
                      <a:pt x="1901381" y="171450"/>
                      <a:pt x="1902143" y="171450"/>
                      <a:pt x="1901381" y="171450"/>
                    </a:cubicBezTo>
                    <a:cubicBezTo>
                      <a:pt x="1901508" y="171450"/>
                      <a:pt x="1902524" y="171450"/>
                      <a:pt x="1902778" y="171450"/>
                    </a:cubicBezTo>
                    <a:cubicBezTo>
                      <a:pt x="1902016" y="171450"/>
                      <a:pt x="1903032" y="171450"/>
                      <a:pt x="1902270" y="171450"/>
                    </a:cubicBezTo>
                    <a:lnTo>
                      <a:pt x="1901889" y="171450"/>
                    </a:lnTo>
                    <a:cubicBezTo>
                      <a:pt x="1900619" y="171450"/>
                      <a:pt x="1903921" y="171450"/>
                      <a:pt x="1902524" y="212344"/>
                    </a:cubicBezTo>
                    <a:lnTo>
                      <a:pt x="1902270" y="211963"/>
                    </a:lnTo>
                    <a:cubicBezTo>
                      <a:pt x="1901381" y="230632"/>
                      <a:pt x="1902651" y="251841"/>
                      <a:pt x="1903032" y="268097"/>
                    </a:cubicBezTo>
                    <a:close/>
                    <a:moveTo>
                      <a:pt x="1860614" y="352425"/>
                    </a:moveTo>
                    <a:cubicBezTo>
                      <a:pt x="1859979" y="352806"/>
                      <a:pt x="1859471" y="353187"/>
                      <a:pt x="1858963" y="353568"/>
                    </a:cubicBezTo>
                    <a:cubicBezTo>
                      <a:pt x="1859471" y="353314"/>
                      <a:pt x="1859979" y="353187"/>
                      <a:pt x="1860487" y="352806"/>
                    </a:cubicBezTo>
                    <a:cubicBezTo>
                      <a:pt x="1860487" y="352806"/>
                      <a:pt x="1860614" y="352552"/>
                      <a:pt x="1860614" y="352425"/>
                    </a:cubicBezTo>
                    <a:close/>
                  </a:path>
                </a:pathLst>
              </a:custGeom>
              <a:solidFill>
                <a:srgbClr val="0077D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5929340" y="-751529"/>
            <a:ext cx="3778943" cy="1985663"/>
          </a:xfrm>
          <a:custGeom>
            <a:avLst/>
            <a:gdLst/>
            <a:ahLst/>
            <a:cxnLst/>
            <a:rect l="l" t="t" r="r" b="b"/>
            <a:pathLst>
              <a:path w="3778943" h="1985663">
                <a:moveTo>
                  <a:pt x="0" y="0"/>
                </a:moveTo>
                <a:lnTo>
                  <a:pt x="3778943" y="0"/>
                </a:lnTo>
                <a:lnTo>
                  <a:pt x="3778943" y="1985663"/>
                </a:lnTo>
                <a:lnTo>
                  <a:pt x="0" y="1985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766374">
            <a:off x="14901787" y="5463851"/>
            <a:ext cx="842982" cy="1375787"/>
          </a:xfrm>
          <a:custGeom>
            <a:avLst/>
            <a:gdLst/>
            <a:ahLst/>
            <a:cxnLst/>
            <a:rect l="l" t="t" r="r" b="b"/>
            <a:pathLst>
              <a:path w="842982" h="1375787">
                <a:moveTo>
                  <a:pt x="0" y="0"/>
                </a:moveTo>
                <a:lnTo>
                  <a:pt x="842982" y="0"/>
                </a:lnTo>
                <a:lnTo>
                  <a:pt x="842982" y="1375787"/>
                </a:lnTo>
                <a:lnTo>
                  <a:pt x="0" y="13757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6054784" y="4660007"/>
            <a:ext cx="1047599" cy="2486883"/>
          </a:xfrm>
          <a:custGeom>
            <a:avLst/>
            <a:gdLst/>
            <a:ahLst/>
            <a:cxnLst/>
            <a:rect l="l" t="t" r="r" b="b"/>
            <a:pathLst>
              <a:path w="1047599" h="2486883">
                <a:moveTo>
                  <a:pt x="0" y="0"/>
                </a:moveTo>
                <a:lnTo>
                  <a:pt x="1047599" y="0"/>
                </a:lnTo>
                <a:lnTo>
                  <a:pt x="1047599" y="2486882"/>
                </a:lnTo>
                <a:lnTo>
                  <a:pt x="0" y="248688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59BCDDF-D184-D514-411B-D0B07685BD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00300"/>
            <a:ext cx="10832629" cy="5093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37</Words>
  <Application>Microsoft Macintosh PowerPoint</Application>
  <PresentationFormat>Custom</PresentationFormat>
  <Paragraphs>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</dc:title>
  <dc:creator>thao</dc:creator>
  <cp:lastModifiedBy>Phương Anh Bùi</cp:lastModifiedBy>
  <cp:revision>31</cp:revision>
  <dcterms:created xsi:type="dcterms:W3CDTF">2006-08-16T00:00:00Z</dcterms:created>
  <dcterms:modified xsi:type="dcterms:W3CDTF">2025-02-03T15:11:32Z</dcterms:modified>
  <dc:identifier>DAGU8QCx2sU</dc:identifier>
</cp:coreProperties>
</file>