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2" r:id="rId3"/>
  </p:sldMasterIdLst>
  <p:notesMasterIdLst>
    <p:notesMasterId r:id="rId9"/>
  </p:notesMasterIdLst>
  <p:handoutMasterIdLst>
    <p:handoutMasterId r:id="rId10"/>
  </p:handoutMasterIdLst>
  <p:sldIdLst>
    <p:sldId id="256" r:id="rId4"/>
    <p:sldId id="261" r:id="rId5"/>
    <p:sldId id="309" r:id="rId6"/>
    <p:sldId id="31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99FF"/>
    <a:srgbClr val="89D5EC"/>
    <a:srgbClr val="DAF1F9"/>
    <a:srgbClr val="FFFFFF"/>
    <a:srgbClr val="0033CC"/>
    <a:srgbClr val="FF9966"/>
    <a:srgbClr val="FF5050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A3B4-6055-40E7-A16C-36A0F839D8C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470A-BC82-481A-8A02-69DECA66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4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8E6D0-8C5B-4BF4-9E2C-76D3DE47593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00035-2375-4AFC-B325-726A42E7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0da0778de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0da0778de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59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0d6bc647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0d6bc647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6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2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9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7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333" y="1875984"/>
            <a:ext cx="5144800" cy="21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55933" y="3952417"/>
            <a:ext cx="47356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51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273390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1333" y="2363433"/>
            <a:ext cx="10289200" cy="3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7">
                <a:solidFill>
                  <a:srgbClr val="FFFFFF"/>
                </a:solidFill>
              </a:defRPr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8808933" y="6092166"/>
            <a:ext cx="3383075" cy="765884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7153600" y="6217198"/>
            <a:ext cx="2563115" cy="6407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10800000">
            <a:off x="194433" y="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2573714" y="2"/>
            <a:ext cx="2641821" cy="74276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0674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073233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7">
                <a:solidFill>
                  <a:srgbClr val="FFFFFF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698800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7">
                <a:solidFill>
                  <a:srgbClr val="FFFFFF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7">
                <a:solidFill>
                  <a:srgbClr val="FFFFFF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2073217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698784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10800000">
            <a:off x="-313" y="-8655"/>
            <a:ext cx="4164143" cy="9424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/>
          <p:nvPr/>
        </p:nvSpPr>
        <p:spPr>
          <a:xfrm rot="10800000">
            <a:off x="2400436" y="-2"/>
            <a:ext cx="2278969" cy="640747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2724950" y="5861180"/>
            <a:ext cx="3725709" cy="996793"/>
          </a:xfrm>
          <a:custGeom>
            <a:avLst/>
            <a:gdLst/>
            <a:ahLst/>
            <a:cxnLst/>
            <a:rect l="l" t="t" r="r" b="b"/>
            <a:pathLst>
              <a:path w="121135" h="32409" extrusionOk="0">
                <a:moveTo>
                  <a:pt x="48746" y="0"/>
                </a:moveTo>
                <a:cubicBezTo>
                  <a:pt x="48411" y="0"/>
                  <a:pt x="48072" y="12"/>
                  <a:pt x="47732" y="36"/>
                </a:cubicBezTo>
                <a:cubicBezTo>
                  <a:pt x="39862" y="584"/>
                  <a:pt x="33933" y="7406"/>
                  <a:pt x="34481" y="15276"/>
                </a:cubicBezTo>
                <a:cubicBezTo>
                  <a:pt x="34493" y="15419"/>
                  <a:pt x="34505" y="15574"/>
                  <a:pt x="34516" y="15716"/>
                </a:cubicBezTo>
                <a:cubicBezTo>
                  <a:pt x="32897" y="14383"/>
                  <a:pt x="30826" y="13585"/>
                  <a:pt x="28563" y="13585"/>
                </a:cubicBezTo>
                <a:cubicBezTo>
                  <a:pt x="23360" y="13585"/>
                  <a:pt x="19145" y="17800"/>
                  <a:pt x="19145" y="23003"/>
                </a:cubicBezTo>
                <a:cubicBezTo>
                  <a:pt x="19145" y="24289"/>
                  <a:pt x="19407" y="25515"/>
                  <a:pt x="19872" y="26634"/>
                </a:cubicBezTo>
                <a:cubicBezTo>
                  <a:pt x="19808" y="26634"/>
                  <a:pt x="19745" y="26634"/>
                  <a:pt x="19681" y="26634"/>
                </a:cubicBezTo>
                <a:cubicBezTo>
                  <a:pt x="14531" y="26634"/>
                  <a:pt x="8009" y="28069"/>
                  <a:pt x="0" y="32409"/>
                </a:cubicBezTo>
                <a:lnTo>
                  <a:pt x="121134" y="32409"/>
                </a:lnTo>
                <a:cubicBezTo>
                  <a:pt x="121134" y="32409"/>
                  <a:pt x="116372" y="26633"/>
                  <a:pt x="106092" y="26633"/>
                </a:cubicBezTo>
                <a:cubicBezTo>
                  <a:pt x="104528" y="26633"/>
                  <a:pt x="102835" y="26767"/>
                  <a:pt x="101013" y="27075"/>
                </a:cubicBezTo>
                <a:cubicBezTo>
                  <a:pt x="99644" y="23396"/>
                  <a:pt x="96810" y="20443"/>
                  <a:pt x="93214" y="18907"/>
                </a:cubicBezTo>
                <a:cubicBezTo>
                  <a:pt x="93226" y="18395"/>
                  <a:pt x="93214" y="17883"/>
                  <a:pt x="93179" y="17359"/>
                </a:cubicBezTo>
                <a:cubicBezTo>
                  <a:pt x="92552" y="8286"/>
                  <a:pt x="84995" y="1352"/>
                  <a:pt x="76035" y="1352"/>
                </a:cubicBezTo>
                <a:cubicBezTo>
                  <a:pt x="75637" y="1352"/>
                  <a:pt x="75235" y="1365"/>
                  <a:pt x="74831" y="1393"/>
                </a:cubicBezTo>
                <a:cubicBezTo>
                  <a:pt x="69414" y="1774"/>
                  <a:pt x="64770" y="4620"/>
                  <a:pt x="61889" y="8751"/>
                </a:cubicBezTo>
                <a:cubicBezTo>
                  <a:pt x="59716" y="3572"/>
                  <a:pt x="54593" y="0"/>
                  <a:pt x="487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6827500" y="6260319"/>
            <a:ext cx="2639568" cy="597664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73"/>
                  <a:pt x="24587" y="9062"/>
                </a:cubicBezTo>
                <a:cubicBezTo>
                  <a:pt x="22866" y="11435"/>
                  <a:pt x="20174" y="12781"/>
                  <a:pt x="17364" y="12781"/>
                </a:cubicBezTo>
                <a:cubicBezTo>
                  <a:pt x="16480" y="12781"/>
                  <a:pt x="15585" y="12648"/>
                  <a:pt x="14705" y="12372"/>
                </a:cubicBezTo>
                <a:cubicBezTo>
                  <a:pt x="12990" y="11836"/>
                  <a:pt x="11181" y="11550"/>
                  <a:pt x="9299" y="11550"/>
                </a:cubicBezTo>
                <a:cubicBezTo>
                  <a:pt x="8883" y="11550"/>
                  <a:pt x="8478" y="11562"/>
                  <a:pt x="8073" y="11598"/>
                </a:cubicBezTo>
                <a:cubicBezTo>
                  <a:pt x="2989" y="11931"/>
                  <a:pt x="334" y="15562"/>
                  <a:pt x="1" y="19432"/>
                </a:cubicBezTo>
                <a:lnTo>
                  <a:pt x="85821" y="19432"/>
                </a:lnTo>
                <a:cubicBezTo>
                  <a:pt x="85488" y="15562"/>
                  <a:pt x="82832" y="11931"/>
                  <a:pt x="77749" y="11598"/>
                </a:cubicBezTo>
                <a:cubicBezTo>
                  <a:pt x="77344" y="11562"/>
                  <a:pt x="76939" y="11550"/>
                  <a:pt x="76522" y="11550"/>
                </a:cubicBezTo>
                <a:cubicBezTo>
                  <a:pt x="74415" y="11550"/>
                  <a:pt x="72391" y="11919"/>
                  <a:pt x="70510" y="12574"/>
                </a:cubicBezTo>
                <a:cubicBezTo>
                  <a:pt x="69504" y="12928"/>
                  <a:pt x="68469" y="13100"/>
                  <a:pt x="67449" y="13100"/>
                </a:cubicBezTo>
                <a:cubicBezTo>
                  <a:pt x="64626" y="13100"/>
                  <a:pt x="61910" y="11785"/>
                  <a:pt x="60223" y="9371"/>
                </a:cubicBezTo>
                <a:cubicBezTo>
                  <a:pt x="56270" y="3704"/>
                  <a:pt x="49721" y="1"/>
                  <a:pt x="42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>
            <a:off x="5160301" y="6141968"/>
            <a:ext cx="3163105" cy="716041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850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 rot="10800000">
            <a:off x="-110" y="-51"/>
            <a:ext cx="5714545" cy="129361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10800000">
            <a:off x="576033" y="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6"/>
          <p:cNvSpPr/>
          <p:nvPr/>
        </p:nvSpPr>
        <p:spPr>
          <a:xfrm rot="10800000">
            <a:off x="2939847" y="2"/>
            <a:ext cx="2641821" cy="74276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6"/>
          <p:cNvSpPr/>
          <p:nvPr/>
        </p:nvSpPr>
        <p:spPr>
          <a:xfrm>
            <a:off x="7756499" y="5986934"/>
            <a:ext cx="3484183" cy="871065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1578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1333" y="1852800"/>
            <a:ext cx="3744000" cy="42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☁"/>
              <a:defRPr sz="1600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563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951333" y="1644233"/>
            <a:ext cx="5144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951333" y="3737433"/>
            <a:ext cx="5144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095900" y="965433"/>
            <a:ext cx="51448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☁"/>
              <a:defRPr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246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2781367" y="4194951"/>
            <a:ext cx="6629200" cy="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781433" y="2047851"/>
            <a:ext cx="6629200" cy="1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5641933" y="1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/>
          <p:nvPr/>
        </p:nvSpPr>
        <p:spPr>
          <a:xfrm>
            <a:off x="-1221433" y="5008933"/>
            <a:ext cx="8167733" cy="1849067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>
            <a:off x="-452633" y="4701634"/>
            <a:ext cx="4037433" cy="1080633"/>
          </a:xfrm>
          <a:custGeom>
            <a:avLst/>
            <a:gdLst/>
            <a:ahLst/>
            <a:cxnLst/>
            <a:rect l="l" t="t" r="r" b="b"/>
            <a:pathLst>
              <a:path w="121123" h="32419" extrusionOk="0">
                <a:moveTo>
                  <a:pt x="48724" y="0"/>
                </a:moveTo>
                <a:cubicBezTo>
                  <a:pt x="48396" y="0"/>
                  <a:pt x="48065" y="11"/>
                  <a:pt x="47732" y="34"/>
                </a:cubicBezTo>
                <a:cubicBezTo>
                  <a:pt x="39862" y="582"/>
                  <a:pt x="33921" y="7404"/>
                  <a:pt x="34481" y="15274"/>
                </a:cubicBezTo>
                <a:cubicBezTo>
                  <a:pt x="34481" y="15429"/>
                  <a:pt x="34504" y="15572"/>
                  <a:pt x="34516" y="15726"/>
                </a:cubicBezTo>
                <a:cubicBezTo>
                  <a:pt x="32897" y="14393"/>
                  <a:pt x="30814" y="13595"/>
                  <a:pt x="28551" y="13595"/>
                </a:cubicBezTo>
                <a:cubicBezTo>
                  <a:pt x="23360" y="13595"/>
                  <a:pt x="19145" y="17810"/>
                  <a:pt x="19145" y="23001"/>
                </a:cubicBezTo>
                <a:cubicBezTo>
                  <a:pt x="19145" y="24287"/>
                  <a:pt x="19395" y="25513"/>
                  <a:pt x="19872" y="26633"/>
                </a:cubicBezTo>
                <a:cubicBezTo>
                  <a:pt x="19809" y="26632"/>
                  <a:pt x="19746" y="26632"/>
                  <a:pt x="19683" y="26632"/>
                </a:cubicBezTo>
                <a:cubicBezTo>
                  <a:pt x="14533" y="26632"/>
                  <a:pt x="8010" y="28079"/>
                  <a:pt x="0" y="32419"/>
                </a:cubicBezTo>
                <a:lnTo>
                  <a:pt x="121122" y="32419"/>
                </a:lnTo>
                <a:cubicBezTo>
                  <a:pt x="121122" y="32419"/>
                  <a:pt x="116367" y="26632"/>
                  <a:pt x="106077" y="26632"/>
                </a:cubicBezTo>
                <a:cubicBezTo>
                  <a:pt x="104514" y="26632"/>
                  <a:pt x="102823" y="26765"/>
                  <a:pt x="101001" y="27073"/>
                </a:cubicBezTo>
                <a:cubicBezTo>
                  <a:pt x="99632" y="23406"/>
                  <a:pt x="96798" y="20441"/>
                  <a:pt x="93214" y="18917"/>
                </a:cubicBezTo>
                <a:cubicBezTo>
                  <a:pt x="93226" y="18405"/>
                  <a:pt x="93214" y="17881"/>
                  <a:pt x="93178" y="17358"/>
                </a:cubicBezTo>
                <a:cubicBezTo>
                  <a:pt x="92541" y="8291"/>
                  <a:pt x="84994" y="1360"/>
                  <a:pt x="76044" y="1360"/>
                </a:cubicBezTo>
                <a:cubicBezTo>
                  <a:pt x="75638" y="1360"/>
                  <a:pt x="75230" y="1374"/>
                  <a:pt x="74819" y="1403"/>
                </a:cubicBezTo>
                <a:cubicBezTo>
                  <a:pt x="69414" y="1772"/>
                  <a:pt x="64758" y="4618"/>
                  <a:pt x="61889" y="8761"/>
                </a:cubicBezTo>
                <a:cubicBezTo>
                  <a:pt x="59713" y="3564"/>
                  <a:pt x="54580" y="0"/>
                  <a:pt x="48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/>
          <p:nvPr/>
        </p:nvSpPr>
        <p:spPr>
          <a:xfrm>
            <a:off x="1990567" y="5325034"/>
            <a:ext cx="2860700" cy="647733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61"/>
                  <a:pt x="24575" y="9050"/>
                </a:cubicBezTo>
                <a:cubicBezTo>
                  <a:pt x="22863" y="11423"/>
                  <a:pt x="20166" y="12769"/>
                  <a:pt x="17354" y="12769"/>
                </a:cubicBezTo>
                <a:cubicBezTo>
                  <a:pt x="16469" y="12769"/>
                  <a:pt x="15573" y="12636"/>
                  <a:pt x="14693" y="12360"/>
                </a:cubicBezTo>
                <a:cubicBezTo>
                  <a:pt x="12990" y="11836"/>
                  <a:pt x="11181" y="11538"/>
                  <a:pt x="9287" y="11538"/>
                </a:cubicBezTo>
                <a:cubicBezTo>
                  <a:pt x="8883" y="11538"/>
                  <a:pt x="8478" y="11562"/>
                  <a:pt x="8073" y="11586"/>
                </a:cubicBezTo>
                <a:cubicBezTo>
                  <a:pt x="2977" y="11919"/>
                  <a:pt x="334" y="15551"/>
                  <a:pt x="1" y="19432"/>
                </a:cubicBezTo>
                <a:lnTo>
                  <a:pt x="85821" y="19432"/>
                </a:lnTo>
                <a:cubicBezTo>
                  <a:pt x="85476" y="15551"/>
                  <a:pt x="82832" y="11919"/>
                  <a:pt x="77737" y="11586"/>
                </a:cubicBezTo>
                <a:cubicBezTo>
                  <a:pt x="77332" y="11562"/>
                  <a:pt x="76927" y="11538"/>
                  <a:pt x="76522" y="11538"/>
                </a:cubicBezTo>
                <a:cubicBezTo>
                  <a:pt x="74415" y="11538"/>
                  <a:pt x="72379" y="11907"/>
                  <a:pt x="70498" y="12562"/>
                </a:cubicBezTo>
                <a:cubicBezTo>
                  <a:pt x="69495" y="12916"/>
                  <a:pt x="68462" y="13088"/>
                  <a:pt x="67442" y="13088"/>
                </a:cubicBezTo>
                <a:cubicBezTo>
                  <a:pt x="64621" y="13088"/>
                  <a:pt x="61901" y="11773"/>
                  <a:pt x="60222" y="9359"/>
                </a:cubicBezTo>
                <a:cubicBezTo>
                  <a:pt x="56270" y="3704"/>
                  <a:pt x="49709" y="1"/>
                  <a:pt x="422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0"/>
          <p:cNvSpPr/>
          <p:nvPr/>
        </p:nvSpPr>
        <p:spPr>
          <a:xfrm>
            <a:off x="5509242" y="175084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0"/>
          <p:cNvSpPr/>
          <p:nvPr/>
        </p:nvSpPr>
        <p:spPr>
          <a:xfrm>
            <a:off x="7346420" y="453931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99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1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77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Only title 6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993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 hasCustomPrompt="1"/>
          </p:nvPr>
        </p:nvSpPr>
        <p:spPr>
          <a:xfrm>
            <a:off x="1597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95133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95133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3" hasCustomPrompt="1"/>
          </p:nvPr>
        </p:nvSpPr>
        <p:spPr>
          <a:xfrm>
            <a:off x="6762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611635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5"/>
          </p:nvPr>
        </p:nvSpPr>
        <p:spPr>
          <a:xfrm>
            <a:off x="611635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6" hasCustomPrompt="1"/>
          </p:nvPr>
        </p:nvSpPr>
        <p:spPr>
          <a:xfrm>
            <a:off x="4180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7"/>
          </p:nvPr>
        </p:nvSpPr>
        <p:spPr>
          <a:xfrm>
            <a:off x="353384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8"/>
          </p:nvPr>
        </p:nvSpPr>
        <p:spPr>
          <a:xfrm>
            <a:off x="353384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9" hasCustomPrompt="1"/>
          </p:nvPr>
        </p:nvSpPr>
        <p:spPr>
          <a:xfrm>
            <a:off x="9345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3"/>
          </p:nvPr>
        </p:nvSpPr>
        <p:spPr>
          <a:xfrm>
            <a:off x="869886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4"/>
          </p:nvPr>
        </p:nvSpPr>
        <p:spPr>
          <a:xfrm>
            <a:off x="869886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034800" y="5255400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1"/>
          <p:cNvSpPr/>
          <p:nvPr/>
        </p:nvSpPr>
        <p:spPr>
          <a:xfrm>
            <a:off x="6687423" y="5386100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8263200" y="58847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1"/>
          <p:cNvSpPr/>
          <p:nvPr/>
        </p:nvSpPr>
        <p:spPr>
          <a:xfrm>
            <a:off x="0" y="6065900"/>
            <a:ext cx="3169501" cy="7923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5"/>
          </p:nvPr>
        </p:nvSpPr>
        <p:spPr>
          <a:xfrm>
            <a:off x="951333" y="716033"/>
            <a:ext cx="102896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643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+ subtitle">
  <p:cSld name="Big text + subtitle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ctrTitle"/>
          </p:nvPr>
        </p:nvSpPr>
        <p:spPr>
          <a:xfrm>
            <a:off x="1766600" y="1972600"/>
            <a:ext cx="8658800" cy="11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3789000" y="2969784"/>
            <a:ext cx="46140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0" y="3357883"/>
            <a:ext cx="12192000" cy="3500117"/>
          </a:xfrm>
          <a:custGeom>
            <a:avLst/>
            <a:gdLst/>
            <a:ahLst/>
            <a:cxnLst/>
            <a:rect l="l" t="t" r="r" b="b"/>
            <a:pathLst>
              <a:path w="285750" h="82034" extrusionOk="0">
                <a:moveTo>
                  <a:pt x="285750" y="0"/>
                </a:moveTo>
                <a:cubicBezTo>
                  <a:pt x="279261" y="8525"/>
                  <a:pt x="275415" y="19169"/>
                  <a:pt x="275415" y="30706"/>
                </a:cubicBezTo>
                <a:cubicBezTo>
                  <a:pt x="275415" y="34921"/>
                  <a:pt x="275939" y="39017"/>
                  <a:pt x="276916" y="42946"/>
                </a:cubicBezTo>
                <a:cubicBezTo>
                  <a:pt x="272808" y="44196"/>
                  <a:pt x="270605" y="48982"/>
                  <a:pt x="270605" y="48982"/>
                </a:cubicBezTo>
                <a:cubicBezTo>
                  <a:pt x="270605" y="48982"/>
                  <a:pt x="268665" y="45422"/>
                  <a:pt x="264974" y="46899"/>
                </a:cubicBezTo>
                <a:cubicBezTo>
                  <a:pt x="263866" y="47339"/>
                  <a:pt x="263104" y="47911"/>
                  <a:pt x="262580" y="48411"/>
                </a:cubicBezTo>
                <a:cubicBezTo>
                  <a:pt x="263509" y="46887"/>
                  <a:pt x="264533" y="44053"/>
                  <a:pt x="262330" y="40636"/>
                </a:cubicBezTo>
                <a:cubicBezTo>
                  <a:pt x="259330" y="35993"/>
                  <a:pt x="254234" y="37957"/>
                  <a:pt x="254234" y="37957"/>
                </a:cubicBezTo>
                <a:cubicBezTo>
                  <a:pt x="254234" y="37957"/>
                  <a:pt x="253044" y="28992"/>
                  <a:pt x="245174" y="25301"/>
                </a:cubicBezTo>
                <a:cubicBezTo>
                  <a:pt x="235017" y="20764"/>
                  <a:pt x="228683" y="29004"/>
                  <a:pt x="228683" y="29004"/>
                </a:cubicBezTo>
                <a:cubicBezTo>
                  <a:pt x="228683" y="29004"/>
                  <a:pt x="221421" y="7215"/>
                  <a:pt x="197763" y="14383"/>
                </a:cubicBezTo>
                <a:cubicBezTo>
                  <a:pt x="184011" y="18562"/>
                  <a:pt x="176903" y="31528"/>
                  <a:pt x="178570" y="39374"/>
                </a:cubicBezTo>
                <a:cubicBezTo>
                  <a:pt x="176605" y="37826"/>
                  <a:pt x="172462" y="37981"/>
                  <a:pt x="170962" y="38838"/>
                </a:cubicBezTo>
                <a:cubicBezTo>
                  <a:pt x="167509" y="40803"/>
                  <a:pt x="165806" y="43636"/>
                  <a:pt x="166342" y="46601"/>
                </a:cubicBezTo>
                <a:cubicBezTo>
                  <a:pt x="153055" y="46458"/>
                  <a:pt x="151817" y="58745"/>
                  <a:pt x="151817" y="58745"/>
                </a:cubicBezTo>
                <a:cubicBezTo>
                  <a:pt x="151817" y="58745"/>
                  <a:pt x="151507" y="58531"/>
                  <a:pt x="150924" y="58245"/>
                </a:cubicBezTo>
                <a:cubicBezTo>
                  <a:pt x="150781" y="58186"/>
                  <a:pt x="150626" y="58067"/>
                  <a:pt x="150459" y="58067"/>
                </a:cubicBezTo>
                <a:lnTo>
                  <a:pt x="150447" y="58067"/>
                </a:lnTo>
                <a:cubicBezTo>
                  <a:pt x="148221" y="57174"/>
                  <a:pt x="143363" y="56471"/>
                  <a:pt x="136886" y="62377"/>
                </a:cubicBezTo>
                <a:cubicBezTo>
                  <a:pt x="133517" y="58841"/>
                  <a:pt x="127885" y="56019"/>
                  <a:pt x="119193" y="60115"/>
                </a:cubicBezTo>
                <a:cubicBezTo>
                  <a:pt x="118860" y="56233"/>
                  <a:pt x="116479" y="53340"/>
                  <a:pt x="112705" y="52185"/>
                </a:cubicBezTo>
                <a:cubicBezTo>
                  <a:pt x="111085" y="51685"/>
                  <a:pt x="109228" y="52030"/>
                  <a:pt x="108061" y="52721"/>
                </a:cubicBezTo>
                <a:cubicBezTo>
                  <a:pt x="104465" y="46661"/>
                  <a:pt x="97619" y="39338"/>
                  <a:pt x="85415" y="38624"/>
                </a:cubicBezTo>
                <a:cubicBezTo>
                  <a:pt x="71854" y="37826"/>
                  <a:pt x="64282" y="45553"/>
                  <a:pt x="60281" y="52280"/>
                </a:cubicBezTo>
                <a:cubicBezTo>
                  <a:pt x="59019" y="51244"/>
                  <a:pt x="55197" y="48744"/>
                  <a:pt x="50613" y="51435"/>
                </a:cubicBezTo>
                <a:cubicBezTo>
                  <a:pt x="49268" y="52221"/>
                  <a:pt x="48375" y="53268"/>
                  <a:pt x="47804" y="54411"/>
                </a:cubicBezTo>
                <a:cubicBezTo>
                  <a:pt x="45589" y="53173"/>
                  <a:pt x="42839" y="52995"/>
                  <a:pt x="40886" y="53554"/>
                </a:cubicBezTo>
                <a:cubicBezTo>
                  <a:pt x="37874" y="43053"/>
                  <a:pt x="30504" y="29385"/>
                  <a:pt x="12490" y="23515"/>
                </a:cubicBezTo>
                <a:cubicBezTo>
                  <a:pt x="8049" y="22062"/>
                  <a:pt x="3881" y="21360"/>
                  <a:pt x="0" y="21241"/>
                </a:cubicBezTo>
                <a:lnTo>
                  <a:pt x="0" y="82034"/>
                </a:lnTo>
                <a:lnTo>
                  <a:pt x="285750" y="82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2"/>
          <p:cNvSpPr/>
          <p:nvPr/>
        </p:nvSpPr>
        <p:spPr>
          <a:xfrm>
            <a:off x="951325" y="4355385"/>
            <a:ext cx="4426095" cy="1002009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2"/>
          <p:cNvSpPr/>
          <p:nvPr/>
        </p:nvSpPr>
        <p:spPr>
          <a:xfrm>
            <a:off x="8403002" y="3971799"/>
            <a:ext cx="3063285" cy="693445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/>
          <p:nvPr/>
        </p:nvSpPr>
        <p:spPr>
          <a:xfrm>
            <a:off x="0" y="3357883"/>
            <a:ext cx="12192000" cy="3500117"/>
          </a:xfrm>
          <a:custGeom>
            <a:avLst/>
            <a:gdLst/>
            <a:ahLst/>
            <a:cxnLst/>
            <a:rect l="l" t="t" r="r" b="b"/>
            <a:pathLst>
              <a:path w="285750" h="82034" extrusionOk="0">
                <a:moveTo>
                  <a:pt x="285750" y="0"/>
                </a:moveTo>
                <a:cubicBezTo>
                  <a:pt x="279261" y="8525"/>
                  <a:pt x="275415" y="19169"/>
                  <a:pt x="275415" y="30706"/>
                </a:cubicBezTo>
                <a:cubicBezTo>
                  <a:pt x="275415" y="34921"/>
                  <a:pt x="275939" y="39017"/>
                  <a:pt x="276916" y="42946"/>
                </a:cubicBezTo>
                <a:cubicBezTo>
                  <a:pt x="272808" y="44196"/>
                  <a:pt x="270605" y="48982"/>
                  <a:pt x="270605" y="48982"/>
                </a:cubicBezTo>
                <a:cubicBezTo>
                  <a:pt x="270605" y="48982"/>
                  <a:pt x="268665" y="45422"/>
                  <a:pt x="264974" y="46899"/>
                </a:cubicBezTo>
                <a:cubicBezTo>
                  <a:pt x="263866" y="47339"/>
                  <a:pt x="263104" y="47911"/>
                  <a:pt x="262580" y="48411"/>
                </a:cubicBezTo>
                <a:cubicBezTo>
                  <a:pt x="263509" y="46887"/>
                  <a:pt x="264533" y="44053"/>
                  <a:pt x="262330" y="40636"/>
                </a:cubicBezTo>
                <a:cubicBezTo>
                  <a:pt x="259330" y="35993"/>
                  <a:pt x="254234" y="37957"/>
                  <a:pt x="254234" y="37957"/>
                </a:cubicBezTo>
                <a:cubicBezTo>
                  <a:pt x="254234" y="37957"/>
                  <a:pt x="253044" y="28992"/>
                  <a:pt x="245174" y="25301"/>
                </a:cubicBezTo>
                <a:cubicBezTo>
                  <a:pt x="235017" y="20764"/>
                  <a:pt x="228683" y="29004"/>
                  <a:pt x="228683" y="29004"/>
                </a:cubicBezTo>
                <a:cubicBezTo>
                  <a:pt x="228683" y="29004"/>
                  <a:pt x="221421" y="7215"/>
                  <a:pt x="197763" y="14383"/>
                </a:cubicBezTo>
                <a:cubicBezTo>
                  <a:pt x="184011" y="18562"/>
                  <a:pt x="176903" y="31528"/>
                  <a:pt x="178570" y="39374"/>
                </a:cubicBezTo>
                <a:cubicBezTo>
                  <a:pt x="176605" y="37826"/>
                  <a:pt x="172462" y="37981"/>
                  <a:pt x="170962" y="38838"/>
                </a:cubicBezTo>
                <a:cubicBezTo>
                  <a:pt x="167509" y="40803"/>
                  <a:pt x="165806" y="43636"/>
                  <a:pt x="166342" y="46601"/>
                </a:cubicBezTo>
                <a:cubicBezTo>
                  <a:pt x="153055" y="46458"/>
                  <a:pt x="151817" y="58745"/>
                  <a:pt x="151817" y="58745"/>
                </a:cubicBezTo>
                <a:cubicBezTo>
                  <a:pt x="151817" y="58745"/>
                  <a:pt x="151507" y="58531"/>
                  <a:pt x="150924" y="58245"/>
                </a:cubicBezTo>
                <a:cubicBezTo>
                  <a:pt x="150781" y="58186"/>
                  <a:pt x="150626" y="58067"/>
                  <a:pt x="150459" y="58067"/>
                </a:cubicBezTo>
                <a:lnTo>
                  <a:pt x="150447" y="58067"/>
                </a:lnTo>
                <a:cubicBezTo>
                  <a:pt x="148221" y="57174"/>
                  <a:pt x="143363" y="56471"/>
                  <a:pt x="136886" y="62377"/>
                </a:cubicBezTo>
                <a:cubicBezTo>
                  <a:pt x="133517" y="58841"/>
                  <a:pt x="127885" y="56019"/>
                  <a:pt x="119193" y="60115"/>
                </a:cubicBezTo>
                <a:cubicBezTo>
                  <a:pt x="118860" y="56233"/>
                  <a:pt x="116479" y="53340"/>
                  <a:pt x="112705" y="52185"/>
                </a:cubicBezTo>
                <a:cubicBezTo>
                  <a:pt x="111085" y="51685"/>
                  <a:pt x="109228" y="52030"/>
                  <a:pt x="108061" y="52721"/>
                </a:cubicBezTo>
                <a:cubicBezTo>
                  <a:pt x="104465" y="46661"/>
                  <a:pt x="97619" y="39338"/>
                  <a:pt x="85415" y="38624"/>
                </a:cubicBezTo>
                <a:cubicBezTo>
                  <a:pt x="71854" y="37826"/>
                  <a:pt x="64282" y="45553"/>
                  <a:pt x="60281" y="52280"/>
                </a:cubicBezTo>
                <a:cubicBezTo>
                  <a:pt x="59019" y="51244"/>
                  <a:pt x="55197" y="48744"/>
                  <a:pt x="50613" y="51435"/>
                </a:cubicBezTo>
                <a:cubicBezTo>
                  <a:pt x="49268" y="52221"/>
                  <a:pt x="48375" y="53268"/>
                  <a:pt x="47804" y="54411"/>
                </a:cubicBezTo>
                <a:cubicBezTo>
                  <a:pt x="45589" y="53173"/>
                  <a:pt x="42839" y="52995"/>
                  <a:pt x="40886" y="53554"/>
                </a:cubicBezTo>
                <a:cubicBezTo>
                  <a:pt x="37874" y="43053"/>
                  <a:pt x="30504" y="29385"/>
                  <a:pt x="12490" y="23515"/>
                </a:cubicBezTo>
                <a:cubicBezTo>
                  <a:pt x="8049" y="22062"/>
                  <a:pt x="3881" y="21360"/>
                  <a:pt x="0" y="21241"/>
                </a:cubicBezTo>
                <a:lnTo>
                  <a:pt x="0" y="82034"/>
                </a:lnTo>
                <a:lnTo>
                  <a:pt x="285750" y="82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2"/>
          <p:cNvSpPr/>
          <p:nvPr/>
        </p:nvSpPr>
        <p:spPr>
          <a:xfrm>
            <a:off x="516334" y="4805529"/>
            <a:ext cx="3771817" cy="942976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2"/>
          <p:cNvSpPr/>
          <p:nvPr/>
        </p:nvSpPr>
        <p:spPr>
          <a:xfrm>
            <a:off x="7187007" y="5218934"/>
            <a:ext cx="3563940" cy="100202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477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 flipH="1">
            <a:off x="-3" y="0"/>
            <a:ext cx="7745195" cy="6858085"/>
          </a:xfrm>
          <a:custGeom>
            <a:avLst/>
            <a:gdLst/>
            <a:ahLst/>
            <a:cxnLst/>
            <a:rect l="l" t="t" r="r" b="b"/>
            <a:pathLst>
              <a:path w="162271" h="143685" extrusionOk="0">
                <a:moveTo>
                  <a:pt x="135636" y="0"/>
                </a:moveTo>
                <a:cubicBezTo>
                  <a:pt x="134374" y="3334"/>
                  <a:pt x="135815" y="7215"/>
                  <a:pt x="135815" y="7215"/>
                </a:cubicBezTo>
                <a:cubicBezTo>
                  <a:pt x="135815" y="7215"/>
                  <a:pt x="135287" y="7061"/>
                  <a:pt x="134557" y="7061"/>
                </a:cubicBezTo>
                <a:cubicBezTo>
                  <a:pt x="133386" y="7061"/>
                  <a:pt x="131694" y="7458"/>
                  <a:pt x="130814" y="9525"/>
                </a:cubicBezTo>
                <a:cubicBezTo>
                  <a:pt x="130385" y="10525"/>
                  <a:pt x="130254" y="11382"/>
                  <a:pt x="130242" y="12049"/>
                </a:cubicBezTo>
                <a:cubicBezTo>
                  <a:pt x="129861" y="10454"/>
                  <a:pt x="128683" y="7965"/>
                  <a:pt x="125039" y="7180"/>
                </a:cubicBezTo>
                <a:cubicBezTo>
                  <a:pt x="124522" y="7067"/>
                  <a:pt x="124037" y="7017"/>
                  <a:pt x="123583" y="7017"/>
                </a:cubicBezTo>
                <a:cubicBezTo>
                  <a:pt x="119695" y="7017"/>
                  <a:pt x="118062" y="10692"/>
                  <a:pt x="118062" y="10692"/>
                </a:cubicBezTo>
                <a:cubicBezTo>
                  <a:pt x="118062" y="10692"/>
                  <a:pt x="113980" y="7556"/>
                  <a:pt x="108584" y="7556"/>
                </a:cubicBezTo>
                <a:cubicBezTo>
                  <a:pt x="107134" y="7556"/>
                  <a:pt x="105588" y="7783"/>
                  <a:pt x="104001" y="8358"/>
                </a:cubicBezTo>
                <a:cubicBezTo>
                  <a:pt x="94488" y="11990"/>
                  <a:pt x="95714" y="21431"/>
                  <a:pt x="95714" y="21431"/>
                </a:cubicBezTo>
                <a:cubicBezTo>
                  <a:pt x="95714" y="21431"/>
                  <a:pt x="91285" y="19218"/>
                  <a:pt x="85505" y="19218"/>
                </a:cubicBezTo>
                <a:cubicBezTo>
                  <a:pt x="79370" y="19218"/>
                  <a:pt x="71715" y="21711"/>
                  <a:pt x="66223" y="31992"/>
                </a:cubicBezTo>
                <a:cubicBezTo>
                  <a:pt x="60008" y="43601"/>
                  <a:pt x="63818" y="56614"/>
                  <a:pt x="69973" y="60615"/>
                </a:cubicBezTo>
                <a:cubicBezTo>
                  <a:pt x="67687" y="60877"/>
                  <a:pt x="65115" y="63663"/>
                  <a:pt x="64699" y="65187"/>
                </a:cubicBezTo>
                <a:cubicBezTo>
                  <a:pt x="63734" y="68699"/>
                  <a:pt x="64472" y="71640"/>
                  <a:pt x="66735" y="73212"/>
                </a:cubicBezTo>
                <a:cubicBezTo>
                  <a:pt x="58031" y="81724"/>
                  <a:pt x="65199" y="90487"/>
                  <a:pt x="65199" y="90487"/>
                </a:cubicBezTo>
                <a:cubicBezTo>
                  <a:pt x="65199" y="90487"/>
                  <a:pt x="64853" y="90547"/>
                  <a:pt x="64294" y="90737"/>
                </a:cubicBezTo>
                <a:cubicBezTo>
                  <a:pt x="64163" y="90785"/>
                  <a:pt x="63984" y="90821"/>
                  <a:pt x="63877" y="90928"/>
                </a:cubicBezTo>
                <a:lnTo>
                  <a:pt x="63877" y="90940"/>
                </a:lnTo>
                <a:cubicBezTo>
                  <a:pt x="61841" y="91809"/>
                  <a:pt x="58245" y="94488"/>
                  <a:pt x="57876" y="102501"/>
                </a:cubicBezTo>
                <a:cubicBezTo>
                  <a:pt x="57768" y="102499"/>
                  <a:pt x="57659" y="102497"/>
                  <a:pt x="57550" y="102497"/>
                </a:cubicBezTo>
                <a:cubicBezTo>
                  <a:pt x="53136" y="102497"/>
                  <a:pt x="47851" y="104427"/>
                  <a:pt x="44946" y="112502"/>
                </a:cubicBezTo>
                <a:cubicBezTo>
                  <a:pt x="43368" y="111172"/>
                  <a:pt x="41555" y="110500"/>
                  <a:pt x="39691" y="110500"/>
                </a:cubicBezTo>
                <a:cubicBezTo>
                  <a:pt x="38334" y="110500"/>
                  <a:pt x="36951" y="110856"/>
                  <a:pt x="35612" y="111573"/>
                </a:cubicBezTo>
                <a:cubicBezTo>
                  <a:pt x="34230" y="112300"/>
                  <a:pt x="33254" y="113717"/>
                  <a:pt x="32957" y="114931"/>
                </a:cubicBezTo>
                <a:cubicBezTo>
                  <a:pt x="30846" y="114393"/>
                  <a:pt x="28406" y="114000"/>
                  <a:pt x="25777" y="114000"/>
                </a:cubicBezTo>
                <a:cubicBezTo>
                  <a:pt x="20604" y="114000"/>
                  <a:pt x="14701" y="115522"/>
                  <a:pt x="9144" y="120455"/>
                </a:cubicBezTo>
                <a:cubicBezTo>
                  <a:pt x="667" y="128004"/>
                  <a:pt x="0" y="136910"/>
                  <a:pt x="1286" y="143684"/>
                </a:cubicBezTo>
                <a:lnTo>
                  <a:pt x="162270" y="143684"/>
                </a:lnTo>
                <a:lnTo>
                  <a:pt x="162270" y="65996"/>
                </a:lnTo>
                <a:lnTo>
                  <a:pt x="162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51333" y="716000"/>
            <a:ext cx="4078400" cy="5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1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6890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16890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3"/>
          </p:nvPr>
        </p:nvSpPr>
        <p:spPr>
          <a:xfrm>
            <a:off x="47467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47467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5"/>
          </p:nvPr>
        </p:nvSpPr>
        <p:spPr>
          <a:xfrm>
            <a:off x="78044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78044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0" y="5570132"/>
            <a:ext cx="5688827" cy="1287875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5"/>
          <p:cNvSpPr/>
          <p:nvPr/>
        </p:nvSpPr>
        <p:spPr>
          <a:xfrm>
            <a:off x="3511900" y="5866301"/>
            <a:ext cx="4380773" cy="9916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5"/>
          <p:cNvSpPr/>
          <p:nvPr/>
        </p:nvSpPr>
        <p:spPr>
          <a:xfrm>
            <a:off x="9101469" y="6092131"/>
            <a:ext cx="3063348" cy="765855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798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2913084" y="2599567"/>
            <a:ext cx="2698400" cy="5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2"/>
          </p:nvPr>
        </p:nvSpPr>
        <p:spPr>
          <a:xfrm>
            <a:off x="2913084" y="29986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3"/>
          </p:nvPr>
        </p:nvSpPr>
        <p:spPr>
          <a:xfrm>
            <a:off x="6580384" y="2599567"/>
            <a:ext cx="2698400" cy="5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4"/>
          </p:nvPr>
        </p:nvSpPr>
        <p:spPr>
          <a:xfrm>
            <a:off x="6580384" y="29986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5"/>
          </p:nvPr>
        </p:nvSpPr>
        <p:spPr>
          <a:xfrm>
            <a:off x="2913084" y="4753333"/>
            <a:ext cx="2698400" cy="5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6"/>
          </p:nvPr>
        </p:nvSpPr>
        <p:spPr>
          <a:xfrm>
            <a:off x="2913084" y="5152600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7"/>
          </p:nvPr>
        </p:nvSpPr>
        <p:spPr>
          <a:xfrm>
            <a:off x="6580384" y="4753333"/>
            <a:ext cx="2698400" cy="5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8"/>
          </p:nvPr>
        </p:nvSpPr>
        <p:spPr>
          <a:xfrm>
            <a:off x="6580384" y="5152600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/>
          <p:nvPr/>
        </p:nvSpPr>
        <p:spPr>
          <a:xfrm rot="10800000">
            <a:off x="-206834" y="1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7"/>
          <p:cNvSpPr/>
          <p:nvPr/>
        </p:nvSpPr>
        <p:spPr>
          <a:xfrm>
            <a:off x="-339525" y="175084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7"/>
          <p:cNvSpPr/>
          <p:nvPr/>
        </p:nvSpPr>
        <p:spPr>
          <a:xfrm>
            <a:off x="1497653" y="453931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064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0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ree Serif"/>
              <a:buNone/>
              <a:defRPr sz="22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333" y="1536633"/>
            <a:ext cx="10289200" cy="4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☁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●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●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862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microsoft.com/office/2007/relationships/hdphoto" Target="../media/hdphoto8.wdp"/><Relationship Id="rId26" Type="http://schemas.openxmlformats.org/officeDocument/2006/relationships/image" Target="../media/image35.jpeg"/><Relationship Id="rId3" Type="http://schemas.openxmlformats.org/officeDocument/2006/relationships/image" Target="../media/image15.jpeg"/><Relationship Id="rId21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8.png"/><Relationship Id="rId25" Type="http://schemas.microsoft.com/office/2007/relationships/hdphoto" Target="../media/hdphoto9.wdp"/><Relationship Id="rId2" Type="http://schemas.openxmlformats.org/officeDocument/2006/relationships/image" Target="../media/image14.jpeg"/><Relationship Id="rId16" Type="http://schemas.microsoft.com/office/2007/relationships/hdphoto" Target="../media/hdphoto7.wdp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3.jpeg"/><Relationship Id="rId10" Type="http://schemas.openxmlformats.org/officeDocument/2006/relationships/image" Target="../media/image22.png"/><Relationship Id="rId19" Type="http://schemas.openxmlformats.org/officeDocument/2006/relationships/image" Target="../media/image29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2.jpeg"/><Relationship Id="rId27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g"/><Relationship Id="rId11" Type="http://schemas.openxmlformats.org/officeDocument/2006/relationships/image" Target="../media/image45.jpeg"/><Relationship Id="rId5" Type="http://schemas.openxmlformats.org/officeDocument/2006/relationships/image" Target="../media/image40.jpg"/><Relationship Id="rId10" Type="http://schemas.openxmlformats.org/officeDocument/2006/relationships/image" Target="../media/image23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485775" y="1278888"/>
            <a:ext cx="3819518" cy="1323439"/>
            <a:chOff x="650272" y="1233713"/>
            <a:chExt cx="2915315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50272" y="1233713"/>
              <a:ext cx="2600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rgbClr val="FF69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8000" dirty="0"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18773" y="2602327"/>
            <a:ext cx="6017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r>
              <a:rPr lang="vi-VN" sz="54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</a:t>
            </a:r>
          </a:p>
          <a:p>
            <a:pPr algn="ctr"/>
            <a:r>
              <a:rPr lang="vi-VN" sz="54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VÀ BẦU TRỜI</a:t>
            </a:r>
            <a:r>
              <a:rPr lang="en-US" sz="54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vi-VN" sz="54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044534" y="165593"/>
            <a:ext cx="11538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80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TRÁI </a:t>
            </a:r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reevector.com/uploads/vector/preview/11843/FreeVector-Vector-Trees-Pac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" r="8176"/>
          <a:stretch/>
        </p:blipFill>
        <p:spPr bwMode="auto">
          <a:xfrm>
            <a:off x="6878052" y="2037806"/>
            <a:ext cx="3559170" cy="313641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696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384" b="92694" l="3834" r="34665">
                        <a14:foregroundMark x1="9904" y1="70091" x2="9585" y2="67580"/>
                        <a14:foregroundMark x1="18850" y1="84247" x2="18850" y2="8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62286" r="65282" b="6807"/>
          <a:stretch/>
        </p:blipFill>
        <p:spPr bwMode="auto">
          <a:xfrm>
            <a:off x="-162069" y="5111238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81" b="62100" l="4473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9977" r="65282" b="36740"/>
          <a:stretch/>
        </p:blipFill>
        <p:spPr bwMode="auto">
          <a:xfrm>
            <a:off x="2297647" y="5715179"/>
            <a:ext cx="2667000" cy="13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3" b="34475" l="7028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1" t="6411" r="3689" b="61968"/>
          <a:stretch/>
        </p:blipFill>
        <p:spPr bwMode="auto">
          <a:xfrm>
            <a:off x="4619938" y="5200346"/>
            <a:ext cx="2193740" cy="18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97" b="92466" l="40096" r="66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08" t="62286" r="30278" b="6807"/>
          <a:stretch/>
        </p:blipFill>
        <p:spPr bwMode="auto">
          <a:xfrm>
            <a:off x="6516053" y="5111237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t="37807" r="35255" b="39305"/>
          <a:stretch/>
        </p:blipFill>
        <p:spPr bwMode="auto">
          <a:xfrm>
            <a:off x="8420535" y="5485934"/>
            <a:ext cx="2439567" cy="14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9" t="62286" r="2494" b="6807"/>
          <a:stretch/>
        </p:blipFill>
        <p:spPr bwMode="auto">
          <a:xfrm>
            <a:off x="10650583" y="5493251"/>
            <a:ext cx="1733006" cy="1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461806" y="268530"/>
            <a:ext cx="10289200" cy="6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267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4267" b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500" y="828675"/>
            <a:ext cx="4121049" cy="1753273"/>
          </a:xfrm>
          <a:prstGeom prst="roundRect">
            <a:avLst>
              <a:gd name="adj" fmla="val 2322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2667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1: Thảo luận nhóm và hoàn thành bảng theo gợi ý sau.</a:t>
            </a:r>
            <a:endParaRPr lang="en-US" sz="2667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635" flipH="1">
            <a:off x="6427846" y="178226"/>
            <a:ext cx="5519280" cy="346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7110" y="655766"/>
            <a:ext cx="4473084" cy="248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ỗi nhóm chọn một trong 4 mùa xuân, hạ, thu, đông hoặc mùa mưa hay mùa khô và hoàn </a:t>
            </a:r>
            <a:r>
              <a:rPr lang="vi-VN" sz="26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 bảng ( sơ đồ tư duy)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B20A5-3DB6-43A8-96D5-9AE7582A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6" y="2696248"/>
            <a:ext cx="4447666" cy="252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ector Cartoon Hand Drawn Snowflake Icon Comic Style Snow Flake ⬇ Vector  Image by © sanek13744 | Vector Stock 222442248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6452" r="14835" b="23313"/>
          <a:stretch/>
        </p:blipFill>
        <p:spPr bwMode="auto">
          <a:xfrm>
            <a:off x="322405" y="3501691"/>
            <a:ext cx="1095673" cy="9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z/four-seasons-cartoonish-globe-all-displayed-39807821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 bwMode="auto">
          <a:xfrm rot="1178737">
            <a:off x="4593950" y="2067012"/>
            <a:ext cx="2870982" cy="28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28698" y="3245550"/>
            <a:ext cx="1001486" cy="449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38563" y="2290763"/>
            <a:ext cx="1462087" cy="357187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0800000" flipV="1">
            <a:off x="6858232" y="2389277"/>
            <a:ext cx="1462087" cy="28527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0800000">
            <a:off x="6858232" y="4272945"/>
            <a:ext cx="1462087" cy="43485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F8A513"/>
          </a:solidFill>
          <a:ln>
            <a:solidFill>
              <a:srgbClr val="F8A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rot="10800000" flipH="1">
            <a:off x="3738563" y="4073753"/>
            <a:ext cx="1214253" cy="43485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47B298"/>
          </a:solidFill>
          <a:ln>
            <a:solidFill>
              <a:srgbClr val="13A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32496">
            <a:off x="4279978" y="2058731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A2C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</a:p>
        </p:txBody>
      </p:sp>
      <p:sp>
        <p:nvSpPr>
          <p:cNvPr id="10" name="TextBox 9"/>
          <p:cNvSpPr txBox="1"/>
          <p:nvPr/>
        </p:nvSpPr>
        <p:spPr>
          <a:xfrm rot="21323429">
            <a:off x="7403280" y="2106096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</a:p>
        </p:txBody>
      </p:sp>
      <p:sp>
        <p:nvSpPr>
          <p:cNvPr id="11" name="TextBox 10"/>
          <p:cNvSpPr txBox="1"/>
          <p:nvPr/>
        </p:nvSpPr>
        <p:spPr>
          <a:xfrm rot="1071617">
            <a:off x="7463039" y="4305707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</a:p>
        </p:txBody>
      </p:sp>
      <p:sp>
        <p:nvSpPr>
          <p:cNvPr id="12" name="TextBox 11"/>
          <p:cNvSpPr txBox="1"/>
          <p:nvPr/>
        </p:nvSpPr>
        <p:spPr>
          <a:xfrm rot="20349971">
            <a:off x="3839580" y="3953763"/>
            <a:ext cx="100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</a:p>
        </p:txBody>
      </p:sp>
      <p:sp>
        <p:nvSpPr>
          <p:cNvPr id="23" name="TextBox 22"/>
          <p:cNvSpPr txBox="1"/>
          <p:nvPr/>
        </p:nvSpPr>
        <p:spPr>
          <a:xfrm rot="20915738">
            <a:off x="18395098" y="2344839"/>
            <a:ext cx="26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24996" y="6253773"/>
            <a:ext cx="137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Halloween</a:t>
            </a:r>
          </a:p>
        </p:txBody>
      </p:sp>
      <p:grpSp>
        <p:nvGrpSpPr>
          <p:cNvPr id="2096" name="Group 2095"/>
          <p:cNvGrpSpPr/>
          <p:nvPr/>
        </p:nvGrpSpPr>
        <p:grpSpPr>
          <a:xfrm>
            <a:off x="8058150" y="855867"/>
            <a:ext cx="876300" cy="1525383"/>
            <a:chOff x="8058150" y="855867"/>
            <a:chExt cx="876300" cy="1525383"/>
          </a:xfrm>
        </p:grpSpPr>
        <p:sp>
          <p:nvSpPr>
            <p:cNvPr id="16" name="TextBox 15"/>
            <p:cNvSpPr txBox="1"/>
            <p:nvPr/>
          </p:nvSpPr>
          <p:spPr>
            <a:xfrm rot="18719285">
              <a:off x="7739266" y="135700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58150" y="1308100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0" name="Group 2099"/>
          <p:cNvGrpSpPr/>
          <p:nvPr/>
        </p:nvGrpSpPr>
        <p:grpSpPr>
          <a:xfrm>
            <a:off x="8934450" y="428593"/>
            <a:ext cx="2182955" cy="866807"/>
            <a:chOff x="8934450" y="428593"/>
            <a:chExt cx="2182955" cy="866807"/>
          </a:xfrm>
        </p:grpSpPr>
        <p:sp>
          <p:nvSpPr>
            <p:cNvPr id="17" name="TextBox 16"/>
            <p:cNvSpPr txBox="1"/>
            <p:nvPr/>
          </p:nvSpPr>
          <p:spPr>
            <a:xfrm rot="20848973">
              <a:off x="9197056" y="428593"/>
              <a:ext cx="19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34450" y="818110"/>
              <a:ext cx="1860550" cy="477290"/>
            </a:xfrm>
            <a:custGeom>
              <a:avLst/>
              <a:gdLst>
                <a:gd name="connsiteX0" fmla="*/ 0 w 1860550"/>
                <a:gd name="connsiteY0" fmla="*/ 477290 h 477290"/>
                <a:gd name="connsiteX1" fmla="*/ 476250 w 1860550"/>
                <a:gd name="connsiteY1" fmla="*/ 223290 h 477290"/>
                <a:gd name="connsiteX2" fmla="*/ 1231900 w 1860550"/>
                <a:gd name="connsiteY2" fmla="*/ 26440 h 477290"/>
                <a:gd name="connsiteX3" fmla="*/ 1860550 w 1860550"/>
                <a:gd name="connsiteY3" fmla="*/ 7390 h 47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0" h="477290">
                  <a:moveTo>
                    <a:pt x="0" y="477290"/>
                  </a:moveTo>
                  <a:cubicBezTo>
                    <a:pt x="135467" y="387861"/>
                    <a:pt x="270934" y="298432"/>
                    <a:pt x="476250" y="223290"/>
                  </a:cubicBezTo>
                  <a:cubicBezTo>
                    <a:pt x="681566" y="148148"/>
                    <a:pt x="1001183" y="62423"/>
                    <a:pt x="1231900" y="26440"/>
                  </a:cubicBezTo>
                  <a:cubicBezTo>
                    <a:pt x="1462617" y="-9543"/>
                    <a:pt x="1661583" y="-1077"/>
                    <a:pt x="1860550" y="739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1" name="Group 2100"/>
          <p:cNvGrpSpPr/>
          <p:nvPr/>
        </p:nvGrpSpPr>
        <p:grpSpPr>
          <a:xfrm>
            <a:off x="8940800" y="1078472"/>
            <a:ext cx="2894389" cy="566178"/>
            <a:chOff x="8940800" y="1078472"/>
            <a:chExt cx="2894389" cy="566178"/>
          </a:xfrm>
        </p:grpSpPr>
        <p:sp>
          <p:nvSpPr>
            <p:cNvPr id="18" name="TextBox 17"/>
            <p:cNvSpPr txBox="1"/>
            <p:nvPr/>
          </p:nvSpPr>
          <p:spPr>
            <a:xfrm rot="408263">
              <a:off x="9390735" y="1078472"/>
              <a:ext cx="244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giông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8940800" y="1295400"/>
              <a:ext cx="2508250" cy="349250"/>
            </a:xfrm>
            <a:custGeom>
              <a:avLst/>
              <a:gdLst>
                <a:gd name="connsiteX0" fmla="*/ 0 w 2508250"/>
                <a:gd name="connsiteY0" fmla="*/ 0 h 349250"/>
                <a:gd name="connsiteX1" fmla="*/ 882650 w 2508250"/>
                <a:gd name="connsiteY1" fmla="*/ 50800 h 349250"/>
                <a:gd name="connsiteX2" fmla="*/ 1917700 w 2508250"/>
                <a:gd name="connsiteY2" fmla="*/ 215900 h 349250"/>
                <a:gd name="connsiteX3" fmla="*/ 2508250 w 2508250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250" h="349250">
                  <a:moveTo>
                    <a:pt x="0" y="0"/>
                  </a:moveTo>
                  <a:cubicBezTo>
                    <a:pt x="281516" y="7408"/>
                    <a:pt x="563033" y="14817"/>
                    <a:pt x="882650" y="50800"/>
                  </a:cubicBezTo>
                  <a:cubicBezTo>
                    <a:pt x="1202267" y="86783"/>
                    <a:pt x="1646767" y="166158"/>
                    <a:pt x="1917700" y="215900"/>
                  </a:cubicBezTo>
                  <a:cubicBezTo>
                    <a:pt x="2188633" y="265642"/>
                    <a:pt x="2348441" y="307446"/>
                    <a:pt x="2508250" y="34925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9" name="Group 2098"/>
          <p:cNvGrpSpPr/>
          <p:nvPr/>
        </p:nvGrpSpPr>
        <p:grpSpPr>
          <a:xfrm>
            <a:off x="7014200" y="206415"/>
            <a:ext cx="2444454" cy="1081365"/>
            <a:chOff x="7014200" y="206415"/>
            <a:chExt cx="2444454" cy="1081365"/>
          </a:xfrm>
        </p:grpSpPr>
        <p:sp>
          <p:nvSpPr>
            <p:cNvPr id="35" name="TextBox 34"/>
            <p:cNvSpPr txBox="1"/>
            <p:nvPr/>
          </p:nvSpPr>
          <p:spPr>
            <a:xfrm rot="21141544">
              <a:off x="7014200" y="206415"/>
              <a:ext cx="244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117080" y="575688"/>
              <a:ext cx="1908202" cy="712092"/>
            </a:xfrm>
            <a:custGeom>
              <a:avLst/>
              <a:gdLst>
                <a:gd name="connsiteX0" fmla="*/ 1821180 w 1908202"/>
                <a:gd name="connsiteY0" fmla="*/ 712092 h 712092"/>
                <a:gd name="connsiteX1" fmla="*/ 1905000 w 1908202"/>
                <a:gd name="connsiteY1" fmla="*/ 407292 h 712092"/>
                <a:gd name="connsiteX2" fmla="*/ 1851660 w 1908202"/>
                <a:gd name="connsiteY2" fmla="*/ 155832 h 712092"/>
                <a:gd name="connsiteX3" fmla="*/ 1508760 w 1908202"/>
                <a:gd name="connsiteY3" fmla="*/ 11052 h 712092"/>
                <a:gd name="connsiteX4" fmla="*/ 914400 w 1908202"/>
                <a:gd name="connsiteY4" fmla="*/ 26292 h 712092"/>
                <a:gd name="connsiteX5" fmla="*/ 312420 w 1908202"/>
                <a:gd name="connsiteY5" fmla="*/ 155832 h 712092"/>
                <a:gd name="connsiteX6" fmla="*/ 0 w 1908202"/>
                <a:gd name="connsiteY6" fmla="*/ 239652 h 71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202" h="712092">
                  <a:moveTo>
                    <a:pt x="1821180" y="712092"/>
                  </a:moveTo>
                  <a:cubicBezTo>
                    <a:pt x="1860550" y="606047"/>
                    <a:pt x="1899920" y="500002"/>
                    <a:pt x="1905000" y="407292"/>
                  </a:cubicBezTo>
                  <a:cubicBezTo>
                    <a:pt x="1910080" y="314582"/>
                    <a:pt x="1917700" y="221872"/>
                    <a:pt x="1851660" y="155832"/>
                  </a:cubicBezTo>
                  <a:cubicBezTo>
                    <a:pt x="1785620" y="89792"/>
                    <a:pt x="1664970" y="32642"/>
                    <a:pt x="1508760" y="11052"/>
                  </a:cubicBezTo>
                  <a:cubicBezTo>
                    <a:pt x="1352550" y="-10538"/>
                    <a:pt x="1113790" y="2162"/>
                    <a:pt x="914400" y="26292"/>
                  </a:cubicBezTo>
                  <a:cubicBezTo>
                    <a:pt x="715010" y="50422"/>
                    <a:pt x="464820" y="120272"/>
                    <a:pt x="312420" y="155832"/>
                  </a:cubicBezTo>
                  <a:cubicBezTo>
                    <a:pt x="160020" y="191392"/>
                    <a:pt x="80010" y="215522"/>
                    <a:pt x="0" y="239652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7" name="Group 2096"/>
          <p:cNvGrpSpPr/>
          <p:nvPr/>
        </p:nvGrpSpPr>
        <p:grpSpPr>
          <a:xfrm>
            <a:off x="8313420" y="2003892"/>
            <a:ext cx="1738212" cy="388788"/>
            <a:chOff x="8313420" y="2003892"/>
            <a:chExt cx="1738212" cy="388788"/>
          </a:xfrm>
        </p:grpSpPr>
        <p:sp>
          <p:nvSpPr>
            <p:cNvPr id="19" name="TextBox 18"/>
            <p:cNvSpPr txBox="1"/>
            <p:nvPr/>
          </p:nvSpPr>
          <p:spPr>
            <a:xfrm>
              <a:off x="8337211" y="2003892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8" name="Freeform 2047"/>
            <p:cNvSpPr/>
            <p:nvPr/>
          </p:nvSpPr>
          <p:spPr>
            <a:xfrm>
              <a:off x="8313420" y="2344470"/>
              <a:ext cx="1318260" cy="48210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2" name="Group 2101"/>
          <p:cNvGrpSpPr/>
          <p:nvPr/>
        </p:nvGrpSpPr>
        <p:grpSpPr>
          <a:xfrm>
            <a:off x="9639300" y="1571088"/>
            <a:ext cx="1962956" cy="783492"/>
            <a:chOff x="9639300" y="1571088"/>
            <a:chExt cx="1962956" cy="783492"/>
          </a:xfrm>
        </p:grpSpPr>
        <p:sp>
          <p:nvSpPr>
            <p:cNvPr id="20" name="TextBox 19"/>
            <p:cNvSpPr txBox="1"/>
            <p:nvPr/>
          </p:nvSpPr>
          <p:spPr>
            <a:xfrm>
              <a:off x="9887835" y="1571088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" name="Freeform 2048"/>
            <p:cNvSpPr/>
            <p:nvPr/>
          </p:nvSpPr>
          <p:spPr>
            <a:xfrm>
              <a:off x="9639300" y="1907488"/>
              <a:ext cx="1348740" cy="447092"/>
            </a:xfrm>
            <a:custGeom>
              <a:avLst/>
              <a:gdLst>
                <a:gd name="connsiteX0" fmla="*/ 0 w 1348740"/>
                <a:gd name="connsiteY0" fmla="*/ 447092 h 447092"/>
                <a:gd name="connsiteX1" fmla="*/ 304800 w 1348740"/>
                <a:gd name="connsiteY1" fmla="*/ 58472 h 447092"/>
                <a:gd name="connsiteX2" fmla="*/ 944880 w 1348740"/>
                <a:gd name="connsiteY2" fmla="*/ 5132 h 447092"/>
                <a:gd name="connsiteX3" fmla="*/ 1348740 w 1348740"/>
                <a:gd name="connsiteY3" fmla="*/ 5132 h 4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740" h="447092">
                  <a:moveTo>
                    <a:pt x="0" y="447092"/>
                  </a:moveTo>
                  <a:cubicBezTo>
                    <a:pt x="73660" y="289612"/>
                    <a:pt x="147320" y="132132"/>
                    <a:pt x="304800" y="58472"/>
                  </a:cubicBezTo>
                  <a:cubicBezTo>
                    <a:pt x="462280" y="-15188"/>
                    <a:pt x="770890" y="14022"/>
                    <a:pt x="944880" y="5132"/>
                  </a:cubicBezTo>
                  <a:cubicBezTo>
                    <a:pt x="1118870" y="-3758"/>
                    <a:pt x="1233805" y="687"/>
                    <a:pt x="1348740" y="5132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3" name="Group 2102"/>
          <p:cNvGrpSpPr/>
          <p:nvPr/>
        </p:nvGrpSpPr>
        <p:grpSpPr>
          <a:xfrm>
            <a:off x="9639300" y="2018141"/>
            <a:ext cx="1969998" cy="405019"/>
            <a:chOff x="9639300" y="2018141"/>
            <a:chExt cx="1969998" cy="405019"/>
          </a:xfrm>
        </p:grpSpPr>
        <p:sp>
          <p:nvSpPr>
            <p:cNvPr id="21" name="TextBox 20"/>
            <p:cNvSpPr txBox="1"/>
            <p:nvPr/>
          </p:nvSpPr>
          <p:spPr>
            <a:xfrm>
              <a:off x="9894877" y="201814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" name="Freeform 2050"/>
            <p:cNvSpPr/>
            <p:nvPr/>
          </p:nvSpPr>
          <p:spPr>
            <a:xfrm>
              <a:off x="9639300" y="2354580"/>
              <a:ext cx="1196340" cy="68580"/>
            </a:xfrm>
            <a:custGeom>
              <a:avLst/>
              <a:gdLst>
                <a:gd name="connsiteX0" fmla="*/ 0 w 1196340"/>
                <a:gd name="connsiteY0" fmla="*/ 0 h 68580"/>
                <a:gd name="connsiteX1" fmla="*/ 541020 w 1196340"/>
                <a:gd name="connsiteY1" fmla="*/ 22860 h 68580"/>
                <a:gd name="connsiteX2" fmla="*/ 1196340 w 1196340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6340" h="68580">
                  <a:moveTo>
                    <a:pt x="0" y="0"/>
                  </a:moveTo>
                  <a:lnTo>
                    <a:pt x="541020" y="22860"/>
                  </a:lnTo>
                  <a:cubicBezTo>
                    <a:pt x="740410" y="34290"/>
                    <a:pt x="968375" y="51435"/>
                    <a:pt x="1196340" y="68580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4" name="Group 2103"/>
          <p:cNvGrpSpPr/>
          <p:nvPr/>
        </p:nvGrpSpPr>
        <p:grpSpPr>
          <a:xfrm>
            <a:off x="9631680" y="2354580"/>
            <a:ext cx="2134038" cy="716280"/>
            <a:chOff x="9631680" y="2354580"/>
            <a:chExt cx="2134038" cy="716280"/>
          </a:xfrm>
        </p:grpSpPr>
        <p:sp>
          <p:nvSpPr>
            <p:cNvPr id="22" name="TextBox 21"/>
            <p:cNvSpPr txBox="1"/>
            <p:nvPr/>
          </p:nvSpPr>
          <p:spPr>
            <a:xfrm rot="619044">
              <a:off x="10051297" y="2656797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9631680" y="2354580"/>
              <a:ext cx="1691640" cy="716280"/>
            </a:xfrm>
            <a:custGeom>
              <a:avLst/>
              <a:gdLst>
                <a:gd name="connsiteX0" fmla="*/ 0 w 1691640"/>
                <a:gd name="connsiteY0" fmla="*/ 0 h 716280"/>
                <a:gd name="connsiteX1" fmla="*/ 99060 w 1691640"/>
                <a:gd name="connsiteY1" fmla="*/ 236220 h 716280"/>
                <a:gd name="connsiteX2" fmla="*/ 335280 w 1691640"/>
                <a:gd name="connsiteY2" fmla="*/ 510540 h 716280"/>
                <a:gd name="connsiteX3" fmla="*/ 853440 w 1691640"/>
                <a:gd name="connsiteY3" fmla="*/ 632460 h 716280"/>
                <a:gd name="connsiteX4" fmla="*/ 1463040 w 1691640"/>
                <a:gd name="connsiteY4" fmla="*/ 701040 h 716280"/>
                <a:gd name="connsiteX5" fmla="*/ 1691640 w 1691640"/>
                <a:gd name="connsiteY5" fmla="*/ 71628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640" h="716280">
                  <a:moveTo>
                    <a:pt x="0" y="0"/>
                  </a:moveTo>
                  <a:cubicBezTo>
                    <a:pt x="21590" y="75565"/>
                    <a:pt x="43180" y="151130"/>
                    <a:pt x="99060" y="236220"/>
                  </a:cubicBezTo>
                  <a:cubicBezTo>
                    <a:pt x="154940" y="321310"/>
                    <a:pt x="209550" y="444500"/>
                    <a:pt x="335280" y="510540"/>
                  </a:cubicBezTo>
                  <a:cubicBezTo>
                    <a:pt x="461010" y="576580"/>
                    <a:pt x="665480" y="600710"/>
                    <a:pt x="853440" y="632460"/>
                  </a:cubicBezTo>
                  <a:cubicBezTo>
                    <a:pt x="1041400" y="664210"/>
                    <a:pt x="1323340" y="687070"/>
                    <a:pt x="1463040" y="701040"/>
                  </a:cubicBezTo>
                  <a:cubicBezTo>
                    <a:pt x="1602740" y="715010"/>
                    <a:pt x="1647190" y="715645"/>
                    <a:pt x="1691640" y="716280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8" name="Group 2097"/>
          <p:cNvGrpSpPr/>
          <p:nvPr/>
        </p:nvGrpSpPr>
        <p:grpSpPr>
          <a:xfrm>
            <a:off x="8092440" y="2446020"/>
            <a:ext cx="1815759" cy="998220"/>
            <a:chOff x="8092440" y="2446020"/>
            <a:chExt cx="1815759" cy="998220"/>
          </a:xfrm>
        </p:grpSpPr>
        <p:sp>
          <p:nvSpPr>
            <p:cNvPr id="24" name="TextBox 23"/>
            <p:cNvSpPr txBox="1"/>
            <p:nvPr/>
          </p:nvSpPr>
          <p:spPr>
            <a:xfrm rot="1675393">
              <a:off x="8193778" y="283614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" name="Freeform 2052"/>
            <p:cNvSpPr/>
            <p:nvPr/>
          </p:nvSpPr>
          <p:spPr>
            <a:xfrm>
              <a:off x="8092440" y="2446020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5" name="Group 2104"/>
          <p:cNvGrpSpPr/>
          <p:nvPr/>
        </p:nvGrpSpPr>
        <p:grpSpPr>
          <a:xfrm>
            <a:off x="9464040" y="3090432"/>
            <a:ext cx="2406350" cy="468108"/>
            <a:chOff x="9464040" y="3090432"/>
            <a:chExt cx="2406350" cy="468108"/>
          </a:xfrm>
        </p:grpSpPr>
        <p:sp>
          <p:nvSpPr>
            <p:cNvPr id="25" name="TextBox 24"/>
            <p:cNvSpPr txBox="1"/>
            <p:nvPr/>
          </p:nvSpPr>
          <p:spPr>
            <a:xfrm rot="408599">
              <a:off x="9759759" y="3090432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cộc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mẻ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9464040" y="3337179"/>
              <a:ext cx="2156460" cy="221361"/>
            </a:xfrm>
            <a:custGeom>
              <a:avLst/>
              <a:gdLst>
                <a:gd name="connsiteX0" fmla="*/ 0 w 2156460"/>
                <a:gd name="connsiteY0" fmla="*/ 107061 h 221361"/>
                <a:gd name="connsiteX1" fmla="*/ 419100 w 2156460"/>
                <a:gd name="connsiteY1" fmla="*/ 381 h 221361"/>
                <a:gd name="connsiteX2" fmla="*/ 998220 w 2156460"/>
                <a:gd name="connsiteY2" fmla="*/ 68961 h 221361"/>
                <a:gd name="connsiteX3" fmla="*/ 2156460 w 2156460"/>
                <a:gd name="connsiteY3" fmla="*/ 221361 h 22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460" h="221361">
                  <a:moveTo>
                    <a:pt x="0" y="107061"/>
                  </a:moveTo>
                  <a:cubicBezTo>
                    <a:pt x="126365" y="56896"/>
                    <a:pt x="252730" y="6731"/>
                    <a:pt x="419100" y="381"/>
                  </a:cubicBezTo>
                  <a:cubicBezTo>
                    <a:pt x="585470" y="-5969"/>
                    <a:pt x="998220" y="68961"/>
                    <a:pt x="998220" y="68961"/>
                  </a:cubicBezTo>
                  <a:lnTo>
                    <a:pt x="2156460" y="221361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6" name="Group 2105"/>
          <p:cNvGrpSpPr/>
          <p:nvPr/>
        </p:nvGrpSpPr>
        <p:grpSpPr>
          <a:xfrm>
            <a:off x="9448800" y="3436620"/>
            <a:ext cx="2420096" cy="617220"/>
            <a:chOff x="9448800" y="3436620"/>
            <a:chExt cx="2420096" cy="617220"/>
          </a:xfrm>
        </p:grpSpPr>
        <p:sp>
          <p:nvSpPr>
            <p:cNvPr id="26" name="TextBox 25"/>
            <p:cNvSpPr txBox="1"/>
            <p:nvPr/>
          </p:nvSpPr>
          <p:spPr>
            <a:xfrm rot="408599">
              <a:off x="9758265" y="3592147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cotton </a:t>
              </a:r>
            </a:p>
          </p:txBody>
        </p:sp>
        <p:sp>
          <p:nvSpPr>
            <p:cNvPr id="2055" name="Freeform 2054"/>
            <p:cNvSpPr/>
            <p:nvPr/>
          </p:nvSpPr>
          <p:spPr>
            <a:xfrm>
              <a:off x="9448800" y="3436620"/>
              <a:ext cx="1729740" cy="617220"/>
            </a:xfrm>
            <a:custGeom>
              <a:avLst/>
              <a:gdLst>
                <a:gd name="connsiteX0" fmla="*/ 0 w 1729740"/>
                <a:gd name="connsiteY0" fmla="*/ 0 h 617220"/>
                <a:gd name="connsiteX1" fmla="*/ 449580 w 1729740"/>
                <a:gd name="connsiteY1" fmla="*/ 411480 h 617220"/>
                <a:gd name="connsiteX2" fmla="*/ 1074420 w 1729740"/>
                <a:gd name="connsiteY2" fmla="*/ 548640 h 617220"/>
                <a:gd name="connsiteX3" fmla="*/ 1729740 w 1729740"/>
                <a:gd name="connsiteY3" fmla="*/ 61722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740" h="617220">
                  <a:moveTo>
                    <a:pt x="0" y="0"/>
                  </a:moveTo>
                  <a:cubicBezTo>
                    <a:pt x="135255" y="160020"/>
                    <a:pt x="270510" y="320040"/>
                    <a:pt x="449580" y="411480"/>
                  </a:cubicBezTo>
                  <a:cubicBezTo>
                    <a:pt x="628650" y="502920"/>
                    <a:pt x="861060" y="514350"/>
                    <a:pt x="1074420" y="548640"/>
                  </a:cubicBezTo>
                  <a:cubicBezTo>
                    <a:pt x="1287780" y="582930"/>
                    <a:pt x="1508760" y="600075"/>
                    <a:pt x="1729740" y="61722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7" name="Group 2106"/>
          <p:cNvGrpSpPr/>
          <p:nvPr/>
        </p:nvGrpSpPr>
        <p:grpSpPr>
          <a:xfrm>
            <a:off x="9419748" y="3429000"/>
            <a:ext cx="2292974" cy="1138003"/>
            <a:chOff x="9419748" y="3429000"/>
            <a:chExt cx="2292974" cy="1138003"/>
          </a:xfrm>
        </p:grpSpPr>
        <p:sp>
          <p:nvSpPr>
            <p:cNvPr id="27" name="TextBox 26"/>
            <p:cNvSpPr txBox="1"/>
            <p:nvPr/>
          </p:nvSpPr>
          <p:spPr>
            <a:xfrm>
              <a:off x="9602091" y="4138783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6" name="Freeform 2055"/>
            <p:cNvSpPr/>
            <p:nvPr/>
          </p:nvSpPr>
          <p:spPr>
            <a:xfrm>
              <a:off x="9419748" y="3429000"/>
              <a:ext cx="1987392" cy="1138003"/>
            </a:xfrm>
            <a:custGeom>
              <a:avLst/>
              <a:gdLst>
                <a:gd name="connsiteX0" fmla="*/ 21432 w 1987392"/>
                <a:gd name="connsiteY0" fmla="*/ 0 h 1138003"/>
                <a:gd name="connsiteX1" fmla="*/ 44292 w 1987392"/>
                <a:gd name="connsiteY1" fmla="*/ 708660 h 1138003"/>
                <a:gd name="connsiteX2" fmla="*/ 417672 w 1987392"/>
                <a:gd name="connsiteY2" fmla="*/ 1074420 h 1138003"/>
                <a:gd name="connsiteX3" fmla="*/ 1987392 w 1987392"/>
                <a:gd name="connsiteY3" fmla="*/ 1135380 h 113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392" h="1138003">
                  <a:moveTo>
                    <a:pt x="21432" y="0"/>
                  </a:moveTo>
                  <a:cubicBezTo>
                    <a:pt x="-158" y="264795"/>
                    <a:pt x="-21748" y="529590"/>
                    <a:pt x="44292" y="708660"/>
                  </a:cubicBezTo>
                  <a:cubicBezTo>
                    <a:pt x="110332" y="887730"/>
                    <a:pt x="93822" y="1003300"/>
                    <a:pt x="417672" y="1074420"/>
                  </a:cubicBezTo>
                  <a:cubicBezTo>
                    <a:pt x="741522" y="1145540"/>
                    <a:pt x="1364457" y="1140460"/>
                    <a:pt x="1987392" y="113538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8" name="Group 2107"/>
          <p:cNvGrpSpPr/>
          <p:nvPr/>
        </p:nvGrpSpPr>
        <p:grpSpPr>
          <a:xfrm>
            <a:off x="8324850" y="4499472"/>
            <a:ext cx="1526523" cy="444003"/>
            <a:chOff x="8324850" y="4499472"/>
            <a:chExt cx="1526523" cy="444003"/>
          </a:xfrm>
        </p:grpSpPr>
        <p:sp>
          <p:nvSpPr>
            <p:cNvPr id="28" name="TextBox 27"/>
            <p:cNvSpPr txBox="1"/>
            <p:nvPr/>
          </p:nvSpPr>
          <p:spPr>
            <a:xfrm rot="504353">
              <a:off x="8479761" y="4499472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8324850" y="4695825"/>
              <a:ext cx="1362075" cy="247650"/>
            </a:xfrm>
            <a:custGeom>
              <a:avLst/>
              <a:gdLst>
                <a:gd name="connsiteX0" fmla="*/ 0 w 1362075"/>
                <a:gd name="connsiteY0" fmla="*/ 0 h 247650"/>
                <a:gd name="connsiteX1" fmla="*/ 533400 w 1362075"/>
                <a:gd name="connsiteY1" fmla="*/ 142875 h 247650"/>
                <a:gd name="connsiteX2" fmla="*/ 1362075 w 1362075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075" h="247650">
                  <a:moveTo>
                    <a:pt x="0" y="0"/>
                  </a:moveTo>
                  <a:cubicBezTo>
                    <a:pt x="153194" y="50800"/>
                    <a:pt x="306388" y="101600"/>
                    <a:pt x="533400" y="142875"/>
                  </a:cubicBezTo>
                  <a:cubicBezTo>
                    <a:pt x="760412" y="184150"/>
                    <a:pt x="1061243" y="215900"/>
                    <a:pt x="1362075" y="247650"/>
                  </a:cubicBezTo>
                </a:path>
              </a:pathLst>
            </a:custGeom>
            <a:noFill/>
            <a:ln w="762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1" name="Group 2110"/>
          <p:cNvGrpSpPr/>
          <p:nvPr/>
        </p:nvGrpSpPr>
        <p:grpSpPr>
          <a:xfrm>
            <a:off x="9677400" y="4499473"/>
            <a:ext cx="1683781" cy="447177"/>
            <a:chOff x="9677400" y="4499473"/>
            <a:chExt cx="1683781" cy="447177"/>
          </a:xfrm>
        </p:grpSpPr>
        <p:sp>
          <p:nvSpPr>
            <p:cNvPr id="31" name="TextBox 30"/>
            <p:cNvSpPr txBox="1"/>
            <p:nvPr/>
          </p:nvSpPr>
          <p:spPr>
            <a:xfrm>
              <a:off x="9989569" y="4499473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8" name="Freeform 2057"/>
            <p:cNvSpPr/>
            <p:nvPr/>
          </p:nvSpPr>
          <p:spPr>
            <a:xfrm>
              <a:off x="9677400" y="4839906"/>
              <a:ext cx="1333500" cy="106744"/>
            </a:xfrm>
            <a:custGeom>
              <a:avLst/>
              <a:gdLst>
                <a:gd name="connsiteX0" fmla="*/ 0 w 1333500"/>
                <a:gd name="connsiteY0" fmla="*/ 106744 h 106744"/>
                <a:gd name="connsiteX1" fmla="*/ 412750 w 1333500"/>
                <a:gd name="connsiteY1" fmla="*/ 5144 h 106744"/>
                <a:gd name="connsiteX2" fmla="*/ 1333500 w 1333500"/>
                <a:gd name="connsiteY2" fmla="*/ 24194 h 1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0" h="106744">
                  <a:moveTo>
                    <a:pt x="0" y="106744"/>
                  </a:moveTo>
                  <a:cubicBezTo>
                    <a:pt x="95250" y="62823"/>
                    <a:pt x="190500" y="18902"/>
                    <a:pt x="412750" y="5144"/>
                  </a:cubicBezTo>
                  <a:cubicBezTo>
                    <a:pt x="635000" y="-8614"/>
                    <a:pt x="984250" y="7790"/>
                    <a:pt x="1333500" y="2419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2" name="Group 2111"/>
          <p:cNvGrpSpPr/>
          <p:nvPr/>
        </p:nvGrpSpPr>
        <p:grpSpPr>
          <a:xfrm>
            <a:off x="9658350" y="4940300"/>
            <a:ext cx="1581052" cy="615950"/>
            <a:chOff x="9658350" y="4940300"/>
            <a:chExt cx="1581052" cy="615950"/>
          </a:xfrm>
        </p:grpSpPr>
        <p:sp>
          <p:nvSpPr>
            <p:cNvPr id="32" name="TextBox 31"/>
            <p:cNvSpPr txBox="1"/>
            <p:nvPr/>
          </p:nvSpPr>
          <p:spPr>
            <a:xfrm rot="1149444">
              <a:off x="9867790" y="501727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hanh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9" name="Freeform 2058"/>
            <p:cNvSpPr/>
            <p:nvPr/>
          </p:nvSpPr>
          <p:spPr>
            <a:xfrm>
              <a:off x="9658350" y="4940300"/>
              <a:ext cx="1409700" cy="615950"/>
            </a:xfrm>
            <a:custGeom>
              <a:avLst/>
              <a:gdLst>
                <a:gd name="connsiteX0" fmla="*/ 0 w 1409700"/>
                <a:gd name="connsiteY0" fmla="*/ 0 h 615950"/>
                <a:gd name="connsiteX1" fmla="*/ 406400 w 1409700"/>
                <a:gd name="connsiteY1" fmla="*/ 298450 h 615950"/>
                <a:gd name="connsiteX2" fmla="*/ 958850 w 1409700"/>
                <a:gd name="connsiteY2" fmla="*/ 488950 h 615950"/>
                <a:gd name="connsiteX3" fmla="*/ 1409700 w 1409700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615950">
                  <a:moveTo>
                    <a:pt x="0" y="0"/>
                  </a:moveTo>
                  <a:cubicBezTo>
                    <a:pt x="123296" y="108479"/>
                    <a:pt x="246592" y="216958"/>
                    <a:pt x="406400" y="298450"/>
                  </a:cubicBezTo>
                  <a:cubicBezTo>
                    <a:pt x="566208" y="379942"/>
                    <a:pt x="791633" y="436033"/>
                    <a:pt x="958850" y="488950"/>
                  </a:cubicBezTo>
                  <a:cubicBezTo>
                    <a:pt x="1126067" y="541867"/>
                    <a:pt x="1267883" y="578908"/>
                    <a:pt x="1409700" y="61595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3" name="Group 2112"/>
          <p:cNvGrpSpPr/>
          <p:nvPr/>
        </p:nvGrpSpPr>
        <p:grpSpPr>
          <a:xfrm>
            <a:off x="9641821" y="4940300"/>
            <a:ext cx="1632419" cy="1111250"/>
            <a:chOff x="9641821" y="4940300"/>
            <a:chExt cx="1632419" cy="1111250"/>
          </a:xfrm>
        </p:grpSpPr>
        <p:sp>
          <p:nvSpPr>
            <p:cNvPr id="37" name="TextBox 36"/>
            <p:cNvSpPr txBox="1"/>
            <p:nvPr/>
          </p:nvSpPr>
          <p:spPr>
            <a:xfrm rot="1149444">
              <a:off x="9737395" y="5400319"/>
              <a:ext cx="1536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rụng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0" name="Freeform 2059"/>
            <p:cNvSpPr/>
            <p:nvPr/>
          </p:nvSpPr>
          <p:spPr>
            <a:xfrm>
              <a:off x="9641821" y="4940300"/>
              <a:ext cx="1426229" cy="1111250"/>
            </a:xfrm>
            <a:custGeom>
              <a:avLst/>
              <a:gdLst>
                <a:gd name="connsiteX0" fmla="*/ 3829 w 1426229"/>
                <a:gd name="connsiteY0" fmla="*/ 0 h 1111250"/>
                <a:gd name="connsiteX1" fmla="*/ 54629 w 1426229"/>
                <a:gd name="connsiteY1" fmla="*/ 469900 h 1111250"/>
                <a:gd name="connsiteX2" fmla="*/ 384829 w 1426229"/>
                <a:gd name="connsiteY2" fmla="*/ 800100 h 1111250"/>
                <a:gd name="connsiteX3" fmla="*/ 1426229 w 1426229"/>
                <a:gd name="connsiteY3" fmla="*/ 111125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229" h="1111250">
                  <a:moveTo>
                    <a:pt x="3829" y="0"/>
                  </a:moveTo>
                  <a:cubicBezTo>
                    <a:pt x="-2521" y="168275"/>
                    <a:pt x="-8871" y="336550"/>
                    <a:pt x="54629" y="469900"/>
                  </a:cubicBezTo>
                  <a:cubicBezTo>
                    <a:pt x="118129" y="603250"/>
                    <a:pt x="156229" y="693208"/>
                    <a:pt x="384829" y="800100"/>
                  </a:cubicBezTo>
                  <a:cubicBezTo>
                    <a:pt x="613429" y="906992"/>
                    <a:pt x="1019829" y="1009121"/>
                    <a:pt x="1426229" y="111125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9" name="Group 2108"/>
          <p:cNvGrpSpPr/>
          <p:nvPr/>
        </p:nvGrpSpPr>
        <p:grpSpPr>
          <a:xfrm>
            <a:off x="8108950" y="4699000"/>
            <a:ext cx="1748213" cy="1136650"/>
            <a:chOff x="8108950" y="4699000"/>
            <a:chExt cx="1748213" cy="1136650"/>
          </a:xfrm>
        </p:grpSpPr>
        <p:sp>
          <p:nvSpPr>
            <p:cNvPr id="29" name="TextBox 28"/>
            <p:cNvSpPr txBox="1"/>
            <p:nvPr/>
          </p:nvSpPr>
          <p:spPr>
            <a:xfrm rot="2326726">
              <a:off x="8142742" y="5203979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" name="Freeform 2060"/>
            <p:cNvSpPr/>
            <p:nvPr/>
          </p:nvSpPr>
          <p:spPr>
            <a:xfrm>
              <a:off x="8108950" y="4699000"/>
              <a:ext cx="1130300" cy="1136650"/>
            </a:xfrm>
            <a:custGeom>
              <a:avLst/>
              <a:gdLst>
                <a:gd name="connsiteX0" fmla="*/ 0 w 1130300"/>
                <a:gd name="connsiteY0" fmla="*/ 0 h 1136650"/>
                <a:gd name="connsiteX1" fmla="*/ 209550 w 1130300"/>
                <a:gd name="connsiteY1" fmla="*/ 476250 h 1136650"/>
                <a:gd name="connsiteX2" fmla="*/ 1130300 w 1130300"/>
                <a:gd name="connsiteY2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1136650">
                  <a:moveTo>
                    <a:pt x="0" y="0"/>
                  </a:moveTo>
                  <a:cubicBezTo>
                    <a:pt x="10583" y="143404"/>
                    <a:pt x="21167" y="286808"/>
                    <a:pt x="209550" y="476250"/>
                  </a:cubicBezTo>
                  <a:cubicBezTo>
                    <a:pt x="397933" y="665692"/>
                    <a:pt x="764116" y="901171"/>
                    <a:pt x="1130300" y="1136650"/>
                  </a:cubicBezTo>
                </a:path>
              </a:pathLst>
            </a:custGeom>
            <a:no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0" name="Group 2109"/>
          <p:cNvGrpSpPr/>
          <p:nvPr/>
        </p:nvGrpSpPr>
        <p:grpSpPr>
          <a:xfrm>
            <a:off x="6780095" y="4686300"/>
            <a:ext cx="1714421" cy="1016000"/>
            <a:chOff x="6780095" y="4686300"/>
            <a:chExt cx="1714421" cy="1016000"/>
          </a:xfrm>
        </p:grpSpPr>
        <p:sp>
          <p:nvSpPr>
            <p:cNvPr id="30" name="TextBox 29"/>
            <p:cNvSpPr txBox="1"/>
            <p:nvPr/>
          </p:nvSpPr>
          <p:spPr>
            <a:xfrm rot="19657255">
              <a:off x="6780095" y="4913257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" name="Freeform 2062"/>
            <p:cNvSpPr/>
            <p:nvPr/>
          </p:nvSpPr>
          <p:spPr>
            <a:xfrm>
              <a:off x="7105650" y="4686300"/>
              <a:ext cx="1009349" cy="1016000"/>
            </a:xfrm>
            <a:custGeom>
              <a:avLst/>
              <a:gdLst>
                <a:gd name="connsiteX0" fmla="*/ 990600 w 1009349"/>
                <a:gd name="connsiteY0" fmla="*/ 0 h 1016000"/>
                <a:gd name="connsiteX1" fmla="*/ 952500 w 1009349"/>
                <a:gd name="connsiteY1" fmla="*/ 317500 h 1016000"/>
                <a:gd name="connsiteX2" fmla="*/ 514350 w 1009349"/>
                <a:gd name="connsiteY2" fmla="*/ 755650 h 1016000"/>
                <a:gd name="connsiteX3" fmla="*/ 0 w 1009349"/>
                <a:gd name="connsiteY3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349" h="1016000">
                  <a:moveTo>
                    <a:pt x="990600" y="0"/>
                  </a:moveTo>
                  <a:cubicBezTo>
                    <a:pt x="1011237" y="95779"/>
                    <a:pt x="1031875" y="191558"/>
                    <a:pt x="952500" y="317500"/>
                  </a:cubicBezTo>
                  <a:cubicBezTo>
                    <a:pt x="873125" y="443442"/>
                    <a:pt x="673100" y="639233"/>
                    <a:pt x="514350" y="755650"/>
                  </a:cubicBezTo>
                  <a:cubicBezTo>
                    <a:pt x="355600" y="872067"/>
                    <a:pt x="177800" y="944033"/>
                    <a:pt x="0" y="1016000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5" name="Group 2114"/>
          <p:cNvGrpSpPr/>
          <p:nvPr/>
        </p:nvGrpSpPr>
        <p:grpSpPr>
          <a:xfrm>
            <a:off x="7677079" y="5715909"/>
            <a:ext cx="1770915" cy="516289"/>
            <a:chOff x="7677079" y="5715909"/>
            <a:chExt cx="1770915" cy="516289"/>
          </a:xfrm>
        </p:grpSpPr>
        <p:sp>
          <p:nvSpPr>
            <p:cNvPr id="34" name="TextBox 33"/>
            <p:cNvSpPr txBox="1"/>
            <p:nvPr/>
          </p:nvSpPr>
          <p:spPr>
            <a:xfrm rot="20749918">
              <a:off x="7677079" y="5715909"/>
              <a:ext cx="177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" name="Freeform 2063"/>
            <p:cNvSpPr/>
            <p:nvPr/>
          </p:nvSpPr>
          <p:spPr>
            <a:xfrm>
              <a:off x="7683500" y="5822950"/>
              <a:ext cx="1543050" cy="409248"/>
            </a:xfrm>
            <a:custGeom>
              <a:avLst/>
              <a:gdLst>
                <a:gd name="connsiteX0" fmla="*/ 1543050 w 1543050"/>
                <a:gd name="connsiteY0" fmla="*/ 0 h 409248"/>
                <a:gd name="connsiteX1" fmla="*/ 736600 w 1543050"/>
                <a:gd name="connsiteY1" fmla="*/ 349250 h 409248"/>
                <a:gd name="connsiteX2" fmla="*/ 0 w 1543050"/>
                <a:gd name="connsiteY2" fmla="*/ 406400 h 40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248">
                  <a:moveTo>
                    <a:pt x="1543050" y="0"/>
                  </a:moveTo>
                  <a:cubicBezTo>
                    <a:pt x="1268412" y="140758"/>
                    <a:pt x="993775" y="281517"/>
                    <a:pt x="736600" y="349250"/>
                  </a:cubicBezTo>
                  <a:cubicBezTo>
                    <a:pt x="479425" y="416983"/>
                    <a:pt x="239712" y="411691"/>
                    <a:pt x="0" y="40640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4" name="Group 2113"/>
          <p:cNvGrpSpPr/>
          <p:nvPr/>
        </p:nvGrpSpPr>
        <p:grpSpPr>
          <a:xfrm>
            <a:off x="9193505" y="5829300"/>
            <a:ext cx="1440629" cy="641350"/>
            <a:chOff x="9193505" y="5829300"/>
            <a:chExt cx="1440629" cy="641350"/>
          </a:xfrm>
        </p:grpSpPr>
        <p:sp>
          <p:nvSpPr>
            <p:cNvPr id="33" name="TextBox 32"/>
            <p:cNvSpPr txBox="1"/>
            <p:nvPr/>
          </p:nvSpPr>
          <p:spPr>
            <a:xfrm rot="1100339">
              <a:off x="9262522" y="6030184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Freeform 2064"/>
            <p:cNvSpPr/>
            <p:nvPr/>
          </p:nvSpPr>
          <p:spPr>
            <a:xfrm>
              <a:off x="9193505" y="5829300"/>
              <a:ext cx="1074445" cy="641350"/>
            </a:xfrm>
            <a:custGeom>
              <a:avLst/>
              <a:gdLst>
                <a:gd name="connsiteX0" fmla="*/ 26695 w 1074445"/>
                <a:gd name="connsiteY0" fmla="*/ 0 h 641350"/>
                <a:gd name="connsiteX1" fmla="*/ 134645 w 1074445"/>
                <a:gd name="connsiteY1" fmla="*/ 349250 h 641350"/>
                <a:gd name="connsiteX2" fmla="*/ 1074445 w 1074445"/>
                <a:gd name="connsiteY2" fmla="*/ 64135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45" h="641350">
                  <a:moveTo>
                    <a:pt x="26695" y="0"/>
                  </a:moveTo>
                  <a:cubicBezTo>
                    <a:pt x="-6643" y="121179"/>
                    <a:pt x="-39980" y="242358"/>
                    <a:pt x="134645" y="349250"/>
                  </a:cubicBezTo>
                  <a:cubicBezTo>
                    <a:pt x="309270" y="456142"/>
                    <a:pt x="691857" y="548746"/>
                    <a:pt x="1074445" y="64135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6" name="Group 2115"/>
          <p:cNvGrpSpPr/>
          <p:nvPr/>
        </p:nvGrpSpPr>
        <p:grpSpPr>
          <a:xfrm>
            <a:off x="5068715" y="5787085"/>
            <a:ext cx="2230455" cy="662325"/>
            <a:chOff x="5068715" y="5787085"/>
            <a:chExt cx="2230455" cy="662325"/>
          </a:xfrm>
        </p:grpSpPr>
        <p:sp>
          <p:nvSpPr>
            <p:cNvPr id="38" name="TextBox 37"/>
            <p:cNvSpPr txBox="1"/>
            <p:nvPr/>
          </p:nvSpPr>
          <p:spPr>
            <a:xfrm rot="20172048">
              <a:off x="5158424" y="5881468"/>
              <a:ext cx="2140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" name="Oval 2065"/>
            <p:cNvSpPr/>
            <p:nvPr/>
          </p:nvSpPr>
          <p:spPr>
            <a:xfrm rot="20260908">
              <a:off x="5068715" y="5787085"/>
              <a:ext cx="2177182" cy="662325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7" name="Group 2086"/>
          <p:cNvGrpSpPr/>
          <p:nvPr/>
        </p:nvGrpSpPr>
        <p:grpSpPr>
          <a:xfrm>
            <a:off x="3232150" y="919959"/>
            <a:ext cx="738145" cy="1371612"/>
            <a:chOff x="3232150" y="919959"/>
            <a:chExt cx="738145" cy="1371612"/>
          </a:xfrm>
        </p:grpSpPr>
        <p:sp>
          <p:nvSpPr>
            <p:cNvPr id="40" name="TextBox 39"/>
            <p:cNvSpPr txBox="1"/>
            <p:nvPr/>
          </p:nvSpPr>
          <p:spPr>
            <a:xfrm rot="3171173">
              <a:off x="3061763" y="1421099"/>
              <a:ext cx="137161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" name="Freeform 2066"/>
            <p:cNvSpPr/>
            <p:nvPr/>
          </p:nvSpPr>
          <p:spPr>
            <a:xfrm>
              <a:off x="3232150" y="1162050"/>
              <a:ext cx="738145" cy="1117600"/>
            </a:xfrm>
            <a:custGeom>
              <a:avLst/>
              <a:gdLst>
                <a:gd name="connsiteX0" fmla="*/ 736600 w 738145"/>
                <a:gd name="connsiteY0" fmla="*/ 1117600 h 1117600"/>
                <a:gd name="connsiteX1" fmla="*/ 622300 w 738145"/>
                <a:gd name="connsiteY1" fmla="*/ 838200 h 1117600"/>
                <a:gd name="connsiteX2" fmla="*/ 0 w 738145"/>
                <a:gd name="connsiteY2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145" h="1117600">
                  <a:moveTo>
                    <a:pt x="736600" y="1117600"/>
                  </a:moveTo>
                  <a:cubicBezTo>
                    <a:pt x="740833" y="1071033"/>
                    <a:pt x="745067" y="1024467"/>
                    <a:pt x="622300" y="838200"/>
                  </a:cubicBezTo>
                  <a:cubicBezTo>
                    <a:pt x="499533" y="651933"/>
                    <a:pt x="249766" y="325966"/>
                    <a:pt x="0" y="0"/>
                  </a:cubicBezTo>
                </a:path>
              </a:pathLst>
            </a:custGeom>
            <a:noFill/>
            <a:ln w="762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8" name="Group 2087"/>
          <p:cNvGrpSpPr/>
          <p:nvPr/>
        </p:nvGrpSpPr>
        <p:grpSpPr>
          <a:xfrm>
            <a:off x="2266950" y="1795871"/>
            <a:ext cx="1719886" cy="496479"/>
            <a:chOff x="2266950" y="1795871"/>
            <a:chExt cx="1719886" cy="496479"/>
          </a:xfrm>
        </p:grpSpPr>
        <p:sp>
          <p:nvSpPr>
            <p:cNvPr id="41" name="TextBox 40"/>
            <p:cNvSpPr txBox="1"/>
            <p:nvPr/>
          </p:nvSpPr>
          <p:spPr>
            <a:xfrm rot="816932">
              <a:off x="2272415" y="179587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" name="Freeform 2067"/>
            <p:cNvSpPr/>
            <p:nvPr/>
          </p:nvSpPr>
          <p:spPr>
            <a:xfrm>
              <a:off x="2266950" y="1930400"/>
              <a:ext cx="1473200" cy="361950"/>
            </a:xfrm>
            <a:custGeom>
              <a:avLst/>
              <a:gdLst>
                <a:gd name="connsiteX0" fmla="*/ 1473200 w 1473200"/>
                <a:gd name="connsiteY0" fmla="*/ 361950 h 361950"/>
                <a:gd name="connsiteX1" fmla="*/ 1155700 w 1473200"/>
                <a:gd name="connsiteY1" fmla="*/ 298450 h 361950"/>
                <a:gd name="connsiteX2" fmla="*/ 0 w 1473200"/>
                <a:gd name="connsiteY2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200" h="361950">
                  <a:moveTo>
                    <a:pt x="1473200" y="361950"/>
                  </a:moveTo>
                  <a:cubicBezTo>
                    <a:pt x="1437216" y="360362"/>
                    <a:pt x="1401233" y="358775"/>
                    <a:pt x="1155700" y="298450"/>
                  </a:cubicBezTo>
                  <a:cubicBezTo>
                    <a:pt x="910167" y="238125"/>
                    <a:pt x="455083" y="119062"/>
                    <a:pt x="0" y="0"/>
                  </a:cubicBezTo>
                </a:path>
              </a:pathLst>
            </a:custGeom>
            <a:noFill/>
            <a:ln w="762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9" name="Group 2088"/>
          <p:cNvGrpSpPr/>
          <p:nvPr/>
        </p:nvGrpSpPr>
        <p:grpSpPr>
          <a:xfrm>
            <a:off x="2191988" y="2222735"/>
            <a:ext cx="1714421" cy="456965"/>
            <a:chOff x="2191988" y="2222735"/>
            <a:chExt cx="1714421" cy="456965"/>
          </a:xfrm>
        </p:grpSpPr>
        <p:sp>
          <p:nvSpPr>
            <p:cNvPr id="42" name="TextBox 41"/>
            <p:cNvSpPr txBox="1"/>
            <p:nvPr/>
          </p:nvSpPr>
          <p:spPr>
            <a:xfrm rot="21050267">
              <a:off x="2191988" y="2222735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" name="Freeform 2068"/>
            <p:cNvSpPr/>
            <p:nvPr/>
          </p:nvSpPr>
          <p:spPr>
            <a:xfrm>
              <a:off x="2368550" y="2324100"/>
              <a:ext cx="1530350" cy="355600"/>
            </a:xfrm>
            <a:custGeom>
              <a:avLst/>
              <a:gdLst>
                <a:gd name="connsiteX0" fmla="*/ 1530350 w 1530350"/>
                <a:gd name="connsiteY0" fmla="*/ 0 h 355600"/>
                <a:gd name="connsiteX1" fmla="*/ 1079500 w 1530350"/>
                <a:gd name="connsiteY1" fmla="*/ 196850 h 355600"/>
                <a:gd name="connsiteX2" fmla="*/ 0 w 1530350"/>
                <a:gd name="connsiteY2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0350" h="355600">
                  <a:moveTo>
                    <a:pt x="1530350" y="0"/>
                  </a:moveTo>
                  <a:cubicBezTo>
                    <a:pt x="1432454" y="68791"/>
                    <a:pt x="1334558" y="137583"/>
                    <a:pt x="1079500" y="196850"/>
                  </a:cubicBezTo>
                  <a:cubicBezTo>
                    <a:pt x="824442" y="256117"/>
                    <a:pt x="412221" y="305858"/>
                    <a:pt x="0" y="355600"/>
                  </a:cubicBezTo>
                </a:path>
              </a:pathLst>
            </a:custGeom>
            <a:noFill/>
            <a:ln w="762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4" name="Group 2093"/>
          <p:cNvGrpSpPr/>
          <p:nvPr/>
        </p:nvGrpSpPr>
        <p:grpSpPr>
          <a:xfrm>
            <a:off x="736600" y="2192103"/>
            <a:ext cx="1702924" cy="492606"/>
            <a:chOff x="736600" y="2192103"/>
            <a:chExt cx="1702924" cy="492606"/>
          </a:xfrm>
        </p:grpSpPr>
        <p:sp>
          <p:nvSpPr>
            <p:cNvPr id="47" name="TextBox 46"/>
            <p:cNvSpPr txBox="1"/>
            <p:nvPr/>
          </p:nvSpPr>
          <p:spPr>
            <a:xfrm rot="816932">
              <a:off x="767323" y="2192103"/>
              <a:ext cx="167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" name="Freeform 2069"/>
            <p:cNvSpPr/>
            <p:nvPr/>
          </p:nvSpPr>
          <p:spPr>
            <a:xfrm>
              <a:off x="736600" y="2368550"/>
              <a:ext cx="1625600" cy="316159"/>
            </a:xfrm>
            <a:custGeom>
              <a:avLst/>
              <a:gdLst>
                <a:gd name="connsiteX0" fmla="*/ 1625600 w 1625600"/>
                <a:gd name="connsiteY0" fmla="*/ 304800 h 316159"/>
                <a:gd name="connsiteX1" fmla="*/ 1035050 w 1625600"/>
                <a:gd name="connsiteY1" fmla="*/ 279400 h 316159"/>
                <a:gd name="connsiteX2" fmla="*/ 0 w 1625600"/>
                <a:gd name="connsiteY2" fmla="*/ 0 h 3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5600" h="316159">
                  <a:moveTo>
                    <a:pt x="1625600" y="304800"/>
                  </a:moveTo>
                  <a:cubicBezTo>
                    <a:pt x="1465791" y="317500"/>
                    <a:pt x="1305983" y="330200"/>
                    <a:pt x="1035050" y="279400"/>
                  </a:cubicBezTo>
                  <a:cubicBezTo>
                    <a:pt x="764117" y="228600"/>
                    <a:pt x="382058" y="114300"/>
                    <a:pt x="0" y="0"/>
                  </a:cubicBezTo>
                </a:path>
              </a:pathLst>
            </a:custGeom>
            <a:noFill/>
            <a:ln w="381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5" name="Group 2094"/>
          <p:cNvGrpSpPr/>
          <p:nvPr/>
        </p:nvGrpSpPr>
        <p:grpSpPr>
          <a:xfrm>
            <a:off x="168750" y="2679700"/>
            <a:ext cx="2302005" cy="603250"/>
            <a:chOff x="168750" y="2679700"/>
            <a:chExt cx="2302005" cy="603250"/>
          </a:xfrm>
        </p:grpSpPr>
        <p:sp>
          <p:nvSpPr>
            <p:cNvPr id="48" name="TextBox 47"/>
            <p:cNvSpPr txBox="1"/>
            <p:nvPr/>
          </p:nvSpPr>
          <p:spPr>
            <a:xfrm rot="21306366">
              <a:off x="168750" y="2728331"/>
              <a:ext cx="2302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khoác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mỏng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1" name="Freeform 2070"/>
            <p:cNvSpPr/>
            <p:nvPr/>
          </p:nvSpPr>
          <p:spPr>
            <a:xfrm>
              <a:off x="323850" y="2679700"/>
              <a:ext cx="2083500" cy="603250"/>
            </a:xfrm>
            <a:custGeom>
              <a:avLst/>
              <a:gdLst>
                <a:gd name="connsiteX0" fmla="*/ 2044700 w 2083500"/>
                <a:gd name="connsiteY0" fmla="*/ 0 h 603250"/>
                <a:gd name="connsiteX1" fmla="*/ 1809750 w 2083500"/>
                <a:gd name="connsiteY1" fmla="*/ 368300 h 603250"/>
                <a:gd name="connsiteX2" fmla="*/ 0 w 2083500"/>
                <a:gd name="connsiteY2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3500" h="603250">
                  <a:moveTo>
                    <a:pt x="2044700" y="0"/>
                  </a:moveTo>
                  <a:cubicBezTo>
                    <a:pt x="2097616" y="133879"/>
                    <a:pt x="2150533" y="267758"/>
                    <a:pt x="1809750" y="368300"/>
                  </a:cubicBezTo>
                  <a:cubicBezTo>
                    <a:pt x="1468967" y="468842"/>
                    <a:pt x="734483" y="536046"/>
                    <a:pt x="0" y="603250"/>
                  </a:cubicBezTo>
                </a:path>
              </a:pathLst>
            </a:custGeom>
            <a:noFill/>
            <a:ln w="381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3" name="Group 2092"/>
          <p:cNvGrpSpPr/>
          <p:nvPr/>
        </p:nvGrpSpPr>
        <p:grpSpPr>
          <a:xfrm>
            <a:off x="279400" y="1571143"/>
            <a:ext cx="2208779" cy="460857"/>
            <a:chOff x="279400" y="1571143"/>
            <a:chExt cx="2208779" cy="460857"/>
          </a:xfrm>
        </p:grpSpPr>
        <p:sp>
          <p:nvSpPr>
            <p:cNvPr id="46" name="TextBox 45"/>
            <p:cNvSpPr txBox="1"/>
            <p:nvPr/>
          </p:nvSpPr>
          <p:spPr>
            <a:xfrm rot="21268904">
              <a:off x="384210" y="1571143"/>
              <a:ext cx="2103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2" name="Freeform 2071"/>
            <p:cNvSpPr/>
            <p:nvPr/>
          </p:nvSpPr>
          <p:spPr>
            <a:xfrm>
              <a:off x="279400" y="1880270"/>
              <a:ext cx="1968500" cy="151730"/>
            </a:xfrm>
            <a:custGeom>
              <a:avLst/>
              <a:gdLst>
                <a:gd name="connsiteX0" fmla="*/ 1968500 w 1968500"/>
                <a:gd name="connsiteY0" fmla="*/ 43780 h 151730"/>
                <a:gd name="connsiteX1" fmla="*/ 1390650 w 1968500"/>
                <a:gd name="connsiteY1" fmla="*/ 5680 h 151730"/>
                <a:gd name="connsiteX2" fmla="*/ 0 w 1968500"/>
                <a:gd name="connsiteY2" fmla="*/ 151730 h 1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151730">
                  <a:moveTo>
                    <a:pt x="1968500" y="43780"/>
                  </a:moveTo>
                  <a:cubicBezTo>
                    <a:pt x="1843616" y="15734"/>
                    <a:pt x="1718733" y="-12312"/>
                    <a:pt x="1390650" y="5680"/>
                  </a:cubicBezTo>
                  <a:cubicBezTo>
                    <a:pt x="1062567" y="23672"/>
                    <a:pt x="531283" y="87701"/>
                    <a:pt x="0" y="151730"/>
                  </a:cubicBezTo>
                </a:path>
              </a:pathLst>
            </a:cu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2" name="Group 2091"/>
          <p:cNvGrpSpPr/>
          <p:nvPr/>
        </p:nvGrpSpPr>
        <p:grpSpPr>
          <a:xfrm>
            <a:off x="1530738" y="977799"/>
            <a:ext cx="1786669" cy="431901"/>
            <a:chOff x="1530738" y="977799"/>
            <a:chExt cx="1786669" cy="431901"/>
          </a:xfrm>
        </p:grpSpPr>
        <p:sp>
          <p:nvSpPr>
            <p:cNvPr id="44" name="TextBox 43"/>
            <p:cNvSpPr txBox="1"/>
            <p:nvPr/>
          </p:nvSpPr>
          <p:spPr>
            <a:xfrm rot="21314052">
              <a:off x="1530738" y="977799"/>
              <a:ext cx="1686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3" name="Freeform 2072"/>
            <p:cNvSpPr/>
            <p:nvPr/>
          </p:nvSpPr>
          <p:spPr>
            <a:xfrm>
              <a:off x="1676400" y="1256234"/>
              <a:ext cx="1641007" cy="153466"/>
            </a:xfrm>
            <a:custGeom>
              <a:avLst/>
              <a:gdLst>
                <a:gd name="connsiteX0" fmla="*/ 1638300 w 1641007"/>
                <a:gd name="connsiteY0" fmla="*/ 26466 h 153466"/>
                <a:gd name="connsiteX1" fmla="*/ 1517650 w 1641007"/>
                <a:gd name="connsiteY1" fmla="*/ 1066 h 153466"/>
                <a:gd name="connsiteX2" fmla="*/ 838200 w 1641007"/>
                <a:gd name="connsiteY2" fmla="*/ 58216 h 153466"/>
                <a:gd name="connsiteX3" fmla="*/ 0 w 1641007"/>
                <a:gd name="connsiteY3" fmla="*/ 153466 h 1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007" h="153466">
                  <a:moveTo>
                    <a:pt x="1638300" y="26466"/>
                  </a:moveTo>
                  <a:cubicBezTo>
                    <a:pt x="1644650" y="11120"/>
                    <a:pt x="1651000" y="-4226"/>
                    <a:pt x="1517650" y="1066"/>
                  </a:cubicBezTo>
                  <a:cubicBezTo>
                    <a:pt x="1384300" y="6358"/>
                    <a:pt x="1091142" y="32816"/>
                    <a:pt x="838200" y="58216"/>
                  </a:cubicBezTo>
                  <a:cubicBezTo>
                    <a:pt x="585258" y="83616"/>
                    <a:pt x="292629" y="118541"/>
                    <a:pt x="0" y="153466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1" name="Group 2090"/>
          <p:cNvGrpSpPr/>
          <p:nvPr/>
        </p:nvGrpSpPr>
        <p:grpSpPr>
          <a:xfrm>
            <a:off x="2069240" y="473191"/>
            <a:ext cx="1371612" cy="695209"/>
            <a:chOff x="2069240" y="473191"/>
            <a:chExt cx="1371612" cy="695209"/>
          </a:xfrm>
        </p:grpSpPr>
        <p:sp>
          <p:nvSpPr>
            <p:cNvPr id="43" name="TextBox 42"/>
            <p:cNvSpPr txBox="1"/>
            <p:nvPr/>
          </p:nvSpPr>
          <p:spPr>
            <a:xfrm rot="1892431">
              <a:off x="2069240" y="473191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4" name="Freeform 2073"/>
            <p:cNvSpPr/>
            <p:nvPr/>
          </p:nvSpPr>
          <p:spPr>
            <a:xfrm>
              <a:off x="2108200" y="495300"/>
              <a:ext cx="1130300" cy="673100"/>
            </a:xfrm>
            <a:custGeom>
              <a:avLst/>
              <a:gdLst>
                <a:gd name="connsiteX0" fmla="*/ 1130300 w 1130300"/>
                <a:gd name="connsiteY0" fmla="*/ 673100 h 673100"/>
                <a:gd name="connsiteX1" fmla="*/ 768350 w 1130300"/>
                <a:gd name="connsiteY1" fmla="*/ 412750 h 673100"/>
                <a:gd name="connsiteX2" fmla="*/ 0 w 1130300"/>
                <a:gd name="connsiteY2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673100">
                  <a:moveTo>
                    <a:pt x="1130300" y="673100"/>
                  </a:moveTo>
                  <a:cubicBezTo>
                    <a:pt x="1043516" y="599016"/>
                    <a:pt x="956733" y="524933"/>
                    <a:pt x="768350" y="412750"/>
                  </a:cubicBezTo>
                  <a:cubicBezTo>
                    <a:pt x="579967" y="300567"/>
                    <a:pt x="289983" y="150283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0" name="Group 2089"/>
          <p:cNvGrpSpPr/>
          <p:nvPr/>
        </p:nvGrpSpPr>
        <p:grpSpPr>
          <a:xfrm>
            <a:off x="3052516" y="434932"/>
            <a:ext cx="1952532" cy="803318"/>
            <a:chOff x="3052516" y="434932"/>
            <a:chExt cx="1952532" cy="803318"/>
          </a:xfrm>
        </p:grpSpPr>
        <p:sp>
          <p:nvSpPr>
            <p:cNvPr id="45" name="TextBox 44"/>
            <p:cNvSpPr txBox="1"/>
            <p:nvPr/>
          </p:nvSpPr>
          <p:spPr>
            <a:xfrm rot="21314052">
              <a:off x="3052516" y="434932"/>
              <a:ext cx="1952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nảy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mầm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5" name="Freeform 2074"/>
            <p:cNvSpPr/>
            <p:nvPr/>
          </p:nvSpPr>
          <p:spPr>
            <a:xfrm>
              <a:off x="3246185" y="762000"/>
              <a:ext cx="1501757" cy="476250"/>
            </a:xfrm>
            <a:custGeom>
              <a:avLst/>
              <a:gdLst>
                <a:gd name="connsiteX0" fmla="*/ 49465 w 1814765"/>
                <a:gd name="connsiteY0" fmla="*/ 476250 h 476250"/>
                <a:gd name="connsiteX1" fmla="*/ 11365 w 1814765"/>
                <a:gd name="connsiteY1" fmla="*/ 215900 h 476250"/>
                <a:gd name="connsiteX2" fmla="*/ 227265 w 1814765"/>
                <a:gd name="connsiteY2" fmla="*/ 69850 h 476250"/>
                <a:gd name="connsiteX3" fmla="*/ 881315 w 1814765"/>
                <a:gd name="connsiteY3" fmla="*/ 19050 h 476250"/>
                <a:gd name="connsiteX4" fmla="*/ 1814765 w 1814765"/>
                <a:gd name="connsiteY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765" h="476250">
                  <a:moveTo>
                    <a:pt x="49465" y="476250"/>
                  </a:moveTo>
                  <a:cubicBezTo>
                    <a:pt x="15598" y="379941"/>
                    <a:pt x="-18268" y="283633"/>
                    <a:pt x="11365" y="215900"/>
                  </a:cubicBezTo>
                  <a:cubicBezTo>
                    <a:pt x="40998" y="148167"/>
                    <a:pt x="82274" y="102658"/>
                    <a:pt x="227265" y="69850"/>
                  </a:cubicBezTo>
                  <a:cubicBezTo>
                    <a:pt x="372256" y="37042"/>
                    <a:pt x="616732" y="30692"/>
                    <a:pt x="881315" y="19050"/>
                  </a:cubicBezTo>
                  <a:cubicBezTo>
                    <a:pt x="1145898" y="7408"/>
                    <a:pt x="1480331" y="3704"/>
                    <a:pt x="1814765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7" name="Group 2116"/>
          <p:cNvGrpSpPr/>
          <p:nvPr/>
        </p:nvGrpSpPr>
        <p:grpSpPr>
          <a:xfrm>
            <a:off x="2582366" y="3940849"/>
            <a:ext cx="1371612" cy="570191"/>
            <a:chOff x="2582366" y="3940849"/>
            <a:chExt cx="1371612" cy="570191"/>
          </a:xfrm>
        </p:grpSpPr>
        <p:sp>
          <p:nvSpPr>
            <p:cNvPr id="49" name="TextBox 48"/>
            <p:cNvSpPr txBox="1"/>
            <p:nvPr/>
          </p:nvSpPr>
          <p:spPr>
            <a:xfrm rot="1319572">
              <a:off x="2582366" y="3940849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6" name="Freeform 2075"/>
            <p:cNvSpPr/>
            <p:nvPr/>
          </p:nvSpPr>
          <p:spPr>
            <a:xfrm>
              <a:off x="2667000" y="4046220"/>
              <a:ext cx="1066800" cy="464820"/>
            </a:xfrm>
            <a:custGeom>
              <a:avLst/>
              <a:gdLst>
                <a:gd name="connsiteX0" fmla="*/ 1066800 w 1066800"/>
                <a:gd name="connsiteY0" fmla="*/ 464820 h 464820"/>
                <a:gd name="connsiteX1" fmla="*/ 0 w 1066800"/>
                <a:gd name="connsiteY1" fmla="*/ 0 h 464820"/>
                <a:gd name="connsiteX2" fmla="*/ 0 w 1066800"/>
                <a:gd name="connsiteY2" fmla="*/ 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64820">
                  <a:moveTo>
                    <a:pt x="1066800" y="46482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0" name="Group 2119"/>
          <p:cNvGrpSpPr/>
          <p:nvPr/>
        </p:nvGrpSpPr>
        <p:grpSpPr>
          <a:xfrm>
            <a:off x="1754575" y="3485807"/>
            <a:ext cx="1371612" cy="552793"/>
            <a:chOff x="1754575" y="3485807"/>
            <a:chExt cx="1371612" cy="552793"/>
          </a:xfrm>
        </p:grpSpPr>
        <p:sp>
          <p:nvSpPr>
            <p:cNvPr id="52" name="TextBox 51"/>
            <p:cNvSpPr txBox="1"/>
            <p:nvPr/>
          </p:nvSpPr>
          <p:spPr>
            <a:xfrm rot="481973">
              <a:off x="1754575" y="348580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7" name="Freeform 2076"/>
            <p:cNvSpPr/>
            <p:nvPr/>
          </p:nvSpPr>
          <p:spPr>
            <a:xfrm>
              <a:off x="1783080" y="3718560"/>
              <a:ext cx="907690" cy="320040"/>
            </a:xfrm>
            <a:custGeom>
              <a:avLst/>
              <a:gdLst>
                <a:gd name="connsiteX0" fmla="*/ 906780 w 907690"/>
                <a:gd name="connsiteY0" fmla="*/ 320040 h 320040"/>
                <a:gd name="connsiteX1" fmla="*/ 762000 w 907690"/>
                <a:gd name="connsiteY1" fmla="*/ 129540 h 320040"/>
                <a:gd name="connsiteX2" fmla="*/ 0 w 907690"/>
                <a:gd name="connsiteY2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690" h="320040">
                  <a:moveTo>
                    <a:pt x="906780" y="320040"/>
                  </a:moveTo>
                  <a:cubicBezTo>
                    <a:pt x="909955" y="251460"/>
                    <a:pt x="913130" y="182880"/>
                    <a:pt x="762000" y="129540"/>
                  </a:cubicBezTo>
                  <a:cubicBezTo>
                    <a:pt x="610870" y="76200"/>
                    <a:pt x="305435" y="38100"/>
                    <a:pt x="0" y="0"/>
                  </a:cubicBez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1" name="Group 2120"/>
          <p:cNvGrpSpPr/>
          <p:nvPr/>
        </p:nvGrpSpPr>
        <p:grpSpPr>
          <a:xfrm>
            <a:off x="553930" y="3903386"/>
            <a:ext cx="2144930" cy="500974"/>
            <a:chOff x="553930" y="3903386"/>
            <a:chExt cx="2144930" cy="500974"/>
          </a:xfrm>
        </p:grpSpPr>
        <p:sp>
          <p:nvSpPr>
            <p:cNvPr id="53" name="TextBox 52"/>
            <p:cNvSpPr txBox="1"/>
            <p:nvPr/>
          </p:nvSpPr>
          <p:spPr>
            <a:xfrm rot="21155183">
              <a:off x="553930" y="3903386"/>
              <a:ext cx="214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tuyết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8" name="Freeform 2077"/>
            <p:cNvSpPr/>
            <p:nvPr/>
          </p:nvSpPr>
          <p:spPr>
            <a:xfrm>
              <a:off x="579120" y="4053840"/>
              <a:ext cx="2103120" cy="350520"/>
            </a:xfrm>
            <a:custGeom>
              <a:avLst/>
              <a:gdLst>
                <a:gd name="connsiteX0" fmla="*/ 2103120 w 2103120"/>
                <a:gd name="connsiteY0" fmla="*/ 0 h 350520"/>
                <a:gd name="connsiteX1" fmla="*/ 0 w 2103120"/>
                <a:gd name="connsiteY1" fmla="*/ 35052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3120" h="350520">
                  <a:moveTo>
                    <a:pt x="2103120" y="0"/>
                  </a:moveTo>
                  <a:lnTo>
                    <a:pt x="0" y="350520"/>
                  </a:ln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2" name="Group 2121"/>
          <p:cNvGrpSpPr/>
          <p:nvPr/>
        </p:nvGrpSpPr>
        <p:grpSpPr>
          <a:xfrm>
            <a:off x="1428596" y="4053840"/>
            <a:ext cx="2144930" cy="845820"/>
            <a:chOff x="1428596" y="4053840"/>
            <a:chExt cx="2144930" cy="845820"/>
          </a:xfrm>
        </p:grpSpPr>
        <p:sp>
          <p:nvSpPr>
            <p:cNvPr id="54" name="TextBox 53"/>
            <p:cNvSpPr txBox="1"/>
            <p:nvPr/>
          </p:nvSpPr>
          <p:spPr>
            <a:xfrm rot="20239653">
              <a:off x="1428596" y="4140562"/>
              <a:ext cx="214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trụi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9" name="Freeform 2078"/>
            <p:cNvSpPr/>
            <p:nvPr/>
          </p:nvSpPr>
          <p:spPr>
            <a:xfrm>
              <a:off x="1722120" y="4053840"/>
              <a:ext cx="1051946" cy="845820"/>
            </a:xfrm>
            <a:custGeom>
              <a:avLst/>
              <a:gdLst>
                <a:gd name="connsiteX0" fmla="*/ 975360 w 1051946"/>
                <a:gd name="connsiteY0" fmla="*/ 0 h 845820"/>
                <a:gd name="connsiteX1" fmla="*/ 952500 w 1051946"/>
                <a:gd name="connsiteY1" fmla="*/ 381000 h 845820"/>
                <a:gd name="connsiteX2" fmla="*/ 0 w 1051946"/>
                <a:gd name="connsiteY2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946" h="845820">
                  <a:moveTo>
                    <a:pt x="975360" y="0"/>
                  </a:moveTo>
                  <a:cubicBezTo>
                    <a:pt x="1045210" y="120015"/>
                    <a:pt x="1115060" y="240030"/>
                    <a:pt x="952500" y="381000"/>
                  </a:cubicBezTo>
                  <a:cubicBezTo>
                    <a:pt x="789940" y="521970"/>
                    <a:pt x="394970" y="683895"/>
                    <a:pt x="0" y="845820"/>
                  </a:cubicBez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8" name="Group 2117"/>
          <p:cNvGrpSpPr/>
          <p:nvPr/>
        </p:nvGrpSpPr>
        <p:grpSpPr>
          <a:xfrm>
            <a:off x="2394333" y="4503420"/>
            <a:ext cx="1714421" cy="777240"/>
            <a:chOff x="2394333" y="4503420"/>
            <a:chExt cx="1714421" cy="777240"/>
          </a:xfrm>
        </p:grpSpPr>
        <p:sp>
          <p:nvSpPr>
            <p:cNvPr id="50" name="TextBox 49"/>
            <p:cNvSpPr txBox="1"/>
            <p:nvPr/>
          </p:nvSpPr>
          <p:spPr>
            <a:xfrm rot="19748698">
              <a:off x="2394333" y="4520859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0" name="Freeform 2079"/>
            <p:cNvSpPr/>
            <p:nvPr/>
          </p:nvSpPr>
          <p:spPr>
            <a:xfrm>
              <a:off x="2735580" y="4503420"/>
              <a:ext cx="1005284" cy="777240"/>
            </a:xfrm>
            <a:custGeom>
              <a:avLst/>
              <a:gdLst>
                <a:gd name="connsiteX0" fmla="*/ 990600 w 1005284"/>
                <a:gd name="connsiteY0" fmla="*/ 0 h 777240"/>
                <a:gd name="connsiteX1" fmla="*/ 868680 w 1005284"/>
                <a:gd name="connsiteY1" fmla="*/ 259080 h 777240"/>
                <a:gd name="connsiteX2" fmla="*/ 0 w 1005284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284" h="777240">
                  <a:moveTo>
                    <a:pt x="990600" y="0"/>
                  </a:moveTo>
                  <a:cubicBezTo>
                    <a:pt x="1012190" y="64770"/>
                    <a:pt x="1033780" y="129540"/>
                    <a:pt x="868680" y="259080"/>
                  </a:cubicBezTo>
                  <a:cubicBezTo>
                    <a:pt x="703580" y="388620"/>
                    <a:pt x="351790" y="582930"/>
                    <a:pt x="0" y="777240"/>
                  </a:cubicBezTo>
                </a:path>
              </a:pathLst>
            </a:custGeom>
            <a:noFill/>
            <a:ln w="762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9" name="Group 2118"/>
          <p:cNvGrpSpPr/>
          <p:nvPr/>
        </p:nvGrpSpPr>
        <p:grpSpPr>
          <a:xfrm>
            <a:off x="3622710" y="4351491"/>
            <a:ext cx="797872" cy="1714421"/>
            <a:chOff x="3622710" y="4351491"/>
            <a:chExt cx="797872" cy="1714421"/>
          </a:xfrm>
        </p:grpSpPr>
        <p:sp>
          <p:nvSpPr>
            <p:cNvPr id="51" name="TextBox 50"/>
            <p:cNvSpPr txBox="1"/>
            <p:nvPr/>
          </p:nvSpPr>
          <p:spPr>
            <a:xfrm rot="2961049">
              <a:off x="3378705" y="5024036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1" name="Freeform 2080"/>
            <p:cNvSpPr/>
            <p:nvPr/>
          </p:nvSpPr>
          <p:spPr>
            <a:xfrm>
              <a:off x="3622710" y="4533900"/>
              <a:ext cx="758790" cy="1158240"/>
            </a:xfrm>
            <a:custGeom>
              <a:avLst/>
              <a:gdLst>
                <a:gd name="connsiteX0" fmla="*/ 111090 w 758790"/>
                <a:gd name="connsiteY0" fmla="*/ 0 h 1158240"/>
                <a:gd name="connsiteX1" fmla="*/ 19650 w 758790"/>
                <a:gd name="connsiteY1" fmla="*/ 281940 h 1158240"/>
                <a:gd name="connsiteX2" fmla="*/ 446370 w 758790"/>
                <a:gd name="connsiteY2" fmla="*/ 792480 h 1158240"/>
                <a:gd name="connsiteX3" fmla="*/ 758790 w 758790"/>
                <a:gd name="connsiteY3" fmla="*/ 115824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790" h="1158240">
                  <a:moveTo>
                    <a:pt x="111090" y="0"/>
                  </a:moveTo>
                  <a:cubicBezTo>
                    <a:pt x="37430" y="74930"/>
                    <a:pt x="-36230" y="149860"/>
                    <a:pt x="19650" y="281940"/>
                  </a:cubicBezTo>
                  <a:cubicBezTo>
                    <a:pt x="75530" y="414020"/>
                    <a:pt x="323180" y="646430"/>
                    <a:pt x="446370" y="792480"/>
                  </a:cubicBezTo>
                  <a:cubicBezTo>
                    <a:pt x="569560" y="938530"/>
                    <a:pt x="664175" y="1048385"/>
                    <a:pt x="758790" y="1158240"/>
                  </a:cubicBezTo>
                </a:path>
              </a:pathLst>
            </a:cu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3" name="Group 2122"/>
          <p:cNvGrpSpPr/>
          <p:nvPr/>
        </p:nvGrpSpPr>
        <p:grpSpPr>
          <a:xfrm>
            <a:off x="1126431" y="4985972"/>
            <a:ext cx="1714421" cy="408988"/>
            <a:chOff x="1126431" y="4985972"/>
            <a:chExt cx="1714421" cy="408988"/>
          </a:xfrm>
        </p:grpSpPr>
        <p:sp>
          <p:nvSpPr>
            <p:cNvPr id="55" name="TextBox 54"/>
            <p:cNvSpPr txBox="1"/>
            <p:nvPr/>
          </p:nvSpPr>
          <p:spPr>
            <a:xfrm rot="21356158">
              <a:off x="1126431" y="4985972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Giáng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2" name="Freeform 2081"/>
            <p:cNvSpPr/>
            <p:nvPr/>
          </p:nvSpPr>
          <p:spPr>
            <a:xfrm>
              <a:off x="1242060" y="5288280"/>
              <a:ext cx="1478280" cy="106680"/>
            </a:xfrm>
            <a:custGeom>
              <a:avLst/>
              <a:gdLst>
                <a:gd name="connsiteX0" fmla="*/ 1478280 w 1478280"/>
                <a:gd name="connsiteY0" fmla="*/ 0 h 106680"/>
                <a:gd name="connsiteX1" fmla="*/ 0 w 1478280"/>
                <a:gd name="connsiteY1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8280" h="106680">
                  <a:moveTo>
                    <a:pt x="1478280" y="0"/>
                  </a:moveTo>
                  <a:lnTo>
                    <a:pt x="0" y="106680"/>
                  </a:ln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4" name="Group 2123"/>
          <p:cNvGrpSpPr/>
          <p:nvPr/>
        </p:nvGrpSpPr>
        <p:grpSpPr>
          <a:xfrm>
            <a:off x="890049" y="5280660"/>
            <a:ext cx="2103507" cy="815340"/>
            <a:chOff x="890049" y="5280660"/>
            <a:chExt cx="2103507" cy="815340"/>
          </a:xfrm>
        </p:grpSpPr>
        <p:sp>
          <p:nvSpPr>
            <p:cNvPr id="57" name="TextBox 56"/>
            <p:cNvSpPr txBox="1"/>
            <p:nvPr/>
          </p:nvSpPr>
          <p:spPr>
            <a:xfrm rot="20770155">
              <a:off x="890049" y="5498218"/>
              <a:ext cx="2103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3" name="Freeform 2082"/>
            <p:cNvSpPr/>
            <p:nvPr/>
          </p:nvSpPr>
          <p:spPr>
            <a:xfrm>
              <a:off x="1158240" y="5280660"/>
              <a:ext cx="1577765" cy="815340"/>
            </a:xfrm>
            <a:custGeom>
              <a:avLst/>
              <a:gdLst>
                <a:gd name="connsiteX0" fmla="*/ 1569720 w 1577765"/>
                <a:gd name="connsiteY0" fmla="*/ 0 h 815340"/>
                <a:gd name="connsiteX1" fmla="*/ 1341120 w 1577765"/>
                <a:gd name="connsiteY1" fmla="*/ 411480 h 815340"/>
                <a:gd name="connsiteX2" fmla="*/ 0 w 1577765"/>
                <a:gd name="connsiteY2" fmla="*/ 815340 h 8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7765" h="815340">
                  <a:moveTo>
                    <a:pt x="1569720" y="0"/>
                  </a:moveTo>
                  <a:cubicBezTo>
                    <a:pt x="1586230" y="137795"/>
                    <a:pt x="1602740" y="275590"/>
                    <a:pt x="1341120" y="411480"/>
                  </a:cubicBezTo>
                  <a:cubicBezTo>
                    <a:pt x="1079500" y="547370"/>
                    <a:pt x="539750" y="681355"/>
                    <a:pt x="0" y="81534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5" name="Group 2124"/>
          <p:cNvGrpSpPr/>
          <p:nvPr/>
        </p:nvGrpSpPr>
        <p:grpSpPr>
          <a:xfrm>
            <a:off x="2559608" y="5669280"/>
            <a:ext cx="2097312" cy="716280"/>
            <a:chOff x="2559608" y="5669280"/>
            <a:chExt cx="2097312" cy="716280"/>
          </a:xfrm>
        </p:grpSpPr>
        <p:sp>
          <p:nvSpPr>
            <p:cNvPr id="59" name="TextBox 58"/>
            <p:cNvSpPr txBox="1"/>
            <p:nvPr/>
          </p:nvSpPr>
          <p:spPr>
            <a:xfrm rot="20381041">
              <a:off x="2559608" y="5720108"/>
              <a:ext cx="2097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khoác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4" name="Freeform 2083"/>
            <p:cNvSpPr/>
            <p:nvPr/>
          </p:nvSpPr>
          <p:spPr>
            <a:xfrm>
              <a:off x="2705100" y="5669280"/>
              <a:ext cx="1684020" cy="716280"/>
            </a:xfrm>
            <a:custGeom>
              <a:avLst/>
              <a:gdLst>
                <a:gd name="connsiteX0" fmla="*/ 1684020 w 1684020"/>
                <a:gd name="connsiteY0" fmla="*/ 0 h 716280"/>
                <a:gd name="connsiteX1" fmla="*/ 1188720 w 1684020"/>
                <a:gd name="connsiteY1" fmla="*/ 388620 h 716280"/>
                <a:gd name="connsiteX2" fmla="*/ 0 w 1684020"/>
                <a:gd name="connsiteY2" fmla="*/ 71628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020" h="716280">
                  <a:moveTo>
                    <a:pt x="1684020" y="0"/>
                  </a:moveTo>
                  <a:cubicBezTo>
                    <a:pt x="1576705" y="134620"/>
                    <a:pt x="1469390" y="269240"/>
                    <a:pt x="1188720" y="388620"/>
                  </a:cubicBezTo>
                  <a:cubicBezTo>
                    <a:pt x="908050" y="508000"/>
                    <a:pt x="454025" y="612140"/>
                    <a:pt x="0" y="71628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6" name="Group 2125"/>
          <p:cNvGrpSpPr/>
          <p:nvPr/>
        </p:nvGrpSpPr>
        <p:grpSpPr>
          <a:xfrm>
            <a:off x="4343400" y="5485876"/>
            <a:ext cx="1974298" cy="396764"/>
            <a:chOff x="4343400" y="5485876"/>
            <a:chExt cx="1974298" cy="396764"/>
          </a:xfrm>
        </p:grpSpPr>
        <p:sp>
          <p:nvSpPr>
            <p:cNvPr id="58" name="TextBox 57"/>
            <p:cNvSpPr txBox="1"/>
            <p:nvPr/>
          </p:nvSpPr>
          <p:spPr>
            <a:xfrm rot="537067">
              <a:off x="4603277" y="5485876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5" name="Freeform 2084"/>
            <p:cNvSpPr/>
            <p:nvPr/>
          </p:nvSpPr>
          <p:spPr>
            <a:xfrm>
              <a:off x="4343400" y="5669280"/>
              <a:ext cx="1143000" cy="213360"/>
            </a:xfrm>
            <a:custGeom>
              <a:avLst/>
              <a:gdLst>
                <a:gd name="connsiteX0" fmla="*/ 0 w 1143000"/>
                <a:gd name="connsiteY0" fmla="*/ 0 h 213360"/>
                <a:gd name="connsiteX1" fmla="*/ 441960 w 1143000"/>
                <a:gd name="connsiteY1" fmla="*/ 68580 h 213360"/>
                <a:gd name="connsiteX2" fmla="*/ 1143000 w 1143000"/>
                <a:gd name="connsiteY2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13360">
                  <a:moveTo>
                    <a:pt x="0" y="0"/>
                  </a:moveTo>
                  <a:cubicBezTo>
                    <a:pt x="125730" y="16510"/>
                    <a:pt x="251460" y="33020"/>
                    <a:pt x="441960" y="68580"/>
                  </a:cubicBezTo>
                  <a:cubicBezTo>
                    <a:pt x="632460" y="104140"/>
                    <a:pt x="887730" y="158750"/>
                    <a:pt x="1143000" y="21336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86" name="TextBox 2085"/>
          <p:cNvSpPr txBox="1"/>
          <p:nvPr/>
        </p:nvSpPr>
        <p:spPr>
          <a:xfrm>
            <a:off x="4691396" y="1452139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pic>
        <p:nvPicPr>
          <p:cNvPr id="143" name="Picture 6" descr="Free Vector | Natural disasters cartoon icons s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49867" r="75133" b="27733"/>
          <a:stretch/>
        </p:blipFill>
        <p:spPr bwMode="auto">
          <a:xfrm>
            <a:off x="11602134" y="1215513"/>
            <a:ext cx="569622" cy="5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4" descr="Premium Vector | Mixed forest with trees cartoon illustratio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38">
            <a:off x="7524535" y="741556"/>
            <a:ext cx="924513" cy="5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6" descr="Hot weather png images | PNGEg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" b="8565"/>
          <a:stretch/>
        </p:blipFill>
        <p:spPr bwMode="auto">
          <a:xfrm>
            <a:off x="10907614" y="304039"/>
            <a:ext cx="1082871" cy="7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" descr="13 Transparent Kite Cartoon 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81" y="1456901"/>
            <a:ext cx="584835" cy="6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10" descr="Download Free png Transparent Beach Clipart Png - Island Cartoon Png, Png  Download ... - DLPNG.com"/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8" y="1972309"/>
            <a:ext cx="997704" cy="8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12" descr="Clothes Kids Stock Illustrations – 30,219 Clothes Kids Stock Illustrations,  Vectors &amp;amp; Clipart - Dreamstime"/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6"/>
          <a:stretch/>
        </p:blipFill>
        <p:spPr bwMode="auto">
          <a:xfrm rot="1397665">
            <a:off x="7538872" y="2835677"/>
            <a:ext cx="809871" cy="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2" descr="Clothes Kids Stock Illustrations – 30,219 Clothes Kids Stock Illustrations,  Vectors &amp;amp; Clipart - Dreamstim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53567" r="-1146" b="1895"/>
          <a:stretch/>
        </p:blipFill>
        <p:spPr bwMode="auto">
          <a:xfrm rot="1233438">
            <a:off x="8179235" y="3397708"/>
            <a:ext cx="809871" cy="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14" descr="Kids Sunglasses Png , Free Transparent Clipart - ClipartKey"/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85" y="3921644"/>
            <a:ext cx="718400" cy="3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16" descr="Ribbon Clipart For Kid - Hat Clipart | Full Size PNG Download | Seek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49" y="4508608"/>
            <a:ext cx="729205" cy="4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18" descr="Autumn Tree Vector, Tree Clipart, Autumn, Leaves PNG Transparent Clipart  Image and PSD File for Free Download | Autumn trees, Leaves vector, Vector  trees"/>
          <p:cNvPicPr>
            <a:picLocks noChangeAspect="1" noChangeArrowheads="1"/>
          </p:cNvPicPr>
          <p:nvPr/>
        </p:nvPicPr>
        <p:blipFill rotWithShape="1">
          <a:blip r:embed="rId12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r="12076" b="8196"/>
          <a:stretch/>
        </p:blipFill>
        <p:spPr bwMode="auto">
          <a:xfrm>
            <a:off x="11127517" y="4839906"/>
            <a:ext cx="985966" cy="11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20" descr="Nội Thất Việt mừng trung thu, Nội thất tại Hải Phòng ,Phào chỉ PU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147" y="5874343"/>
            <a:ext cx="1188690" cy="7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22" descr="Hình ảnh Vật Liệu Thương Mại đèn Bí Ngô Halloween, Clipart Bí Ngô,  Halloween, Đèn Bí Ngô Halloween miễn phí tải tập tin PNG PSDComment và  Vector"/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08" y="6192454"/>
            <a:ext cx="691089" cy="6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24" descr="Winter clothing png images | PNGEgg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00" b="97800" l="10000" r="90000">
                        <a14:foregroundMark x1="41000" y1="37800" x2="52889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34" y="6136545"/>
            <a:ext cx="658151" cy="7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26" descr="Winter png images | PNGWing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65" b="97500" l="10000" r="90000">
                        <a14:foregroundMark x1="42826" y1="43804" x2="55217" y2="44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8" y="6096000"/>
            <a:ext cx="760261" cy="7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Girls Children Wearing Autumn Clothing Set, One Girlthrowing..  Royalty Free Cliparts, Vectors, And Stock Illustration. Image 83922374."/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23260" r="7567" b="22116"/>
          <a:stretch/>
        </p:blipFill>
        <p:spPr bwMode="auto">
          <a:xfrm rot="20154228">
            <a:off x="6071640" y="4653259"/>
            <a:ext cx="1226247" cy="793825"/>
          </a:xfrm>
          <a:prstGeom prst="roundRect">
            <a:avLst>
              <a:gd name="adj" fmla="val 318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ods Clipart Snowy - Tree With No Background, Cliparts &amp;amp; Cartoons - Jing.fm"/>
          <p:cNvPicPr>
            <a:picLocks noChangeAspect="1" noChangeArrowheads="1"/>
          </p:cNvPicPr>
          <p:nvPr/>
        </p:nvPicPr>
        <p:blipFill>
          <a:blip r:embed="rId20" cstate="hq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8" y="4349744"/>
            <a:ext cx="760728" cy="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>
          <a:xfrm>
            <a:off x="1319977" y="3267702"/>
            <a:ext cx="469005" cy="666634"/>
          </a:xfrm>
          <a:prstGeom prst="rect">
            <a:avLst/>
          </a:prstGeom>
        </p:spPr>
      </p:pic>
      <p:pic>
        <p:nvPicPr>
          <p:cNvPr id="1034" name="Picture 10" descr="Christmas 卡通聖誕老人 卡通馴鹿 聖誕快樂 免費png素材庫, 聖誕禮物, 聖誕老人, 聖誕素材，PSD格式圖案和PNG圖片免費下載 | Christmas  cartoons, Santa cartoon, Cartoon reindeer"/>
          <p:cNvPicPr>
            <a:picLocks noChangeAspect="1" noChangeArrowheads="1"/>
          </p:cNvPicPr>
          <p:nvPr/>
        </p:nvPicPr>
        <p:blipFill rotWithShape="1">
          <a:blip r:embed="rId22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7" b="14946"/>
          <a:stretch/>
        </p:blipFill>
        <p:spPr bwMode="auto">
          <a:xfrm>
            <a:off x="343930" y="5986334"/>
            <a:ext cx="1483127" cy="8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smiling girls dressed in different clothes"/>
          <p:cNvPicPr>
            <a:picLocks noChangeAspect="1" noChangeArrowheads="1"/>
          </p:cNvPicPr>
          <p:nvPr/>
        </p:nvPicPr>
        <p:blipFill rotWithShape="1">
          <a:blip r:embed="rId2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1973" r="6601" b="21602"/>
          <a:stretch/>
        </p:blipFill>
        <p:spPr bwMode="auto">
          <a:xfrm>
            <a:off x="2933508" y="2634819"/>
            <a:ext cx="1715363" cy="10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Mầm Cây Mọc | Mẫu PSD và Vector &amp;amp; PNG Miễn phí Tải - Pikbest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7059" l="5000" r="90000">
                        <a14:foregroundMark x1="9706" y1="62059" x2="18235" y2="61765"/>
                        <a14:foregroundMark x1="76471" y1="57353" x2="84706" y2="55882"/>
                        <a14:foregroundMark x1="48529" y1="79706" x2="48235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76" y="-58599"/>
            <a:ext cx="976307" cy="9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ring Flowers. Cartoon Floral Background In Vector. Spring Concept..  Royalty Free Cliparts, Vectors, And Stock Illustration. Image 28279329."/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6"/>
          <a:stretch/>
        </p:blipFill>
        <p:spPr bwMode="auto">
          <a:xfrm>
            <a:off x="195463" y="224882"/>
            <a:ext cx="1456698" cy="11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ui Tết Nam - Tet concept #nhuchan #tet #tetholiday #vietnam #illustration  #illustrator #childrenphoto #chi… | Vietnam art, African art projects, Cute  illustration"/>
          <p:cNvPicPr>
            <a:picLocks noChangeAspect="1" noChangeArrowheads="1"/>
          </p:cNvPicPr>
          <p:nvPr/>
        </p:nvPicPr>
        <p:blipFill rotWithShape="1">
          <a:blip r:embed="rId2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266" r="10212" b="8031"/>
          <a:stretch/>
        </p:blipFill>
        <p:spPr bwMode="auto">
          <a:xfrm>
            <a:off x="-21300" y="1911985"/>
            <a:ext cx="1066006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2FFB935-944D-4739-A971-53B64DDE44B1}"/>
              </a:ext>
            </a:extLst>
          </p:cNvPr>
          <p:cNvSpPr/>
          <p:nvPr/>
        </p:nvSpPr>
        <p:spPr>
          <a:xfrm>
            <a:off x="9743813" y="6470650"/>
            <a:ext cx="1705236" cy="22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/>
      <p:bldP spid="10" grpId="0"/>
      <p:bldP spid="11" grpId="0"/>
      <p:bldP spid="12" grpId="0"/>
      <p:bldP spid="2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| Two disaster scene with flood and drou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854200"/>
            <a:ext cx="3862047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3897" y="1315150"/>
            <a:ext cx="1824602" cy="4499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9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3897" y="5305633"/>
            <a:ext cx="1824602" cy="4499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65040" y="181789"/>
            <a:ext cx="876300" cy="1791553"/>
            <a:chOff x="4765040" y="181789"/>
            <a:chExt cx="876300" cy="1791553"/>
          </a:xfrm>
        </p:grpSpPr>
        <p:sp>
          <p:nvSpPr>
            <p:cNvPr id="6" name="TextBox 5"/>
            <p:cNvSpPr txBox="1"/>
            <p:nvPr/>
          </p:nvSpPr>
          <p:spPr>
            <a:xfrm rot="18719285">
              <a:off x="4395614" y="820223"/>
              <a:ext cx="167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765040" y="900192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4720" y="1593332"/>
            <a:ext cx="1883692" cy="420356"/>
            <a:chOff x="4744720" y="1593332"/>
            <a:chExt cx="1883692" cy="420356"/>
          </a:xfrm>
        </p:grpSpPr>
        <p:sp>
          <p:nvSpPr>
            <p:cNvPr id="9" name="TextBox 8"/>
            <p:cNvSpPr txBox="1"/>
            <p:nvPr/>
          </p:nvSpPr>
          <p:spPr>
            <a:xfrm>
              <a:off x="4913991" y="1593332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44720" y="1961530"/>
              <a:ext cx="1426210" cy="52158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99330" y="2038112"/>
            <a:ext cx="1815759" cy="998220"/>
            <a:chOff x="4799330" y="2038112"/>
            <a:chExt cx="1815759" cy="998220"/>
          </a:xfrm>
        </p:grpSpPr>
        <p:sp>
          <p:nvSpPr>
            <p:cNvPr id="12" name="TextBox 11"/>
            <p:cNvSpPr txBox="1"/>
            <p:nvPr/>
          </p:nvSpPr>
          <p:spPr>
            <a:xfrm rot="1675393">
              <a:off x="4900668" y="2412844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99330" y="2038112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30750" y="3538250"/>
            <a:ext cx="876300" cy="1653446"/>
            <a:chOff x="4730750" y="3538250"/>
            <a:chExt cx="876300" cy="1653446"/>
          </a:xfrm>
        </p:grpSpPr>
        <p:sp>
          <p:nvSpPr>
            <p:cNvPr id="15" name="TextBox 14"/>
            <p:cNvSpPr txBox="1"/>
            <p:nvPr/>
          </p:nvSpPr>
          <p:spPr>
            <a:xfrm rot="18719285">
              <a:off x="4387548" y="4097462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30750" y="4118546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05962" y="4813286"/>
            <a:ext cx="1948496" cy="418086"/>
            <a:chOff x="4705962" y="4813286"/>
            <a:chExt cx="1948496" cy="418086"/>
          </a:xfrm>
        </p:grpSpPr>
        <p:sp>
          <p:nvSpPr>
            <p:cNvPr id="18" name="TextBox 17"/>
            <p:cNvSpPr txBox="1"/>
            <p:nvPr/>
          </p:nvSpPr>
          <p:spPr>
            <a:xfrm>
              <a:off x="4940037" y="4813286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05962" y="5179051"/>
              <a:ext cx="1430678" cy="52321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65040" y="5256466"/>
            <a:ext cx="1815759" cy="998220"/>
            <a:chOff x="4765040" y="5256466"/>
            <a:chExt cx="1815759" cy="998220"/>
          </a:xfrm>
        </p:grpSpPr>
        <p:sp>
          <p:nvSpPr>
            <p:cNvPr id="21" name="TextBox 20"/>
            <p:cNvSpPr txBox="1"/>
            <p:nvPr/>
          </p:nvSpPr>
          <p:spPr>
            <a:xfrm rot="1675393">
              <a:off x="4866378" y="5631198"/>
              <a:ext cx="171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65040" y="5256466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26100" y="139274"/>
            <a:ext cx="2386409" cy="762426"/>
            <a:chOff x="5626100" y="139274"/>
            <a:chExt cx="2386409" cy="762426"/>
          </a:xfrm>
        </p:grpSpPr>
        <p:sp>
          <p:nvSpPr>
            <p:cNvPr id="23" name="TextBox 22"/>
            <p:cNvSpPr txBox="1"/>
            <p:nvPr/>
          </p:nvSpPr>
          <p:spPr>
            <a:xfrm>
              <a:off x="5706905" y="139274"/>
              <a:ext cx="2305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5626100" y="533400"/>
              <a:ext cx="1828800" cy="368300"/>
            </a:xfrm>
            <a:custGeom>
              <a:avLst/>
              <a:gdLst>
                <a:gd name="connsiteX0" fmla="*/ 0 w 1828800"/>
                <a:gd name="connsiteY0" fmla="*/ 368300 h 368300"/>
                <a:gd name="connsiteX1" fmla="*/ 177800 w 1828800"/>
                <a:gd name="connsiteY1" fmla="*/ 63500 h 368300"/>
                <a:gd name="connsiteX2" fmla="*/ 1041400 w 1828800"/>
                <a:gd name="connsiteY2" fmla="*/ 12700 h 368300"/>
                <a:gd name="connsiteX3" fmla="*/ 1828800 w 1828800"/>
                <a:gd name="connsiteY3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68300">
                  <a:moveTo>
                    <a:pt x="0" y="368300"/>
                  </a:moveTo>
                  <a:cubicBezTo>
                    <a:pt x="2116" y="245533"/>
                    <a:pt x="4233" y="122767"/>
                    <a:pt x="177800" y="63500"/>
                  </a:cubicBezTo>
                  <a:cubicBezTo>
                    <a:pt x="351367" y="4233"/>
                    <a:pt x="766233" y="23283"/>
                    <a:pt x="1041400" y="12700"/>
                  </a:cubicBezTo>
                  <a:cubicBezTo>
                    <a:pt x="1316567" y="2117"/>
                    <a:pt x="1572683" y="1058"/>
                    <a:pt x="1828800" y="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96782" y="620168"/>
            <a:ext cx="2724519" cy="420752"/>
            <a:chOff x="5596782" y="620168"/>
            <a:chExt cx="2724519" cy="420752"/>
          </a:xfrm>
        </p:grpSpPr>
        <p:sp>
          <p:nvSpPr>
            <p:cNvPr id="24" name="TextBox 23"/>
            <p:cNvSpPr txBox="1"/>
            <p:nvPr/>
          </p:nvSpPr>
          <p:spPr>
            <a:xfrm>
              <a:off x="5706905" y="620168"/>
              <a:ext cx="2614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ướt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96782" y="901700"/>
              <a:ext cx="2607418" cy="139220"/>
            </a:xfrm>
            <a:custGeom>
              <a:avLst/>
              <a:gdLst>
                <a:gd name="connsiteX0" fmla="*/ 16618 w 2607418"/>
                <a:gd name="connsiteY0" fmla="*/ 0 h 139220"/>
                <a:gd name="connsiteX1" fmla="*/ 384918 w 2607418"/>
                <a:gd name="connsiteY1" fmla="*/ 127000 h 139220"/>
                <a:gd name="connsiteX2" fmla="*/ 2607418 w 2607418"/>
                <a:gd name="connsiteY2" fmla="*/ 127000 h 13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7418" h="139220">
                  <a:moveTo>
                    <a:pt x="16618" y="0"/>
                  </a:moveTo>
                  <a:cubicBezTo>
                    <a:pt x="-15132" y="52916"/>
                    <a:pt x="-46882" y="105833"/>
                    <a:pt x="384918" y="127000"/>
                  </a:cubicBezTo>
                  <a:cubicBezTo>
                    <a:pt x="816718" y="148167"/>
                    <a:pt x="1712068" y="137583"/>
                    <a:pt x="2607418" y="12700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3784" y="965200"/>
            <a:ext cx="2875930" cy="608585"/>
            <a:chOff x="5563784" y="965200"/>
            <a:chExt cx="2875930" cy="608585"/>
          </a:xfrm>
        </p:grpSpPr>
        <p:sp>
          <p:nvSpPr>
            <p:cNvPr id="25" name="TextBox 24"/>
            <p:cNvSpPr txBox="1"/>
            <p:nvPr/>
          </p:nvSpPr>
          <p:spPr>
            <a:xfrm>
              <a:off x="5825318" y="1059949"/>
              <a:ext cx="2614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ngập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lụt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63784" y="965200"/>
              <a:ext cx="2246716" cy="608585"/>
            </a:xfrm>
            <a:custGeom>
              <a:avLst/>
              <a:gdLst>
                <a:gd name="connsiteX0" fmla="*/ 24216 w 2246716"/>
                <a:gd name="connsiteY0" fmla="*/ 0 h 608585"/>
                <a:gd name="connsiteX1" fmla="*/ 316316 w 2246716"/>
                <a:gd name="connsiteY1" fmla="*/ 558800 h 608585"/>
                <a:gd name="connsiteX2" fmla="*/ 2246716 w 2246716"/>
                <a:gd name="connsiteY2" fmla="*/ 546100 h 6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6716" h="608585">
                  <a:moveTo>
                    <a:pt x="24216" y="0"/>
                  </a:moveTo>
                  <a:cubicBezTo>
                    <a:pt x="-14943" y="233891"/>
                    <a:pt x="-54101" y="467783"/>
                    <a:pt x="316316" y="558800"/>
                  </a:cubicBezTo>
                  <a:cubicBezTo>
                    <a:pt x="686733" y="649817"/>
                    <a:pt x="1466724" y="597958"/>
                    <a:pt x="2246716" y="54610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79459" y="1670994"/>
            <a:ext cx="5288642" cy="449906"/>
            <a:chOff x="6179459" y="1670994"/>
            <a:chExt cx="5288642" cy="449906"/>
          </a:xfrm>
        </p:grpSpPr>
        <p:sp>
          <p:nvSpPr>
            <p:cNvPr id="26" name="TextBox 25"/>
            <p:cNvSpPr txBox="1"/>
            <p:nvPr/>
          </p:nvSpPr>
          <p:spPr>
            <a:xfrm>
              <a:off x="6574683" y="1670994"/>
              <a:ext cx="4893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79459" y="1968500"/>
              <a:ext cx="4958441" cy="152400"/>
            </a:xfrm>
            <a:custGeom>
              <a:avLst/>
              <a:gdLst>
                <a:gd name="connsiteX0" fmla="*/ 5441 w 4958441"/>
                <a:gd name="connsiteY0" fmla="*/ 0 h 152400"/>
                <a:gd name="connsiteX1" fmla="*/ 678541 w 4958441"/>
                <a:gd name="connsiteY1" fmla="*/ 152400 h 152400"/>
                <a:gd name="connsiteX2" fmla="*/ 4958441 w 4958441"/>
                <a:gd name="connsiteY2" fmla="*/ 1016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441" h="152400">
                  <a:moveTo>
                    <a:pt x="5441" y="0"/>
                  </a:moveTo>
                  <a:cubicBezTo>
                    <a:pt x="-70759" y="67733"/>
                    <a:pt x="678541" y="152400"/>
                    <a:pt x="678541" y="152400"/>
                  </a:cubicBezTo>
                  <a:lnTo>
                    <a:pt x="4958441" y="101600"/>
                  </a:ln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39077" y="2502082"/>
            <a:ext cx="5242451" cy="520518"/>
            <a:chOff x="6139077" y="2502082"/>
            <a:chExt cx="5242451" cy="520518"/>
          </a:xfrm>
        </p:grpSpPr>
        <p:sp>
          <p:nvSpPr>
            <p:cNvPr id="28" name="TextBox 27"/>
            <p:cNvSpPr txBox="1"/>
            <p:nvPr/>
          </p:nvSpPr>
          <p:spPr>
            <a:xfrm>
              <a:off x="6488110" y="2502082"/>
              <a:ext cx="4893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39077" y="2892144"/>
              <a:ext cx="2674723" cy="130456"/>
            </a:xfrm>
            <a:custGeom>
              <a:avLst/>
              <a:gdLst>
                <a:gd name="connsiteX0" fmla="*/ 7723 w 2674723"/>
                <a:gd name="connsiteY0" fmla="*/ 130456 h 130456"/>
                <a:gd name="connsiteX1" fmla="*/ 414123 w 2674723"/>
                <a:gd name="connsiteY1" fmla="*/ 16156 h 130456"/>
                <a:gd name="connsiteX2" fmla="*/ 2674723 w 2674723"/>
                <a:gd name="connsiteY2" fmla="*/ 3456 h 13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4723" h="130456">
                  <a:moveTo>
                    <a:pt x="7723" y="130456"/>
                  </a:moveTo>
                  <a:cubicBezTo>
                    <a:pt x="-11327" y="83889"/>
                    <a:pt x="-30377" y="37323"/>
                    <a:pt x="414123" y="16156"/>
                  </a:cubicBezTo>
                  <a:cubicBezTo>
                    <a:pt x="858623" y="-5011"/>
                    <a:pt x="1766673" y="-778"/>
                    <a:pt x="2674723" y="3456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08700" y="2984500"/>
            <a:ext cx="1903809" cy="551730"/>
            <a:chOff x="6108700" y="2984500"/>
            <a:chExt cx="1903809" cy="551730"/>
          </a:xfrm>
        </p:grpSpPr>
        <p:sp>
          <p:nvSpPr>
            <p:cNvPr id="27" name="TextBox 26"/>
            <p:cNvSpPr txBox="1"/>
            <p:nvPr/>
          </p:nvSpPr>
          <p:spPr>
            <a:xfrm>
              <a:off x="6367247" y="3081511"/>
              <a:ext cx="1645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08700" y="2984500"/>
              <a:ext cx="1727200" cy="551730"/>
            </a:xfrm>
            <a:custGeom>
              <a:avLst/>
              <a:gdLst>
                <a:gd name="connsiteX0" fmla="*/ 0 w 1727200"/>
                <a:gd name="connsiteY0" fmla="*/ 0 h 551730"/>
                <a:gd name="connsiteX1" fmla="*/ 177800 w 1727200"/>
                <a:gd name="connsiteY1" fmla="*/ 342900 h 551730"/>
                <a:gd name="connsiteX2" fmla="*/ 520700 w 1727200"/>
                <a:gd name="connsiteY2" fmla="*/ 533400 h 551730"/>
                <a:gd name="connsiteX3" fmla="*/ 1727200 w 1727200"/>
                <a:gd name="connsiteY3" fmla="*/ 533400 h 5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551730">
                  <a:moveTo>
                    <a:pt x="0" y="0"/>
                  </a:moveTo>
                  <a:cubicBezTo>
                    <a:pt x="45508" y="127000"/>
                    <a:pt x="91017" y="254000"/>
                    <a:pt x="177800" y="342900"/>
                  </a:cubicBezTo>
                  <a:cubicBezTo>
                    <a:pt x="264583" y="431800"/>
                    <a:pt x="262467" y="501650"/>
                    <a:pt x="520700" y="533400"/>
                  </a:cubicBezTo>
                  <a:cubicBezTo>
                    <a:pt x="778933" y="565150"/>
                    <a:pt x="1253066" y="549275"/>
                    <a:pt x="1727200" y="533400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65539" y="3587913"/>
            <a:ext cx="1624339" cy="539587"/>
            <a:chOff x="5565539" y="3587913"/>
            <a:chExt cx="1624339" cy="539587"/>
          </a:xfrm>
        </p:grpSpPr>
        <p:sp>
          <p:nvSpPr>
            <p:cNvPr id="29" name="TextBox 28"/>
            <p:cNvSpPr txBox="1"/>
            <p:nvPr/>
          </p:nvSpPr>
          <p:spPr>
            <a:xfrm>
              <a:off x="5671345" y="3587913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65539" y="3975100"/>
              <a:ext cx="1368661" cy="152400"/>
            </a:xfrm>
            <a:custGeom>
              <a:avLst/>
              <a:gdLst>
                <a:gd name="connsiteX0" fmla="*/ 9761 w 1368661"/>
                <a:gd name="connsiteY0" fmla="*/ 152400 h 152400"/>
                <a:gd name="connsiteX1" fmla="*/ 200261 w 1368661"/>
                <a:gd name="connsiteY1" fmla="*/ 25400 h 152400"/>
                <a:gd name="connsiteX2" fmla="*/ 1368661 w 1368661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8661" h="152400">
                  <a:moveTo>
                    <a:pt x="9761" y="152400"/>
                  </a:moveTo>
                  <a:cubicBezTo>
                    <a:pt x="-8231" y="101600"/>
                    <a:pt x="-26222" y="50800"/>
                    <a:pt x="200261" y="25400"/>
                  </a:cubicBezTo>
                  <a:cubicBezTo>
                    <a:pt x="426744" y="0"/>
                    <a:pt x="897702" y="0"/>
                    <a:pt x="1368661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4106829"/>
            <a:ext cx="1823121" cy="500171"/>
            <a:chOff x="5562600" y="4106829"/>
            <a:chExt cx="1823121" cy="500171"/>
          </a:xfrm>
        </p:grpSpPr>
        <p:sp>
          <p:nvSpPr>
            <p:cNvPr id="30" name="TextBox 29"/>
            <p:cNvSpPr txBox="1"/>
            <p:nvPr/>
          </p:nvSpPr>
          <p:spPr>
            <a:xfrm>
              <a:off x="5867188" y="4106829"/>
              <a:ext cx="1518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hán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62600" y="4140200"/>
              <a:ext cx="1498600" cy="466800"/>
            </a:xfrm>
            <a:custGeom>
              <a:avLst/>
              <a:gdLst>
                <a:gd name="connsiteX0" fmla="*/ 0 w 1498600"/>
                <a:gd name="connsiteY0" fmla="*/ 0 h 466800"/>
                <a:gd name="connsiteX1" fmla="*/ 406400 w 1498600"/>
                <a:gd name="connsiteY1" fmla="*/ 406400 h 466800"/>
                <a:gd name="connsiteX2" fmla="*/ 1498600 w 1498600"/>
                <a:gd name="connsiteY2" fmla="*/ 457200 h 4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600" h="466800">
                  <a:moveTo>
                    <a:pt x="0" y="0"/>
                  </a:moveTo>
                  <a:cubicBezTo>
                    <a:pt x="78316" y="165100"/>
                    <a:pt x="156633" y="330200"/>
                    <a:pt x="406400" y="406400"/>
                  </a:cubicBezTo>
                  <a:cubicBezTo>
                    <a:pt x="656167" y="482600"/>
                    <a:pt x="1077383" y="469900"/>
                    <a:pt x="1498600" y="45720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34100" y="4842401"/>
            <a:ext cx="5247428" cy="478899"/>
            <a:chOff x="6134100" y="4842401"/>
            <a:chExt cx="5247428" cy="478899"/>
          </a:xfrm>
        </p:grpSpPr>
        <p:sp>
          <p:nvSpPr>
            <p:cNvPr id="31" name="TextBox 30"/>
            <p:cNvSpPr txBox="1"/>
            <p:nvPr/>
          </p:nvSpPr>
          <p:spPr>
            <a:xfrm>
              <a:off x="6557099" y="4842401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râm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34100" y="5194300"/>
              <a:ext cx="4775200" cy="127000"/>
            </a:xfrm>
            <a:custGeom>
              <a:avLst/>
              <a:gdLst>
                <a:gd name="connsiteX0" fmla="*/ 0 w 4775200"/>
                <a:gd name="connsiteY0" fmla="*/ 0 h 127000"/>
                <a:gd name="connsiteX1" fmla="*/ 571500 w 4775200"/>
                <a:gd name="connsiteY1" fmla="*/ 101600 h 127000"/>
                <a:gd name="connsiteX2" fmla="*/ 1003300 w 4775200"/>
                <a:gd name="connsiteY2" fmla="*/ 127000 h 127000"/>
                <a:gd name="connsiteX3" fmla="*/ 4775200 w 4775200"/>
                <a:gd name="connsiteY3" fmla="*/ 635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0" h="127000">
                  <a:moveTo>
                    <a:pt x="0" y="0"/>
                  </a:moveTo>
                  <a:cubicBezTo>
                    <a:pt x="202141" y="40216"/>
                    <a:pt x="404283" y="80433"/>
                    <a:pt x="571500" y="101600"/>
                  </a:cubicBezTo>
                  <a:cubicBezTo>
                    <a:pt x="738717" y="122767"/>
                    <a:pt x="1003300" y="127000"/>
                    <a:pt x="1003300" y="127000"/>
                  </a:cubicBezTo>
                  <a:lnTo>
                    <a:pt x="4775200" y="63500"/>
                  </a:ln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09192" y="6316032"/>
            <a:ext cx="4865106" cy="541968"/>
            <a:chOff x="6105914" y="6189083"/>
            <a:chExt cx="4865106" cy="541968"/>
          </a:xfrm>
        </p:grpSpPr>
        <p:sp>
          <p:nvSpPr>
            <p:cNvPr id="33" name="TextBox 32"/>
            <p:cNvSpPr txBox="1"/>
            <p:nvPr/>
          </p:nvSpPr>
          <p:spPr>
            <a:xfrm>
              <a:off x="6146591" y="6189083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05914" y="6223000"/>
              <a:ext cx="2237986" cy="508051"/>
            </a:xfrm>
            <a:custGeom>
              <a:avLst/>
              <a:gdLst>
                <a:gd name="connsiteX0" fmla="*/ 40886 w 2237986"/>
                <a:gd name="connsiteY0" fmla="*/ 0 h 508051"/>
                <a:gd name="connsiteX1" fmla="*/ 294886 w 2237986"/>
                <a:gd name="connsiteY1" fmla="*/ 444500 h 508051"/>
                <a:gd name="connsiteX2" fmla="*/ 2237986 w 2237986"/>
                <a:gd name="connsiteY2" fmla="*/ 495300 h 50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7986" h="508051">
                  <a:moveTo>
                    <a:pt x="40886" y="0"/>
                  </a:moveTo>
                  <a:cubicBezTo>
                    <a:pt x="-15206" y="180975"/>
                    <a:pt x="-71297" y="361950"/>
                    <a:pt x="294886" y="444500"/>
                  </a:cubicBezTo>
                  <a:cubicBezTo>
                    <a:pt x="661069" y="527050"/>
                    <a:pt x="1449527" y="511175"/>
                    <a:pt x="2237986" y="49530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34100" y="5767295"/>
            <a:ext cx="5032176" cy="470391"/>
            <a:chOff x="6159500" y="5778009"/>
            <a:chExt cx="5032176" cy="470391"/>
          </a:xfrm>
        </p:grpSpPr>
        <p:sp>
          <p:nvSpPr>
            <p:cNvPr id="32" name="TextBox 31"/>
            <p:cNvSpPr txBox="1"/>
            <p:nvPr/>
          </p:nvSpPr>
          <p:spPr>
            <a:xfrm>
              <a:off x="6367247" y="5778009"/>
              <a:ext cx="482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59500" y="6184900"/>
              <a:ext cx="4013200" cy="63500"/>
            </a:xfrm>
            <a:custGeom>
              <a:avLst/>
              <a:gdLst>
                <a:gd name="connsiteX0" fmla="*/ 0 w 4013200"/>
                <a:gd name="connsiteY0" fmla="*/ 63500 h 63500"/>
                <a:gd name="connsiteX1" fmla="*/ 863600 w 4013200"/>
                <a:gd name="connsiteY1" fmla="*/ 25400 h 63500"/>
                <a:gd name="connsiteX2" fmla="*/ 2171700 w 4013200"/>
                <a:gd name="connsiteY2" fmla="*/ 0 h 63500"/>
                <a:gd name="connsiteX3" fmla="*/ 4013200 w 4013200"/>
                <a:gd name="connsiteY3" fmla="*/ 254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3200" h="63500">
                  <a:moveTo>
                    <a:pt x="0" y="63500"/>
                  </a:moveTo>
                  <a:cubicBezTo>
                    <a:pt x="250825" y="49741"/>
                    <a:pt x="863600" y="25400"/>
                    <a:pt x="863600" y="25400"/>
                  </a:cubicBezTo>
                  <a:cubicBezTo>
                    <a:pt x="1225550" y="14817"/>
                    <a:pt x="1646767" y="0"/>
                    <a:pt x="2171700" y="0"/>
                  </a:cubicBezTo>
                  <a:cubicBezTo>
                    <a:pt x="2696633" y="0"/>
                    <a:pt x="3354916" y="12700"/>
                    <a:pt x="4013200" y="2540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01" y="3702064"/>
            <a:ext cx="1160209" cy="12646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23875"/>
          <a:stretch/>
        </p:blipFill>
        <p:spPr>
          <a:xfrm>
            <a:off x="7816743" y="1147786"/>
            <a:ext cx="1178798" cy="620438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33" y="2878517"/>
            <a:ext cx="1865376" cy="108813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30" y="202456"/>
            <a:ext cx="1863139" cy="11172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63" y="-75125"/>
            <a:ext cx="1013433" cy="1013433"/>
          </a:xfrm>
          <a:prstGeom prst="rect">
            <a:avLst/>
          </a:prstGeom>
        </p:spPr>
      </p:pic>
      <p:pic>
        <p:nvPicPr>
          <p:cNvPr id="2052" name="Picture 4" descr="Halloween kids costumes play under tree Royalty Free Vector"/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 bwMode="auto">
          <a:xfrm>
            <a:off x="10676306" y="3410873"/>
            <a:ext cx="1612303" cy="18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Kids Sunglasses Png , Free Transparent Clipart - ClipartKey"/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1" y="6262156"/>
            <a:ext cx="718400" cy="3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Ribbon Clipart For Kid - Hat Clipart | Full Size PNG Download | Seek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58" y="6287805"/>
            <a:ext cx="729205" cy="4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nscreen Bottle Vector Icon Isolated On Stock Vector (Royalty Free)  167616134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9189550" y="5935992"/>
            <a:ext cx="753319" cy="7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30BB07-6316-4256-9DB0-F31EF46A71DA}"/>
              </a:ext>
            </a:extLst>
          </p:cNvPr>
          <p:cNvSpPr/>
          <p:nvPr/>
        </p:nvSpPr>
        <p:spPr>
          <a:xfrm>
            <a:off x="9753600" y="6420571"/>
            <a:ext cx="1714501" cy="3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33" y="921516"/>
            <a:ext cx="10289200" cy="640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thảo luận để làm bộ sưu tập: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mùa ở địa phương em</a:t>
            </a:r>
            <a:r>
              <a:rPr 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436" y="2499409"/>
            <a:ext cx="5404208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Lựa chọn xem các mùa nào thể hiện rõ ở địa phương: bốn mùa (xuân, hè, thu, đông) hay hai mùa (mùa mưa và mùa khô).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 sưu tập gồm cả ảnh và chữ. </a:t>
            </a:r>
          </a:p>
        </p:txBody>
      </p:sp>
      <p:pic>
        <p:nvPicPr>
          <p:cNvPr id="43" name="Picture 4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934" y="2376118"/>
            <a:ext cx="5479617" cy="3368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y Clouds Background by Slidesgo">
  <a:themeElements>
    <a:clrScheme name="Simple Light">
      <a:dk1>
        <a:srgbClr val="BA9BC9"/>
      </a:dk1>
      <a:lt1>
        <a:srgbClr val="FFFFFF"/>
      </a:lt1>
      <a:dk2>
        <a:srgbClr val="F2C9EE"/>
      </a:dk2>
      <a:lt2>
        <a:srgbClr val="7575AC"/>
      </a:lt2>
      <a:accent1>
        <a:srgbClr val="BA9BC9"/>
      </a:accent1>
      <a:accent2>
        <a:srgbClr val="F2C9EE"/>
      </a:accent2>
      <a:accent3>
        <a:srgbClr val="7575AC"/>
      </a:accent3>
      <a:accent4>
        <a:srgbClr val="6B82B8"/>
      </a:accent4>
      <a:accent5>
        <a:srgbClr val="F5CEC1"/>
      </a:accent5>
      <a:accent6>
        <a:srgbClr val="FBF9ED"/>
      </a:accent6>
      <a:hlink>
        <a:srgbClr val="7575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308</Words>
  <Application>Microsoft Office PowerPoint</Application>
  <PresentationFormat>Widescreen</PresentationFormat>
  <Paragraphs>78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Bree Serif</vt:lpstr>
      <vt:lpstr>Calibri</vt:lpstr>
      <vt:lpstr>Fira Sans</vt:lpstr>
      <vt:lpstr>黑体</vt:lpstr>
      <vt:lpstr>Times New Roman</vt:lpstr>
      <vt:lpstr>UTM Avo</vt:lpstr>
      <vt:lpstr>UTM Cookies</vt:lpstr>
      <vt:lpstr>Office Theme</vt:lpstr>
      <vt:lpstr>2_Office 主题</vt:lpstr>
      <vt:lpstr>Sky Clouds Background by Slidesgo</vt:lpstr>
      <vt:lpstr>PowerPoint Presentation</vt:lpstr>
      <vt:lpstr>THỰC HÀNH</vt:lpstr>
      <vt:lpstr>PowerPoint Presentation</vt:lpstr>
      <vt:lpstr>PowerPoint Presentation</vt:lpstr>
      <vt:lpstr>Hoạt động 2: Từng nhóm thảo luận để làm bộ sưu tập: “Các mùa ở địa phương em”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124</cp:revision>
  <dcterms:created xsi:type="dcterms:W3CDTF">2021-06-02T02:35:09Z</dcterms:created>
  <dcterms:modified xsi:type="dcterms:W3CDTF">2025-04-29T09:05:24Z</dcterms:modified>
</cp:coreProperties>
</file>