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7" r:id="rId3"/>
    <p:sldMasterId id="2147483699" r:id="rId4"/>
  </p:sldMasterIdLst>
  <p:notesMasterIdLst>
    <p:notesMasterId r:id="rId19"/>
  </p:notesMasterIdLst>
  <p:handoutMasterIdLst>
    <p:handoutMasterId r:id="rId20"/>
  </p:handoutMasterIdLst>
  <p:sldIdLst>
    <p:sldId id="256" r:id="rId5"/>
    <p:sldId id="2007577121" r:id="rId6"/>
    <p:sldId id="271" r:id="rId7"/>
    <p:sldId id="270" r:id="rId8"/>
    <p:sldId id="2007577122" r:id="rId9"/>
    <p:sldId id="268" r:id="rId10"/>
    <p:sldId id="2007577123" r:id="rId11"/>
    <p:sldId id="295" r:id="rId12"/>
    <p:sldId id="298" r:id="rId13"/>
    <p:sldId id="300" r:id="rId14"/>
    <p:sldId id="299" r:id="rId15"/>
    <p:sldId id="280" r:id="rId16"/>
    <p:sldId id="301" r:id="rId17"/>
    <p:sldId id="307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FFFF"/>
    <a:srgbClr val="47B298"/>
    <a:srgbClr val="F5EF81"/>
    <a:srgbClr val="E5C53E"/>
    <a:srgbClr val="13AF5E"/>
    <a:srgbClr val="FF6969"/>
    <a:srgbClr val="F9DAD8"/>
    <a:srgbClr val="6FCDE9"/>
    <a:srgbClr val="FA2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EF6F1-3FF4-464F-96BB-8A5A843AE2D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E3F54-2512-4A9F-92D4-BA99345A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46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8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9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1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4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9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8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2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4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5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9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6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8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6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1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9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6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81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4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7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3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34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26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30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1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5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62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67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2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5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81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4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88A2-A8ED-4796-ABF9-3B8FE568CF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7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m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4" y="1278888"/>
            <a:ext cx="3819519" cy="1323439"/>
            <a:chOff x="650271" y="1233713"/>
            <a:chExt cx="2915316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1" y="1233713"/>
              <a:ext cx="28135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42937" y="3830730"/>
            <a:ext cx="8675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</a:t>
            </a:r>
            <a:r>
              <a:rPr lang="en-US" sz="60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927100" y="0"/>
            <a:ext cx="11601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r>
              <a:rPr lang="en-US" sz="480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TRÁI </a:t>
            </a:r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2" b="90000" l="1615" r="97231">
                        <a14:foregroundMark x1="36385" y1="58308" x2="44462" y2="6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889" r="1388" b="16111"/>
          <a:stretch/>
        </p:blipFill>
        <p:spPr>
          <a:xfrm>
            <a:off x="8335294" y="1673363"/>
            <a:ext cx="3276748" cy="2352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9766300" y="6426200"/>
            <a:ext cx="1689100" cy="317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68335" r="9616" b="11788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3769" y="4913907"/>
            <a:ext cx="498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0412" y="4970001"/>
            <a:ext cx="439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7278" y="5868014"/>
            <a:ext cx="443738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1136" y="5437127"/>
            <a:ext cx="23573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04400" y="6515100"/>
            <a:ext cx="16637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8970" y="4913907"/>
            <a:ext cx="345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6442" y="4970001"/>
            <a:ext cx="297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" y="1435047"/>
            <a:ext cx="10262575" cy="3557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5477" y="5437127"/>
            <a:ext cx="24454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7794" y="5437127"/>
            <a:ext cx="458944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04400" y="6515100"/>
            <a:ext cx="16637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2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bạn trong mỗi hình.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0397" y="1600199"/>
            <a:ext cx="9972339" cy="4175312"/>
            <a:chOff x="1100397" y="1721223"/>
            <a:chExt cx="9972339" cy="4175312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5" t="41017" r="8058" b="35853"/>
            <a:stretch/>
          </p:blipFill>
          <p:spPr bwMode="auto">
            <a:xfrm>
              <a:off x="1100397" y="1721223"/>
              <a:ext cx="9972339" cy="403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29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01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79561" y="5526740"/>
            <a:ext cx="498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365765"/>
            <a:ext cx="1581227" cy="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0397" y="1244546"/>
            <a:ext cx="9972339" cy="4389770"/>
            <a:chOff x="1100397" y="1365570"/>
            <a:chExt cx="9972339" cy="4389770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5" t="62999" r="7638" b="12335"/>
            <a:stretch/>
          </p:blipFill>
          <p:spPr bwMode="auto">
            <a:xfrm>
              <a:off x="1100397" y="1453435"/>
              <a:ext cx="9972339" cy="430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66022" y="1365570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54436" y="1375578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bạn trong mỗi hình.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0192" y="5526740"/>
            <a:ext cx="184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365765"/>
            <a:ext cx="1581227" cy="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" t="61899" r="-120" b="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3371" y="0"/>
            <a:ext cx="4412343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659862" y="5503439"/>
            <a:ext cx="889200" cy="606850"/>
            <a:chOff x="10659862" y="5503439"/>
            <a:chExt cx="889200" cy="606850"/>
          </a:xfrm>
        </p:grpSpPr>
        <p:sp>
          <p:nvSpPr>
            <p:cNvPr id="4" name="Rectangle 3"/>
            <p:cNvSpPr/>
            <p:nvPr/>
          </p:nvSpPr>
          <p:spPr>
            <a:xfrm rot="20539067">
              <a:off x="10772774" y="5853114"/>
              <a:ext cx="776288" cy="257175"/>
            </a:xfrm>
            <a:prstGeom prst="rect">
              <a:avLst/>
            </a:prstGeom>
            <a:solidFill>
              <a:srgbClr val="E5C53E"/>
            </a:solidFill>
            <a:ln>
              <a:solidFill>
                <a:srgbClr val="E5C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20539067">
              <a:off x="10659862" y="5503439"/>
              <a:ext cx="776288" cy="356996"/>
            </a:xfrm>
            <a:prstGeom prst="rect">
              <a:avLst/>
            </a:prstGeom>
            <a:solidFill>
              <a:srgbClr val="F5EF81"/>
            </a:solidFill>
            <a:ln>
              <a:solidFill>
                <a:srgbClr val="F5E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8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3996" y="1907335"/>
            <a:ext cx="5105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2439" y="4296350"/>
            <a:ext cx="5544361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2012D-0C37-4B1F-997C-155912783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69" t="1142" r="4209" b="66038"/>
          <a:stretch/>
        </p:blipFill>
        <p:spPr>
          <a:xfrm>
            <a:off x="7060019" y="167704"/>
            <a:ext cx="4625163" cy="3479261"/>
          </a:xfrm>
          <a:prstGeom prst="roundRect">
            <a:avLst>
              <a:gd name="adj" fmla="val 7656"/>
            </a:avLst>
          </a:prstGeom>
        </p:spPr>
      </p:pic>
    </p:spTree>
    <p:extLst>
      <p:ext uri="{BB962C8B-B14F-4D97-AF65-F5344CB8AC3E}">
        <p14:creationId xmlns:p14="http://schemas.microsoft.com/office/powerpoint/2010/main" val="3535750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3499" y="2093385"/>
            <a:ext cx="5105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2722" y="4596046"/>
            <a:ext cx="3253563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FB61F-BCD6-43F2-B066-F78624501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5" t="1142" r="49253" b="66038"/>
          <a:stretch/>
        </p:blipFill>
        <p:spPr>
          <a:xfrm>
            <a:off x="6932430" y="114184"/>
            <a:ext cx="4674586" cy="3958403"/>
          </a:xfrm>
          <a:prstGeom prst="roundRect">
            <a:avLst>
              <a:gd name="adj" fmla="val 7656"/>
            </a:avLst>
          </a:prstGeom>
        </p:spPr>
      </p:pic>
    </p:spTree>
    <p:extLst>
      <p:ext uri="{BB962C8B-B14F-4D97-AF65-F5344CB8AC3E}">
        <p14:creationId xmlns:p14="http://schemas.microsoft.com/office/powerpoint/2010/main" val="24676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2045" y="1831142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4745" y="4726008"/>
            <a:ext cx="4371065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70C1AB-61F9-4566-BA4D-59B5CD5F1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2" t="35074" r="49292" b="34389"/>
          <a:stretch/>
        </p:blipFill>
        <p:spPr>
          <a:xfrm>
            <a:off x="6830456" y="267075"/>
            <a:ext cx="4627085" cy="3683119"/>
          </a:xfrm>
          <a:prstGeom prst="roundRect">
            <a:avLst>
              <a:gd name="adj" fmla="val 7656"/>
            </a:avLst>
          </a:prstGeom>
        </p:spPr>
      </p:pic>
    </p:spTree>
    <p:extLst>
      <p:ext uri="{BB962C8B-B14F-4D97-AF65-F5344CB8AC3E}">
        <p14:creationId xmlns:p14="http://schemas.microsoft.com/office/powerpoint/2010/main" val="258490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3670" y="2098340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6281" y="4774815"/>
            <a:ext cx="279052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3473DF-3415-4FE8-98FC-86B17D7B8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57" t="34858" r="4507" b="34605"/>
          <a:stretch/>
        </p:blipFill>
        <p:spPr>
          <a:xfrm>
            <a:off x="6830456" y="267075"/>
            <a:ext cx="4627085" cy="3683119"/>
          </a:xfrm>
          <a:prstGeom prst="roundRect">
            <a:avLst>
              <a:gd name="adj" fmla="val 7656"/>
            </a:avLst>
          </a:prstGeom>
        </p:spPr>
      </p:pic>
    </p:spTree>
    <p:extLst>
      <p:ext uri="{BB962C8B-B14F-4D97-AF65-F5344CB8AC3E}">
        <p14:creationId xmlns:p14="http://schemas.microsoft.com/office/powerpoint/2010/main" val="386817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445134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6913" y="4738315"/>
            <a:ext cx="3486961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523CFE-BA0B-473B-8273-95C53F666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6" t="66593" r="49682" b="2870"/>
          <a:stretch/>
        </p:blipFill>
        <p:spPr>
          <a:xfrm>
            <a:off x="6978316" y="267075"/>
            <a:ext cx="4596063" cy="3683119"/>
          </a:xfrm>
          <a:prstGeom prst="roundRect">
            <a:avLst>
              <a:gd name="adj" fmla="val 7656"/>
            </a:avLst>
          </a:prstGeom>
        </p:spPr>
      </p:pic>
    </p:spTree>
    <p:extLst>
      <p:ext uri="{BB962C8B-B14F-4D97-AF65-F5344CB8AC3E}">
        <p14:creationId xmlns:p14="http://schemas.microsoft.com/office/powerpoint/2010/main" val="385288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5877" y="2073518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6111" y="4838092"/>
            <a:ext cx="367883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85A1E-1EFC-4FDD-8F80-311423D59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90" t="67598" r="4778" b="1865"/>
          <a:stretch/>
        </p:blipFill>
        <p:spPr>
          <a:xfrm>
            <a:off x="7086264" y="171428"/>
            <a:ext cx="4968942" cy="3981931"/>
          </a:xfrm>
          <a:prstGeom prst="roundRect">
            <a:avLst>
              <a:gd name="adj" fmla="val 7656"/>
            </a:avLst>
          </a:prstGeom>
        </p:spPr>
      </p:pic>
    </p:spTree>
    <p:extLst>
      <p:ext uri="{BB962C8B-B14F-4D97-AF65-F5344CB8AC3E}">
        <p14:creationId xmlns:p14="http://schemas.microsoft.com/office/powerpoint/2010/main" val="46622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" t="4874"/>
          <a:stretch/>
        </p:blipFill>
        <p:spPr>
          <a:xfrm>
            <a:off x="2665200" y="2025373"/>
            <a:ext cx="6832569" cy="4091179"/>
          </a:xfrm>
          <a:prstGeom prst="roundRect">
            <a:avLst>
              <a:gd name="adj" fmla="val 10165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4325257" y="213359"/>
            <a:ext cx="78667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Theo em,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0" y="3414693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8A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44800" y="2598057"/>
            <a:ext cx="2627086" cy="1770743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31542" y="2598057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 rot="20289197">
            <a:off x="5696125" y="4749190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9907371" y="3287485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endParaRPr lang="en-US" sz="2800" b="1" dirty="0">
              <a:solidFill>
                <a:srgbClr val="F8A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3942001" y="6187732"/>
            <a:ext cx="46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b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b="1" dirty="0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b="1" dirty="0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b="1" dirty="0">
              <a:solidFill>
                <a:srgbClr val="47B2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28200" y="6515100"/>
            <a:ext cx="1778000" cy="195852"/>
          </a:xfrm>
          <a:prstGeom prst="rect">
            <a:avLst/>
          </a:prstGeom>
          <a:solidFill>
            <a:srgbClr val="47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8" grpId="0" animBg="1"/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045782" y="100092"/>
            <a:ext cx="781108" cy="1091776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38233" y="-73025"/>
            <a:ext cx="7329842" cy="15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dưới đây và nêu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pPr>
              <a:lnSpc>
                <a:spcPts val="4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Việc làm trong mmỗi hình để ứng phó với thiên tai nào?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143" y="5868014"/>
            <a:ext cx="29821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44129" r="9616" b="35994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7082" y="4913907"/>
            <a:ext cx="4458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7722" y="4970001"/>
            <a:ext cx="4627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 nghe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50293" y="5868014"/>
            <a:ext cx="555622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2" name="Rectangle 1"/>
          <p:cNvSpPr/>
          <p:nvPr/>
        </p:nvSpPr>
        <p:spPr>
          <a:xfrm>
            <a:off x="9804400" y="6515100"/>
            <a:ext cx="16637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/>
      <p:bldP spid="10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312</Words>
  <Application>Microsoft Office PowerPoint</Application>
  <PresentationFormat>Widescreen</PresentationFormat>
  <Paragraphs>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黑体</vt:lpstr>
      <vt:lpstr>Times New Roman</vt:lpstr>
      <vt:lpstr>UTM Avo</vt:lpstr>
      <vt:lpstr>UTM Cookies</vt:lpstr>
      <vt:lpstr>Office Theme</vt:lpstr>
      <vt:lpstr>2_Office 主题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MinhThangPC.VN</cp:lastModifiedBy>
  <cp:revision>103</cp:revision>
  <dcterms:created xsi:type="dcterms:W3CDTF">2021-06-02T02:35:09Z</dcterms:created>
  <dcterms:modified xsi:type="dcterms:W3CDTF">2025-04-29T09:05:50Z</dcterms:modified>
</cp:coreProperties>
</file>