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007577163" r:id="rId4"/>
    <p:sldId id="276" r:id="rId5"/>
    <p:sldId id="277" r:id="rId6"/>
    <p:sldId id="278" r:id="rId7"/>
    <p:sldId id="279" r:id="rId8"/>
    <p:sldId id="280" r:id="rId9"/>
    <p:sldId id="281" r:id="rId10"/>
    <p:sldId id="2007577165" r:id="rId11"/>
    <p:sldId id="2007577164" r:id="rId12"/>
    <p:sldId id="200757716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1FE"/>
    <a:srgbClr val="D4EFFC"/>
    <a:srgbClr val="FDD7CF"/>
    <a:srgbClr val="F8A513"/>
    <a:srgbClr val="FF6969"/>
    <a:srgbClr val="84A8A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A9CA-0E01-4F2B-9E68-14A0AE13436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1F7F1-77C0-43F8-ADCD-CD2BCC06B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9BAA6-30B6-4FF4-B55C-79D62B66F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8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07362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20451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059327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987320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8506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0921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6837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32046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0894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6478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21784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3149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03454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9057233"/>
      </p:ext>
    </p:extLst>
  </p:cSld>
  <p:clrMapOvr>
    <a:masterClrMapping/>
  </p:clrMapOvr>
  <p:transition spd="slow" advTm="1000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446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2" y="2077762"/>
            <a:ext cx="876819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2" y="4092429"/>
            <a:ext cx="876819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9" y="5583755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56404" y="3762273"/>
            <a:ext cx="257952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105983" y="2108325"/>
            <a:ext cx="431222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70"/>
            <a:ext cx="967836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5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30"/>
            <a:ext cx="260646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0" y="942395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4" y="2235821"/>
            <a:ext cx="260642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7" y="1591620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6" y="761385"/>
            <a:ext cx="1554965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2" y="4067095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4" y="1120491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9" y="-11449"/>
            <a:ext cx="12192214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4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5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60" y="5654952"/>
            <a:ext cx="1479138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75520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302892" y="2799644"/>
            <a:ext cx="3964299" cy="1337621"/>
            <a:chOff x="539765" y="2125276"/>
            <a:chExt cx="3025821" cy="13376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10968" y="2139458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39765" y="2125276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96179" y="4733167"/>
            <a:ext cx="1172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MÙA TRONG NĂM ( </a:t>
            </a:r>
            <a:r>
              <a:rPr lang="en-US" sz="60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1215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0700" y="342900"/>
            <a:ext cx="1040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3796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924845" y="128831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16060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17100" y="6477000"/>
            <a:ext cx="1689100" cy="279400"/>
          </a:xfrm>
          <a:prstGeom prst="rect">
            <a:avLst/>
          </a:prstGeom>
          <a:solidFill>
            <a:srgbClr val="D4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479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59001"/>
            <a:ext cx="10452100" cy="1947806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Tạm biệt </a:t>
            </a:r>
            <a:endParaRPr kumimoji="0" lang="en-US" sz="598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 </a:t>
            </a:r>
            <a:r>
              <a:rPr kumimoji="0" lang="vi-VN" sz="598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hẹn gặp lại các con!</a:t>
            </a:r>
            <a:endParaRPr kumimoji="0" lang="en-US" sz="598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8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30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</a:p>
        </p:txBody>
      </p:sp>
      <p:sp>
        <p:nvSpPr>
          <p:cNvPr id="9" name="Rectangle 8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766300" y="6470891"/>
            <a:ext cx="1656443" cy="304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258512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Hè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1430" y="2466450"/>
            <a:ext cx="206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6302" y="3116215"/>
            <a:ext cx="211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2108" y="3797666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430" y="4442917"/>
            <a:ext cx="229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91700" y="6451600"/>
            <a:ext cx="1574800" cy="279400"/>
          </a:xfrm>
          <a:prstGeom prst="rect">
            <a:avLst/>
          </a:prstGeom>
          <a:solidFill>
            <a:srgbClr val="AB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7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91700" y="6451600"/>
            <a:ext cx="1574800" cy="279400"/>
          </a:xfrm>
          <a:prstGeom prst="rect">
            <a:avLst/>
          </a:prstGeom>
          <a:solidFill>
            <a:srgbClr val="ABE1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243872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err="1"/>
              <a:t>của</a:t>
            </a:r>
            <a:r>
              <a:rPr lang="en-US" sz="2800"/>
              <a:t> từng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9766300" y="6426200"/>
            <a:ext cx="16383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467</Words>
  <Application>Microsoft Office PowerPoint</Application>
  <PresentationFormat>Màn hình rộng</PresentationFormat>
  <Paragraphs>79</Paragraphs>
  <Slides>11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Times New Roman</vt:lpstr>
      <vt:lpstr>UTM Avo</vt:lpstr>
      <vt:lpstr>UTM Cookies</vt:lpstr>
      <vt:lpstr>Office Theme</vt:lpstr>
      <vt:lpstr>千图网拥有20W+精美PPT模板 更多PPT模板下载至：www.58pic.com/office/ppt​​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79</cp:revision>
  <dcterms:created xsi:type="dcterms:W3CDTF">2021-06-02T02:35:09Z</dcterms:created>
  <dcterms:modified xsi:type="dcterms:W3CDTF">2023-04-20T03:23:40Z</dcterms:modified>
</cp:coreProperties>
</file>