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5" r:id="rId3"/>
  </p:sldMasterIdLst>
  <p:notesMasterIdLst>
    <p:notesMasterId r:id="rId14"/>
  </p:notesMasterIdLst>
  <p:sldIdLst>
    <p:sldId id="285" r:id="rId4"/>
    <p:sldId id="528" r:id="rId5"/>
    <p:sldId id="286" r:id="rId6"/>
    <p:sldId id="287" r:id="rId7"/>
    <p:sldId id="289" r:id="rId8"/>
    <p:sldId id="290" r:id="rId9"/>
    <p:sldId id="304" r:id="rId10"/>
    <p:sldId id="527" r:id="rId11"/>
    <p:sldId id="510" r:id="rId12"/>
    <p:sldId id="529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95" d="100"/>
          <a:sy n="95" d="100"/>
        </p:scale>
        <p:origin x="-9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4F0F6-BFAE-4541-B0AB-B29EF3A7711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0F61F-BA17-4AEE-952B-40D19670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87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89014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176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48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950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10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53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50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852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51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5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183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9070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64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84345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87635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65672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3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191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4819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566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610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636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650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21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02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16712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135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62928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7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47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9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11536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560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721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077218"/>
            <a:chOff x="1523998" y="0"/>
            <a:chExt cx="2190751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56465" y="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</a:rPr>
                <a:t>14</a:t>
              </a:r>
              <a:endParaRPr lang="vi-VN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515635" y="386694"/>
            <a:ext cx="560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136786" y="1504735"/>
            <a:ext cx="9585189" cy="2780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68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TRONG PHẠM VI 100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0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81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8276" y="1274972"/>
            <a:ext cx="2676936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đọc, viết, so sánh được các số trong phạm vi 1000.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69757" y="1091067"/>
            <a:ext cx="3217968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viết các số theo thứ tự từ bé đến lớn và từ lớn đến bé (có không quá 4 số).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01119" y="68989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8751272" y="993927"/>
            <a:ext cx="2752646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Rèn kĩ năng đọc, viết, so sánh được các số trong phạm vi 1000.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8659738" y="4017869"/>
            <a:ext cx="3141168" cy="2626518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viết số thành tổng các trăm, chục, đơn vị. 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4943158" y="4017869"/>
            <a:ext cx="3233834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Tìm được số lớn nhất, số bé nhất trong 4 số đã cho.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1071772" y="3897059"/>
            <a:ext cx="3135566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Viết được các số theo thứ tự từ bé đến lớn và từ lớn đến bé ( có không quá 4 số).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6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3649196" y="1049371"/>
            <a:ext cx="326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3554115" y="5101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3991437" y="410887"/>
            <a:ext cx="11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Số</a:t>
            </a:r>
            <a:r>
              <a:rPr lang="en-US" sz="3600" b="1" dirty="0"/>
              <a:t>?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xmlns="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xmlns="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xmlns="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xmlns="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xmlns="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xmlns="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xmlns="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xmlns="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xmlns="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xmlns="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xmlns="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xmlns="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xmlns="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xmlns="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xmlns="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xmlns="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xmlns="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xmlns="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xmlns="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xmlns="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4047732" y="947511"/>
            <a:ext cx="80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F24DA8D-AEA6-4848-80D6-82989DEB8547}"/>
              </a:ext>
            </a:extLst>
          </p:cNvPr>
          <p:cNvSpPr/>
          <p:nvPr/>
        </p:nvSpPr>
        <p:spPr>
          <a:xfrm>
            <a:off x="3261860" y="580972"/>
            <a:ext cx="581854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D88FEC-2244-4D42-BF5D-1D1B8AE3049D}"/>
              </a:ext>
            </a:extLst>
          </p:cNvPr>
          <p:cNvGrpSpPr/>
          <p:nvPr/>
        </p:nvGrpSpPr>
        <p:grpSpPr>
          <a:xfrm>
            <a:off x="3897445" y="620171"/>
            <a:ext cx="1906632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&gt;, &lt;, =</a:t>
              </a:r>
              <a:endParaRPr lang="vi-VN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45F82-1058-451D-94B1-7D6A7A21C61D}"/>
              </a:ext>
            </a:extLst>
          </p:cNvPr>
          <p:cNvSpPr/>
          <p:nvPr/>
        </p:nvSpPr>
        <p:spPr>
          <a:xfrm>
            <a:off x="667594" y="2829368"/>
            <a:ext cx="595631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59C7DF8-559C-4DD7-B27C-7FE966AA4406}"/>
              </a:ext>
            </a:extLst>
          </p:cNvPr>
          <p:cNvSpPr txBox="1"/>
          <p:nvPr/>
        </p:nvSpPr>
        <p:spPr>
          <a:xfrm>
            <a:off x="1263225" y="2919471"/>
            <a:ext cx="85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46D427A-F1DF-4E3F-83E5-CF645FF2C44D}"/>
              </a:ext>
            </a:extLst>
          </p:cNvPr>
          <p:cNvSpPr txBox="1"/>
          <p:nvPr/>
        </p:nvSpPr>
        <p:spPr>
          <a:xfrm>
            <a:off x="7247852" y="343886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ECAE3B-746D-4065-BD2C-D8E88580A496}"/>
              </a:ext>
            </a:extLst>
          </p:cNvPr>
          <p:cNvSpPr txBox="1"/>
          <p:nvPr/>
        </p:nvSpPr>
        <p:spPr>
          <a:xfrm>
            <a:off x="1271315" y="2943354"/>
            <a:ext cx="102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3934655" y="1147718"/>
            <a:ext cx="1407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622925" y="1477063"/>
            <a:ext cx="324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8276" y="1274972"/>
            <a:ext cx="2676936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đọc, viết, so sánh được các số trong phạm vi 1000.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69757" y="1091067"/>
            <a:ext cx="3217968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viết các số theo thứ tự từ bé đến lớn và từ lớn đến bé (có không quá 4 số).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01119" y="68989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8751272" y="993927"/>
            <a:ext cx="2752646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Rèn kĩ năng đọc, viết, so sánh được các số trong phạm vi 1000.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8659738" y="4017869"/>
            <a:ext cx="3141168" cy="2626518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viết số thành tổng các trăm, chục, đơn vị. 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4943158" y="4017869"/>
            <a:ext cx="3233834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Tìm được số lớn nhất, số bé nhất trong 4 số đã cho.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1071772" y="3897059"/>
            <a:ext cx="3135566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Viết được các số theo thứ tự từ bé đến lớn và từ lớn đến bé ( có không quá 4 số).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5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409</Words>
  <Application>Microsoft Office PowerPoint</Application>
  <PresentationFormat>Custom</PresentationFormat>
  <Paragraphs>111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159</cp:revision>
  <dcterms:created xsi:type="dcterms:W3CDTF">2021-06-02T01:34:28Z</dcterms:created>
  <dcterms:modified xsi:type="dcterms:W3CDTF">2024-04-23T10:34:08Z</dcterms:modified>
</cp:coreProperties>
</file>