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57" r:id="rId4"/>
    <p:sldId id="259" r:id="rId5"/>
    <p:sldId id="276" r:id="rId6"/>
    <p:sldId id="267" r:id="rId7"/>
    <p:sldId id="279" r:id="rId8"/>
    <p:sldId id="278" r:id="rId9"/>
    <p:sldId id="280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9FF0E-1137-48F9-8A90-5D3009EBD51E}" type="parTrans" cxnId="{4518EB6F-DC5F-4EA9-A56A-932CEAB18131}">
      <dgm:prSet/>
      <dgm:spPr/>
      <dgm:t>
        <a:bodyPr/>
        <a:lstStyle/>
        <a:p>
          <a:endParaRPr lang="en-US"/>
        </a:p>
      </dgm:t>
    </dgm:pt>
    <dgm:pt modelId="{B3CDE2A6-3465-4371-BD13-E390009E3B6D}" type="sibTrans" cxnId="{4518EB6F-DC5F-4EA9-A56A-932CEAB1813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EFBAA-F1FE-4389-937B-AEC5F34C6478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75C7E-F7AA-4133-BEB8-6ED92D48D654}" type="parTrans" cxnId="{B663358E-E875-4447-8EBF-73AA0A570C67}">
      <dgm:prSet/>
      <dgm:spPr/>
      <dgm:t>
        <a:bodyPr/>
        <a:lstStyle/>
        <a:p>
          <a:endParaRPr lang="en-US"/>
        </a:p>
      </dgm:t>
    </dgm:pt>
    <dgm:pt modelId="{F6C70966-7671-4EB3-A86C-4CC45A71170C}" type="sibTrans" cxnId="{B663358E-E875-4447-8EBF-73AA0A570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97AA8-8C7B-4100-BE13-E10C5C0307F3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Ống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B77EEF-7BCF-4B6E-820C-2C96732720BE}" type="parTrans" cxnId="{DCD21617-DB7E-4AFA-ACD9-5005A9FF1F10}">
      <dgm:prSet/>
      <dgm:spPr/>
      <dgm:t>
        <a:bodyPr/>
        <a:lstStyle/>
        <a:p>
          <a:endParaRPr lang="en-US"/>
        </a:p>
      </dgm:t>
    </dgm:pt>
    <dgm:pt modelId="{59675A98-1779-4F9D-939B-DAFBC610C147}" type="sibTrans" cxnId="{DCD21617-DB7E-4AFA-ACD9-5005A9FF1F10}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DDADB-39EF-4A53-8C35-34D724B9865D}" type="pres">
      <dgm:prSet presAssocID="{B3CDE2A6-3465-4371-BD13-E390009E3B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2B1E57-83B4-4E3C-B62D-A2D388BDFB01}" type="pres">
      <dgm:prSet presAssocID="{B3CDE2A6-3465-4371-BD13-E390009E3B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13144-DBEC-4962-96A1-FCA7D3566587}" type="pres">
      <dgm:prSet presAssocID="{F6C70966-7671-4EB3-A86C-4CC45A71170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1F5EDA-EEB6-4544-8529-23C05F70A71A}" type="pres">
      <dgm:prSet presAssocID="{F6C70966-7671-4EB3-A86C-4CC45A71170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48064A9-3648-486F-9600-ABB067AD7379}" type="pres">
      <dgm:prSet presAssocID="{59A97AA8-8C7B-4100-BE13-E10C5C0307F3}" presName="node" presStyleLbl="node1" presStyleIdx="2" presStyleCnt="3" custLinFactNeighborX="2618" custLinFactNeighborY="9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28526-B6D5-4AB4-9631-34648DB86230}" type="presOf" srcId="{C8ECD2A1-3FD9-4193-909B-DF12513C6E82}" destId="{AAB5C4B1-2234-464C-A2AA-22A92666E3B1}" srcOrd="0" destOrd="0" presId="urn:microsoft.com/office/officeart/2005/8/layout/process2"/>
    <dgm:cxn modelId="{4518EB6F-DC5F-4EA9-A56A-932CEAB18131}" srcId="{F4424543-034D-42BD-92CF-1ECDD8AEA10F}" destId="{C8ECD2A1-3FD9-4193-909B-DF12513C6E82}" srcOrd="0" destOrd="0" parTransId="{F649FF0E-1137-48F9-8A90-5D3009EBD51E}" sibTransId="{B3CDE2A6-3465-4371-BD13-E390009E3B6D}"/>
    <dgm:cxn modelId="{38F7E1D8-D7EA-491B-9160-F2E9CD0ABE12}" type="presOf" srcId="{F6C70966-7671-4EB3-A86C-4CC45A71170C}" destId="{B7113144-DBEC-4962-96A1-FCA7D3566587}" srcOrd="0" destOrd="0" presId="urn:microsoft.com/office/officeart/2005/8/layout/process2"/>
    <dgm:cxn modelId="{DCD21617-DB7E-4AFA-ACD9-5005A9FF1F10}" srcId="{F4424543-034D-42BD-92CF-1ECDD8AEA10F}" destId="{59A97AA8-8C7B-4100-BE13-E10C5C0307F3}" srcOrd="2" destOrd="0" parTransId="{05B77EEF-7BCF-4B6E-820C-2C96732720BE}" sibTransId="{59675A98-1779-4F9D-939B-DAFBC610C147}"/>
    <dgm:cxn modelId="{A1677884-2906-437C-B74B-FC228D9E042E}" type="presOf" srcId="{F4424543-034D-42BD-92CF-1ECDD8AEA10F}" destId="{7B399EA5-7169-47EF-BA98-3F238A6E0CD7}" srcOrd="0" destOrd="0" presId="urn:microsoft.com/office/officeart/2005/8/layout/process2"/>
    <dgm:cxn modelId="{B663358E-E875-4447-8EBF-73AA0A570C67}" srcId="{F4424543-034D-42BD-92CF-1ECDD8AEA10F}" destId="{259EFBAA-F1FE-4389-937B-AEC5F34C6478}" srcOrd="1" destOrd="0" parTransId="{5F375C7E-F7AA-4133-BEB8-6ED92D48D654}" sibTransId="{F6C70966-7671-4EB3-A86C-4CC45A71170C}"/>
    <dgm:cxn modelId="{4E859E1F-355D-4F12-B414-2439FB79565C}" type="presOf" srcId="{F6C70966-7671-4EB3-A86C-4CC45A71170C}" destId="{531F5EDA-EEB6-4544-8529-23C05F70A71A}" srcOrd="1" destOrd="0" presId="urn:microsoft.com/office/officeart/2005/8/layout/process2"/>
    <dgm:cxn modelId="{1292127D-EA12-4B69-BE00-07B1760C67AF}" type="presOf" srcId="{259EFBAA-F1FE-4389-937B-AEC5F34C6478}" destId="{0290AD66-B3AA-4A0E-B4EB-F8C388F0D163}" srcOrd="0" destOrd="0" presId="urn:microsoft.com/office/officeart/2005/8/layout/process2"/>
    <dgm:cxn modelId="{AF913B32-5FA4-4882-A21D-E4EBE834234C}" type="presOf" srcId="{B3CDE2A6-3465-4371-BD13-E390009E3B6D}" destId="{58FDDADB-39EF-4A53-8C35-34D724B9865D}" srcOrd="0" destOrd="0" presId="urn:microsoft.com/office/officeart/2005/8/layout/process2"/>
    <dgm:cxn modelId="{BD780B26-2AA2-4175-AA8C-25CBD194E61C}" type="presOf" srcId="{59A97AA8-8C7B-4100-BE13-E10C5C0307F3}" destId="{148064A9-3648-486F-9600-ABB067AD7379}" srcOrd="0" destOrd="0" presId="urn:microsoft.com/office/officeart/2005/8/layout/process2"/>
    <dgm:cxn modelId="{DDD1A323-E6CF-430C-BAAD-EB12E66CADB2}" type="presOf" srcId="{B3CDE2A6-3465-4371-BD13-E390009E3B6D}" destId="{282B1E57-83B4-4E3C-B62D-A2D388BDFB01}" srcOrd="1" destOrd="0" presId="urn:microsoft.com/office/officeart/2005/8/layout/process2"/>
    <dgm:cxn modelId="{E28539C7-337E-4FF4-80DF-3C4B688E4777}" type="presParOf" srcId="{7B399EA5-7169-47EF-BA98-3F238A6E0CD7}" destId="{AAB5C4B1-2234-464C-A2AA-22A92666E3B1}" srcOrd="0" destOrd="0" presId="urn:microsoft.com/office/officeart/2005/8/layout/process2"/>
    <dgm:cxn modelId="{CC0F703C-B774-40B6-BE2B-927881405EC2}" type="presParOf" srcId="{7B399EA5-7169-47EF-BA98-3F238A6E0CD7}" destId="{58FDDADB-39EF-4A53-8C35-34D724B9865D}" srcOrd="1" destOrd="0" presId="urn:microsoft.com/office/officeart/2005/8/layout/process2"/>
    <dgm:cxn modelId="{AFE897D6-EF30-4407-8EA4-04A044F03216}" type="presParOf" srcId="{58FDDADB-39EF-4A53-8C35-34D724B9865D}" destId="{282B1E57-83B4-4E3C-B62D-A2D388BDFB01}" srcOrd="0" destOrd="0" presId="urn:microsoft.com/office/officeart/2005/8/layout/process2"/>
    <dgm:cxn modelId="{605169B6-7C58-40BB-AC01-054C49031018}" type="presParOf" srcId="{7B399EA5-7169-47EF-BA98-3F238A6E0CD7}" destId="{0290AD66-B3AA-4A0E-B4EB-F8C388F0D163}" srcOrd="2" destOrd="0" presId="urn:microsoft.com/office/officeart/2005/8/layout/process2"/>
    <dgm:cxn modelId="{F850FE35-586D-4E15-91B3-5C111125A07F}" type="presParOf" srcId="{7B399EA5-7169-47EF-BA98-3F238A6E0CD7}" destId="{B7113144-DBEC-4962-96A1-FCA7D3566587}" srcOrd="3" destOrd="0" presId="urn:microsoft.com/office/officeart/2005/8/layout/process2"/>
    <dgm:cxn modelId="{82F2F781-A58A-4255-BDB2-41CBA5813AF7}" type="presParOf" srcId="{B7113144-DBEC-4962-96A1-FCA7D3566587}" destId="{531F5EDA-EEB6-4544-8529-23C05F70A71A}" srcOrd="0" destOrd="0" presId="urn:microsoft.com/office/officeart/2005/8/layout/process2"/>
    <dgm:cxn modelId="{C9B1D448-B3D6-4D17-8CBF-3FA58AA510A9}" type="presParOf" srcId="{7B399EA5-7169-47EF-BA98-3F238A6E0CD7}" destId="{148064A9-3648-486F-9600-ABB067AD7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C4B1-2234-464C-A2AA-22A92666E3B1}">
      <dsp:nvSpPr>
        <dsp:cNvPr id="0" name=""/>
        <dsp:cNvSpPr/>
      </dsp:nvSpPr>
      <dsp:spPr>
        <a:xfrm>
          <a:off x="2410198" y="0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883" y="23685"/>
        <a:ext cx="1408209" cy="761285"/>
      </dsp:txXfrm>
    </dsp:sp>
    <dsp:sp modelId="{58FDDADB-39EF-4A53-8C35-34D724B9865D}">
      <dsp:nvSpPr>
        <dsp:cNvPr id="0" name=""/>
        <dsp:cNvSpPr/>
      </dsp:nvSpPr>
      <dsp:spPr>
        <a:xfrm rot="5400000">
          <a:off x="2986365" y="828871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28820" y="859196"/>
        <a:ext cx="218336" cy="212272"/>
      </dsp:txXfrm>
    </dsp:sp>
    <dsp:sp modelId="{0290AD66-B3AA-4A0E-B4EB-F8C388F0D163}">
      <dsp:nvSpPr>
        <dsp:cNvPr id="0" name=""/>
        <dsp:cNvSpPr/>
      </dsp:nvSpPr>
      <dsp:spPr>
        <a:xfrm>
          <a:off x="2410198" y="1212983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đái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883" y="1236668"/>
        <a:ext cx="1408209" cy="761285"/>
      </dsp:txXfrm>
    </dsp:sp>
    <dsp:sp modelId="{B7113144-DBEC-4962-96A1-FCA7D3566587}">
      <dsp:nvSpPr>
        <dsp:cNvPr id="0" name=""/>
        <dsp:cNvSpPr/>
      </dsp:nvSpPr>
      <dsp:spPr>
        <a:xfrm rot="5292035">
          <a:off x="3005344" y="2041855"/>
          <a:ext cx="30339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46445" y="2072126"/>
        <a:ext cx="218336" cy="212377"/>
      </dsp:txXfrm>
    </dsp:sp>
    <dsp:sp modelId="{148064A9-3648-486F-9600-ABB067AD7379}">
      <dsp:nvSpPr>
        <dsp:cNvPr id="0" name=""/>
        <dsp:cNvSpPr/>
      </dsp:nvSpPr>
      <dsp:spPr>
        <a:xfrm>
          <a:off x="2448305" y="2425966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Ống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đái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1990" y="2449651"/>
        <a:ext cx="1408209" cy="7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0C5-A996-4294-A5DC-ADB676D31A8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9847-D3ED-41C9-8C11-9CF0F70FD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20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3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45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81129" y="1245650"/>
            <a:ext cx="4158371" cy="1336351"/>
            <a:chOff x="639477" y="1233713"/>
            <a:chExt cx="2926110" cy="13519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38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39477" y="1246776"/>
              <a:ext cx="2916139" cy="1338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81130" y="3704164"/>
            <a:ext cx="10247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QUAN BÀI TIẾT NƯỚC TIỂU (</a:t>
            </a:r>
            <a:r>
              <a:rPr lang="en-US" sz="6600" dirty="0" err="1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635313"/>
            <a:ext cx="3745661" cy="3252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22" y="6257280"/>
            <a:ext cx="2093245" cy="5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8" y="1371601"/>
            <a:ext cx="1041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/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/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1.Quan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/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56152" y="6477000"/>
            <a:ext cx="1654379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84"/>
            <a:ext cx="7132938" cy="6876884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959566" y="1809207"/>
            <a:ext cx="6984274" cy="4598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  <a:p>
            <a:pPr marL="342900" indent="-342900">
              <a:buAutoNum type="arabicPeriod"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 có chức năng gì?</a:t>
            </a:r>
          </a:p>
          <a:p>
            <a:pPr marL="342900" indent="-342900">
              <a:buAutoNum type="arabicPeriod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tiểu được thải ra ngoài như thế nào?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4400" y="6477000"/>
            <a:ext cx="17145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/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3373039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658323"/>
              </p:ext>
            </p:extLst>
          </p:nvPr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0274300" y="6540500"/>
            <a:ext cx="11303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635" y="-1271"/>
            <a:ext cx="12191365" cy="6859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8991" y="1396970"/>
            <a:ext cx="5535795" cy="650492"/>
          </a:xfrm>
        </p:spPr>
        <p:txBody>
          <a:bodyPr>
            <a:noAutofit/>
          </a:bodyPr>
          <a:lstStyle/>
          <a:p>
            <a:r>
              <a:rPr lang="en-US" sz="4267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267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267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209363" y="2857500"/>
            <a:ext cx="7773907" cy="2016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33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733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733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33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733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733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33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33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vi-VN" sz="3733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733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vi-VN" sz="3733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  <a:r>
              <a:rPr lang="en-US" sz="3733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33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733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733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33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33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733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0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8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2BB6DD-ABFF-ED42-9320-F449E2F2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6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61&quot;/&gt;&lt;/object&gt;&lt;object type=&quot;3&quot; unique_id=&quot;10017&quot;&gt;&lt;property id=&quot;20148&quot; value=&quot;5&quot;/&gt;&lt;property id=&quot;20300&quot; value=&quot;Slide 15&quot;/&gt;&lt;property id=&quot;20307&quot; value=&quot;266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247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54</cp:revision>
  <dcterms:created xsi:type="dcterms:W3CDTF">2021-06-02T02:35:09Z</dcterms:created>
  <dcterms:modified xsi:type="dcterms:W3CDTF">2025-04-14T09:02:46Z</dcterms:modified>
</cp:coreProperties>
</file>