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5" r:id="rId2"/>
  </p:sldMasterIdLst>
  <p:sldIdLst>
    <p:sldId id="260" r:id="rId3"/>
    <p:sldId id="314" r:id="rId4"/>
    <p:sldId id="313" r:id="rId5"/>
    <p:sldId id="286" r:id="rId6"/>
    <p:sldId id="310" r:id="rId7"/>
    <p:sldId id="288" r:id="rId8"/>
    <p:sldId id="293" r:id="rId9"/>
    <p:sldId id="2007577128" r:id="rId10"/>
    <p:sldId id="2007577127" r:id="rId11"/>
    <p:sldId id="312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94" autoAdjust="0"/>
    <p:restoredTop sz="99856" autoAdjust="0"/>
  </p:normalViewPr>
  <p:slideViewPr>
    <p:cSldViewPr snapToGrid="0">
      <p:cViewPr>
        <p:scale>
          <a:sx n="92" d="100"/>
          <a:sy n="92" d="100"/>
        </p:scale>
        <p:origin x="13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557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3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0065BE-0657-4A47-90AD-C21C55E16B19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63" r:id="rId16"/>
    <p:sldLayoutId id="2147483664" r:id="rId17"/>
    <p:sldLayoutId id="2147483701" r:id="rId18"/>
    <p:sldLayoutId id="2147483694" r:id="rId19"/>
    <p:sldLayoutId id="2147483693" r:id="rId20"/>
    <p:sldLayoutId id="2147483703" r:id="rId21"/>
    <p:sldLayoutId id="2147483679" r:id="rId22"/>
    <p:sldLayoutId id="2147483700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SO </a:t>
            </a:r>
            <a:r>
              <a:rPr lang="en-US" sz="40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SÁNH </a:t>
            </a:r>
            <a:r>
              <a:rPr lang="en-US" sz="4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CÁC </a:t>
            </a:r>
            <a:r>
              <a:rPr lang="en-US" sz="40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SỐ </a:t>
            </a:r>
            <a:endParaRPr lang="en-US" sz="4000" b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CÓ </a:t>
            </a:r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8197" y="4368416"/>
            <a:ext cx="4918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2 – </a:t>
            </a:r>
            <a:r>
              <a:rPr lang="en-US" sz="3400" b="1" err="1">
                <a:solidFill>
                  <a:schemeClr val="bg1"/>
                </a:solidFill>
                <a:cs typeface="Times New Roman" panose="02020603050405020304" pitchFamily="18" charset="0"/>
              </a:rPr>
              <a:t>Luyện</a:t>
            </a:r>
            <a:r>
              <a:rPr lang="en-US" sz="34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tập (59)</a:t>
            </a:r>
            <a:endParaRPr lang="en-US" sz="3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5891" y="6525491"/>
            <a:ext cx="2047009" cy="197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 sắp xếp các số có ba chữ số theo thứ tự từ bé đến lớn hoặc ngược lại.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860973" y="6525491"/>
            <a:ext cx="1797627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60973" y="6535882"/>
            <a:ext cx="1745672" cy="32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xmlns="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4279" y="6515100"/>
            <a:ext cx="1924321" cy="21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smtClean="0"/>
              <a:t>số</a:t>
            </a:r>
            <a:r>
              <a:rPr lang="en-US" sz="2800"/>
              <a:t> </a:t>
            </a:r>
            <a:r>
              <a:rPr lang="en-US" sz="2800" smtClean="0"/>
              <a:t>như dưới đây: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97457" y="3847603"/>
            <a:ext cx="54296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</a:t>
            </a:r>
            <a:r>
              <a:rPr lang="x-none" sz="2800"/>
              <a:t>mèo </a:t>
            </a:r>
            <a:r>
              <a:rPr lang="en-US" sz="2800" smtClean="0"/>
              <a:t>nào </a:t>
            </a:r>
            <a:r>
              <a:rPr lang="x-none" sz="2800" smtClean="0"/>
              <a:t>đeo </a:t>
            </a:r>
            <a:r>
              <a:rPr lang="x-none" sz="2800" dirty="0"/>
              <a:t>số </a:t>
            </a:r>
            <a:r>
              <a:rPr lang="x-none" sz="2800"/>
              <a:t>bé </a:t>
            </a:r>
            <a:r>
              <a:rPr lang="x-none" sz="2800" smtClean="0"/>
              <a:t>nhất</a:t>
            </a:r>
            <a:r>
              <a:rPr lang="en-US" sz="2800" smtClean="0"/>
              <a:t>?</a:t>
            </a:r>
            <a:endParaRPr lang="x-none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</a:t>
            </a:r>
            <a:r>
              <a:rPr lang="x-none" sz="2800"/>
              <a:t>mèo </a:t>
            </a:r>
            <a:r>
              <a:rPr lang="en-US" sz="2800" smtClean="0"/>
              <a:t>nào </a:t>
            </a:r>
            <a:r>
              <a:rPr lang="x-none" sz="2800" smtClean="0"/>
              <a:t>đeo </a:t>
            </a:r>
            <a:r>
              <a:rPr lang="x-none" sz="2800" dirty="0"/>
              <a:t>số </a:t>
            </a:r>
            <a:r>
              <a:rPr lang="x-none" sz="2800"/>
              <a:t>lớn </a:t>
            </a:r>
            <a:r>
              <a:rPr lang="x-none" sz="2800" smtClean="0"/>
              <a:t>nhất</a:t>
            </a:r>
            <a:r>
              <a:rPr lang="en-US" sz="2800" smtClean="0"/>
              <a:t>?</a:t>
            </a:r>
            <a:endParaRPr lang="x-none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67528" y="3522641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317443" y="4540100"/>
            <a:ext cx="1937288" cy="1781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03177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7064" y="6494318"/>
            <a:ext cx="1859972" cy="23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err="1"/>
              <a:t>tự</a:t>
            </a:r>
            <a:r>
              <a:rPr lang="en-US" sz="2800"/>
              <a:t> </a:t>
            </a:r>
            <a:r>
              <a:rPr lang="en-US" sz="2800" smtClean="0"/>
              <a:t>các số từ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88236" y="6525491"/>
            <a:ext cx="1839191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lớn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nhất. 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86354C-2629-A743-AF00-9FFDEB4C08CD}"/>
              </a:ext>
            </a:extLst>
          </p:cNvPr>
          <p:cNvCxnSpPr/>
          <p:nvPr/>
        </p:nvCxnSpPr>
        <p:spPr>
          <a:xfrm>
            <a:off x="8617557" y="1321239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1277518" y="1784713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777845" y="6504709"/>
            <a:ext cx="1818410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hoặc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ngược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798627" y="6483927"/>
            <a:ext cx="1880755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284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5_Office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263</cp:revision>
  <dcterms:created xsi:type="dcterms:W3CDTF">2021-06-02T01:34:28Z</dcterms:created>
  <dcterms:modified xsi:type="dcterms:W3CDTF">2024-03-11T11:30:48Z</dcterms:modified>
</cp:coreProperties>
</file>