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89" r:id="rId2"/>
    <p:sldMasterId id="2147483715" r:id="rId3"/>
    <p:sldMasterId id="2147483730" r:id="rId4"/>
  </p:sldMasterIdLst>
  <p:notesMasterIdLst>
    <p:notesMasterId r:id="rId14"/>
  </p:notesMasterIdLst>
  <p:sldIdLst>
    <p:sldId id="2884" r:id="rId5"/>
    <p:sldId id="2007577122" r:id="rId6"/>
    <p:sldId id="265" r:id="rId7"/>
    <p:sldId id="2892" r:id="rId8"/>
    <p:sldId id="2886" r:id="rId9"/>
    <p:sldId id="2007577124" r:id="rId10"/>
    <p:sldId id="2899" r:id="rId11"/>
    <p:sldId id="2007577127" r:id="rId12"/>
    <p:sldId id="200757712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99809B-85A1-4C91-9913-EAF2AC7154FC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65F9AC-2BCF-471E-95BA-07075A3F0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437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46801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D33800-9EF5-458B-9C8B-85636545FB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90257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98208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D33800-9EF5-458B-9C8B-85636545FB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07170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7.sv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7.gif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8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42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6.png"/><Relationship Id="rId11" Type="http://schemas.openxmlformats.org/officeDocument/2006/relationships/image" Target="../media/image41.png"/><Relationship Id="rId5" Type="http://schemas.openxmlformats.org/officeDocument/2006/relationships/image" Target="../media/image37.png"/><Relationship Id="rId10" Type="http://schemas.openxmlformats.org/officeDocument/2006/relationships/image" Target="../media/image40.png"/><Relationship Id="rId4" Type="http://schemas.openxmlformats.org/officeDocument/2006/relationships/image" Target="../media/image36.png"/><Relationship Id="rId9" Type="http://schemas.openxmlformats.org/officeDocument/2006/relationships/image" Target="../media/image39.png"/><Relationship Id="rId14" Type="http://schemas.openxmlformats.org/officeDocument/2006/relationships/image" Target="../media/image44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7.sv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7.gif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8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2025/3/18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8537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07E2CB0-1E5C-4D6D-8111-447F54842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2025/3/18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CD0671E-0D48-4AD2-B6F8-A60BEC6A6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A83C7DF-BD4D-4BD1-A6E5-33605320F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968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04FA292-E5C1-4436-8CB5-FF9B52353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76F139C-6E8C-48D5-9B1D-F837030FA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76395EF-8A55-4F9D-9A62-6326B2CB47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67B5ECA-415D-4C02-B62A-EEE0C0B32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2025/3/18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B24AC3-FF5A-4D6A-B3E3-E0E8DB81B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86ECFD3-2BFB-4F9D-A971-22CBC6F39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47331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359480-BF99-455B-8924-27B75A842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87CA4AF-F2C7-48AF-BDEB-57BD3FC394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E2D3FEF-98B1-46F2-AD44-1B510962D7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F8C2AF9-1C3B-4D55-97BD-2BB1383D6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2025/3/18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44BE4BD-6DB2-4DF4-981D-42B25252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CE029D5-AEBD-4748-A5C9-0D123DDD8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96617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4988ED7-2FAC-4121-96E5-A1EA6984F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17EA459-805A-404B-BAE6-CC8ABD2A08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91E2DCD-6EF3-47CA-939F-0E285CE59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2025/3/18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4265381-C04B-4041-BE83-838879FF6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F0E4938-3DA9-4A01-BE41-ED1A6BC9E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13240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6A4BD1E-BF89-43F2-8863-4388E88DA7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6059926-E9D8-4839-90D7-677D8533BA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4942A72-9BD4-4F4F-9B99-39C3A0CEE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2025/3/18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E7E3195-430C-4F02-B143-7B4DB1CAD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C027511-DB12-4B6E-A7F3-400C42BF8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69973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9462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13570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F9A88FF-981D-4D54-89F8-E14626D6ADBD}"/>
              </a:ext>
            </a:extLst>
          </p:cNvPr>
          <p:cNvSpPr txBox="1"/>
          <p:nvPr userDrawn="1"/>
        </p:nvSpPr>
        <p:spPr>
          <a:xfrm>
            <a:off x="1601226" y="6533239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2710959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7BA24C5-7A23-4C04-A532-B0BAAA602ECA}"/>
              </a:ext>
            </a:extLst>
          </p:cNvPr>
          <p:cNvSpPr txBox="1"/>
          <p:nvPr userDrawn="1"/>
        </p:nvSpPr>
        <p:spPr>
          <a:xfrm>
            <a:off x="1943051" y="6278480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933979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268FBC2-A039-41A8-B368-926DE1556C72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757204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2025/3/18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5316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2025/3/18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56D77B1-C2AC-4E51-885D-2E687FD792DE}"/>
              </a:ext>
            </a:extLst>
          </p:cNvPr>
          <p:cNvSpPr txBox="1"/>
          <p:nvPr userDrawn="1"/>
        </p:nvSpPr>
        <p:spPr>
          <a:xfrm>
            <a:off x="9201992" y="-18115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23724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9" name="图形 1">
            <a:extLst>
              <a:ext uri="{FF2B5EF4-FFF2-40B4-BE49-F238E27FC236}">
                <a16:creationId xmlns:a16="http://schemas.microsoft.com/office/drawing/2014/main" id="{4147D270-CA58-46E3-A687-87D81398E6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5212224"/>
            <a:ext cx="3308946" cy="16457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69D82C2-117E-4A35-95BF-D458B26D688D}"/>
              </a:ext>
            </a:extLst>
          </p:cNvPr>
          <p:cNvSpPr txBox="1"/>
          <p:nvPr userDrawn="1"/>
        </p:nvSpPr>
        <p:spPr>
          <a:xfrm>
            <a:off x="8011749" y="0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266874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5733CB7-2EEC-42DC-9103-2D109DD1CFEE}"/>
              </a:ext>
            </a:extLst>
          </p:cNvPr>
          <p:cNvSpPr txBox="1"/>
          <p:nvPr userDrawn="1"/>
        </p:nvSpPr>
        <p:spPr>
          <a:xfrm>
            <a:off x="7320632" y="6524284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3474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D616774-3438-47D7-81AB-B40EEBD5818D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28650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C8F1E24-5B7F-481A-86BE-BC8D3CC99D79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64915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15E454A-B08C-4576-8333-920008E55294}"/>
              </a:ext>
            </a:extLst>
          </p:cNvPr>
          <p:cNvSpPr txBox="1"/>
          <p:nvPr userDrawn="1"/>
        </p:nvSpPr>
        <p:spPr>
          <a:xfrm>
            <a:off x="7668010" y="6560136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4188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4" name="TextBox 133">
            <a:extLst>
              <a:ext uri="{FF2B5EF4-FFF2-40B4-BE49-F238E27FC236}">
                <a16:creationId xmlns:a16="http://schemas.microsoft.com/office/drawing/2014/main" id="{23418162-C26E-4370-9D2F-33E57C0A0B7E}"/>
              </a:ext>
            </a:extLst>
          </p:cNvPr>
          <p:cNvSpPr txBox="1"/>
          <p:nvPr userDrawn="1"/>
        </p:nvSpPr>
        <p:spPr>
          <a:xfrm>
            <a:off x="7514755" y="6517885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927424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="" xmlns:ask="http://schemas.microsoft.com/office/drawing/2018/sketchyshapes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868546-2164-4C33-8F22-32B28A4FD9F0}"/>
              </a:ext>
            </a:extLst>
          </p:cNvPr>
          <p:cNvSpPr txBox="1"/>
          <p:nvPr userDrawn="1"/>
        </p:nvSpPr>
        <p:spPr>
          <a:xfrm>
            <a:off x="8942603" y="-31899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982095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4953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0344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931F4-194C-4DD9-9505-42FC048612EF}" type="datetimeFigureOut">
              <a:rPr lang="zh-CN" altLang="en-US" smtClean="0"/>
              <a:t>2025/3/18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B2A2D-5054-49A2-BEE4-C9F6B6DAB1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092552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1"/>
            <a:ext cx="12192000" cy="5758149"/>
          </a:xfrm>
          <a:prstGeom prst="rect">
            <a:avLst/>
          </a:prstGeom>
          <a:solidFill>
            <a:srgbClr val="B1DE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>
              <a:solidFill>
                <a:prstClr val="white"/>
              </a:solidFill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0" y="3349128"/>
            <a:ext cx="12192000" cy="2305624"/>
          </a:xfrm>
          <a:prstGeom prst="rect">
            <a:avLst/>
          </a:prstGeom>
          <a:solidFill>
            <a:srgbClr val="7FC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>
              <a:solidFill>
                <a:prstClr val="white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8641" y="3676180"/>
            <a:ext cx="1367967" cy="8184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8827" y="2907955"/>
            <a:ext cx="2435276" cy="1457061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0" y="5654752"/>
            <a:ext cx="12192000" cy="1203248"/>
          </a:xfrm>
          <a:prstGeom prst="rect">
            <a:avLst/>
          </a:prstGeom>
          <a:solidFill>
            <a:srgbClr val="CED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>
              <a:solidFill>
                <a:prstClr val="white"/>
              </a:solidFill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0" y="5372101"/>
            <a:ext cx="12192000" cy="532941"/>
          </a:xfrm>
          <a:prstGeom prst="rect">
            <a:avLst/>
          </a:prstGeom>
          <a:solidFill>
            <a:srgbClr val="80B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>
              <a:solidFill>
                <a:prstClr val="white"/>
              </a:solidFill>
            </a:endParaRP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2626" y="220338"/>
            <a:ext cx="7725907" cy="603724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800" y="5654755"/>
            <a:ext cx="3727652" cy="71911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0361" y="5654754"/>
            <a:ext cx="3727652" cy="71911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145" y="448795"/>
            <a:ext cx="2665930" cy="159506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0400" y="5377066"/>
            <a:ext cx="1977089" cy="132761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4050" y="4648051"/>
            <a:ext cx="932800" cy="191602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4631" y="4523516"/>
            <a:ext cx="1533823" cy="217524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BF15E-3D69-4198-ACBA-4CF21DCC890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2025/3/18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F8E3B-1BA1-4539-B149-7B70547C67F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944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20005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5635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2025/3/18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0400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9" name="图形 1">
            <a:extLst>
              <a:ext uri="{FF2B5EF4-FFF2-40B4-BE49-F238E27FC236}">
                <a16:creationId xmlns:a16="http://schemas.microsoft.com/office/drawing/2014/main" id="{4147D270-CA58-46E3-A687-87D81398E6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5212224"/>
            <a:ext cx="3308946" cy="164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807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000089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468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905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25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611120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2722F30-70BE-4597-A895-59AEB4C92B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6FEE731-1190-4992-B751-DB49E6C1D1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2FD284B-B6B1-48C0-8F32-41776A48D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2025/3/18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2B0B980-E977-472A-8868-0AC1864A1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643110A-A836-4098-93F2-E5780AD26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E64915A-A193-411A-A123-3E4512421B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12703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="" xmlns:ask="http://schemas.microsoft.com/office/drawing/2018/sketchyshapes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36939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5349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EEAB96-CF87-4C6B-9D06-7EE1D08E9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DED4BC-F33A-453C-A1D8-00EC72012D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BA66174-3328-40E4-AADF-655C79A2A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2025/3/18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50B7521-C9F1-465B-9A65-1E05966CF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D2B5226-FFCF-47FD-8A07-DAABD31F1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5670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C4ADCB6-9944-487D-9339-D429E54F5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30CC48A-4DB0-4747-87C6-E3CD40A6AB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B2325A1-5419-4E2B-9422-B4F96BE32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2025/3/18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45C473B-7264-4ACF-B508-9761DA127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5E3F195-0716-4886-9A07-BFC1B0CD1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2604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4D0605-B108-46D7-8369-6571864D1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612184A-C5D1-4BC3-AEB2-F4095F6ED6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DC8794A-BBDE-4DD3-84CE-2B9CE10FD3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EBFD6E4-B295-43C9-AC11-8D2495366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2025/3/18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4026BDD-5B50-41BE-834C-03AB1437D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F5A523A-D7AA-4E6B-9B52-4758EF8D0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7323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910AE6-1F57-4A31-9008-4D642F755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B168356-DBF6-4A4D-91C7-182CC85AC3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88A8EBA-0DAD-42EA-99C2-D23C5D7148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524EC4D-F1E5-42BF-AFD6-2E141A5BDB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188FE428-6272-4BC6-8559-9529B37B82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5287C14-A4B0-4F1B-8E5A-89FD29364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2025/3/18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9352E029-3449-4023-9BA3-A4E0A6450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4F19327-B133-498A-A50A-1F9E48926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458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FEF83B-0EA5-44BA-9824-F0CD83C60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5276493-8949-47D2-A31E-3697CEF21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2025/3/18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069DD12-9FA1-45D2-B798-8B1996D65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972593E-3FD8-4528-9339-AF8B4BCDA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0731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2025/3/18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7952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8325228" y="6545425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  <p:sp>
        <p:nvSpPr>
          <p:cNvPr id="2" name="标题占位符 1">
            <a:extLst>
              <a:ext uri="{FF2B5EF4-FFF2-40B4-BE49-F238E27FC236}">
                <a16:creationId xmlns:a16="http://schemas.microsoft.com/office/drawing/2014/main" id="{57DF5B34-9C77-45C5-85E9-3A015F81C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A83B889-F396-45DA-B161-724BF9F2F1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24E844D-DE4F-4FAF-BFDE-BA985070E1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05ECC-05DB-4A25-8E6A-E61FCA6F5619}" type="datetimeFigureOut">
              <a:rPr lang="zh-CN" altLang="en-US" smtClean="0"/>
              <a:t>2025/3/18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C921ED0-E56D-4194-9FFA-E75DFB455F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4ACCD2A-BB2D-4007-B138-721B1B1A3C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86C911A-9196-4F09-87BE-8803B4E812A0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: 圆角 7">
            <a:extLst>
              <a:ext uri="{FF2B5EF4-FFF2-40B4-BE49-F238E27FC236}">
                <a16:creationId xmlns:a16="http://schemas.microsoft.com/office/drawing/2014/main" id="{2E8FB4BF-33B8-43C6-9F82-8C279FED7E46}"/>
              </a:ext>
            </a:extLst>
          </p:cNvPr>
          <p:cNvSpPr/>
          <p:nvPr userDrawn="1"/>
        </p:nvSpPr>
        <p:spPr>
          <a:xfrm>
            <a:off x="435426" y="551544"/>
            <a:ext cx="11306629" cy="5775778"/>
          </a:xfrm>
          <a:prstGeom prst="roundRect">
            <a:avLst>
              <a:gd name="adj" fmla="val 936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2133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4570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  <p:sldLayoutId id="2147483728" r:id="rId13"/>
    <p:sldLayoutId id="2147483729" r:id="rId14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2225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0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52.png"/><Relationship Id="rId4" Type="http://schemas.openxmlformats.org/officeDocument/2006/relationships/image" Target="../media/image49.png"/><Relationship Id="rId9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gif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13" Type="http://schemas.microsoft.com/office/2007/relationships/hdphoto" Target="../media/hdphoto8.wdp"/><Relationship Id="rId3" Type="http://schemas.microsoft.com/office/2007/relationships/hdphoto" Target="../media/hdphoto1.wdp"/><Relationship Id="rId7" Type="http://schemas.microsoft.com/office/2007/relationships/hdphoto" Target="../media/hdphoto7.wdp"/><Relationship Id="rId12" Type="http://schemas.openxmlformats.org/officeDocument/2006/relationships/image" Target="../media/image60.png"/><Relationship Id="rId2" Type="http://schemas.openxmlformats.org/officeDocument/2006/relationships/image" Target="../media/image48.png"/><Relationship Id="rId16" Type="http://schemas.openxmlformats.org/officeDocument/2006/relationships/image" Target="../media/image62.GI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5.png"/><Relationship Id="rId11" Type="http://schemas.openxmlformats.org/officeDocument/2006/relationships/image" Target="../media/image59.png"/><Relationship Id="rId5" Type="http://schemas.microsoft.com/office/2007/relationships/hdphoto" Target="../media/hdphoto6.wdp"/><Relationship Id="rId15" Type="http://schemas.microsoft.com/office/2007/relationships/hdphoto" Target="../media/hdphoto9.wdp"/><Relationship Id="rId10" Type="http://schemas.openxmlformats.org/officeDocument/2006/relationships/image" Target="../media/image58.png"/><Relationship Id="rId4" Type="http://schemas.openxmlformats.org/officeDocument/2006/relationships/image" Target="../media/image54.png"/><Relationship Id="rId9" Type="http://schemas.openxmlformats.org/officeDocument/2006/relationships/image" Target="../media/image57.jpeg"/><Relationship Id="rId14" Type="http://schemas.openxmlformats.org/officeDocument/2006/relationships/image" Target="../media/image6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GIF"/><Relationship Id="rId3" Type="http://schemas.openxmlformats.org/officeDocument/2006/relationships/image" Target="../media/image63.png"/><Relationship Id="rId7" Type="http://schemas.microsoft.com/office/2007/relationships/hdphoto" Target="../media/hdphoto1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8.png"/><Relationship Id="rId5" Type="http://schemas.microsoft.com/office/2007/relationships/hdphoto" Target="../media/hdphoto10.wdp"/><Relationship Id="rId4" Type="http://schemas.openxmlformats.org/officeDocument/2006/relationships/image" Target="../media/image6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23582"/>
            <a:ext cx="12192000" cy="690315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4F8E5F2-4792-4415-B6B7-F49CEAC375A5}"/>
              </a:ext>
            </a:extLst>
          </p:cNvPr>
          <p:cNvSpPr txBox="1"/>
          <p:nvPr/>
        </p:nvSpPr>
        <p:spPr>
          <a:xfrm>
            <a:off x="0" y="2123967"/>
            <a:ext cx="12191999" cy="99790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algn="ctr">
              <a:lnSpc>
                <a:spcPct val="120000"/>
              </a:lnSpc>
              <a:defRPr/>
            </a:pPr>
            <a:r>
              <a:rPr lang="vi-VN" sz="540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 46</a:t>
            </a:r>
            <a:r>
              <a:rPr lang="en-US" sz="540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- Tiết 1: </a:t>
            </a:r>
            <a:r>
              <a:rPr lang="vi-VN" sz="540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KHỐI TRỤ, KHỐI CẦU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9622E38-AC0D-4693-A87A-3AE833BB6262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788C9997-B163-4FDA-A4A5-3B943E4043A5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2" name="Rectangle: Top Corners Rounded 1">
                <a:extLst>
                  <a:ext uri="{FF2B5EF4-FFF2-40B4-BE49-F238E27FC236}">
                    <a16:creationId xmlns:a16="http://schemas.microsoft.com/office/drawing/2014/main" id="{49D046AE-0DF2-4717-B3FD-A2F7623BC0BA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rgbClr val="9BBB59">
                  <a:lumMod val="75000"/>
                </a:srgbClr>
              </a:solidFill>
              <a:ln w="12700" cap="flat" cmpd="sng" algn="ctr">
                <a:solidFill>
                  <a:srgbClr val="9BBB59">
                    <a:lumMod val="50000"/>
                  </a:srgbClr>
                </a:solidFill>
                <a:prstDash val="solid"/>
                <a:miter lim="800000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" name="Rectangle: Top Corners Rounded 2">
                <a:extLst>
                  <a:ext uri="{FF2B5EF4-FFF2-40B4-BE49-F238E27FC236}">
                    <a16:creationId xmlns:a16="http://schemas.microsoft.com/office/drawing/2014/main" id="{67249BD4-FB5F-4289-90AF-A8D5476BCC09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rgbClr val="9BBB59">
                    <a:lumMod val="50000"/>
                  </a:srgbClr>
                </a:solidFill>
                <a:prstDash val="lgDash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09B5B1D-0733-4635-A6A4-0A9684B4C7F1}"/>
                </a:ext>
              </a:extLst>
            </p:cNvPr>
            <p:cNvSpPr txBox="1"/>
            <p:nvPr/>
          </p:nvSpPr>
          <p:spPr>
            <a:xfrm>
              <a:off x="1588934" y="197943"/>
              <a:ext cx="21258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9BBB59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CHỦ </a:t>
              </a:r>
              <a:r>
                <a:rPr kumimoji="0" lang="vi-VN" sz="3200" b="1" i="0" u="none" strike="noStrike" kern="0" cap="none" spc="0" normalizeH="0" baseline="0" noProof="0">
                  <a:ln>
                    <a:noFill/>
                  </a:ln>
                  <a:solidFill>
                    <a:srgbClr val="9BBB59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ĐỀ </a:t>
              </a:r>
              <a:r>
                <a:rPr lang="en-US" sz="3200" b="1" kern="0" dirty="0">
                  <a:solidFill>
                    <a:srgbClr val="9BBB59">
                      <a:lumMod val="7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  <a:endPara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9564B791-2250-4ED6-9A01-694650D0C006}"/>
              </a:ext>
            </a:extLst>
          </p:cNvPr>
          <p:cNvSpPr txBox="1"/>
          <p:nvPr/>
        </p:nvSpPr>
        <p:spPr>
          <a:xfrm>
            <a:off x="2860789" y="687944"/>
            <a:ext cx="8120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>
                <a:solidFill>
                  <a:srgbClr val="9BBB59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 quen với hình khối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srgbClr val="9BBB59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7064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6325" y="2698792"/>
            <a:ext cx="501119" cy="44891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458585" y="2114017"/>
            <a:ext cx="36498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đạt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64762" y="2698792"/>
            <a:ext cx="6379263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- Nhận dạng được khối trụ, khối cầu trong các mô hình ở bộ đồ dùng học tập và vật thật.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- Liên hệ, nhận biết được các đồ vật gần gũi có dạng khối trụ, khối cầu.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1588" y="3485836"/>
            <a:ext cx="501119" cy="448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142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35">
            <a:extLst>
              <a:ext uri="{FF2B5EF4-FFF2-40B4-BE49-F238E27FC236}">
                <a16:creationId xmlns:a16="http://schemas.microsoft.com/office/drawing/2014/main" id="{F2913105-D98A-46DE-99B0-FB43124EAFC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81874" y="1375759"/>
            <a:ext cx="3429358" cy="4853802"/>
          </a:xfrm>
          <a:prstGeom prst="rect">
            <a:avLst/>
          </a:prstGeom>
        </p:spPr>
      </p:pic>
      <p:sp>
        <p:nvSpPr>
          <p:cNvPr id="2" name="Cloud 1">
            <a:extLst>
              <a:ext uri="{FF2B5EF4-FFF2-40B4-BE49-F238E27FC236}">
                <a16:creationId xmlns:a16="http://schemas.microsoft.com/office/drawing/2014/main" id="{0170D20E-AAE0-4C2C-A9BB-A5BD0CBC375E}"/>
              </a:ext>
            </a:extLst>
          </p:cNvPr>
          <p:cNvSpPr/>
          <p:nvPr/>
        </p:nvSpPr>
        <p:spPr>
          <a:xfrm rot="219724">
            <a:off x="4568179" y="1221544"/>
            <a:ext cx="6008783" cy="4661425"/>
          </a:xfrm>
          <a:custGeom>
            <a:avLst/>
            <a:gdLst>
              <a:gd name="connsiteX0" fmla="*/ 542459 w 6008783"/>
              <a:gd name="connsiteY0" fmla="*/ 1550571 h 4661425"/>
              <a:gd name="connsiteX1" fmla="*/ 782115 w 6008783"/>
              <a:gd name="connsiteY1" fmla="*/ 745288 h 4661425"/>
              <a:gd name="connsiteX2" fmla="*/ 1947986 w 6008783"/>
              <a:gd name="connsiteY2" fmla="*/ 561313 h 4661425"/>
              <a:gd name="connsiteX3" fmla="*/ 3123454 w 6008783"/>
              <a:gd name="connsiteY3" fmla="*/ 370324 h 4661425"/>
              <a:gd name="connsiteX4" fmla="*/ 3581485 w 6008783"/>
              <a:gd name="connsiteY4" fmla="*/ 21580 h 4661425"/>
              <a:gd name="connsiteX5" fmla="*/ 4149537 w 6008783"/>
              <a:gd name="connsiteY5" fmla="*/ 267708 h 4661425"/>
              <a:gd name="connsiteX6" fmla="*/ 4932626 w 6008783"/>
              <a:gd name="connsiteY6" fmla="*/ 74453 h 4661425"/>
              <a:gd name="connsiteX7" fmla="*/ 5329734 w 6008783"/>
              <a:gd name="connsiteY7" fmla="*/ 601669 h 4661425"/>
              <a:gd name="connsiteX8" fmla="*/ 5839368 w 6008783"/>
              <a:gd name="connsiteY8" fmla="*/ 1113346 h 4661425"/>
              <a:gd name="connsiteX9" fmla="*/ 5816557 w 6008783"/>
              <a:gd name="connsiteY9" fmla="*/ 1668185 h 4661425"/>
              <a:gd name="connsiteX10" fmla="*/ 5983190 w 6008783"/>
              <a:gd name="connsiteY10" fmla="*/ 2516522 h 4661425"/>
              <a:gd name="connsiteX11" fmla="*/ 5202604 w 6008783"/>
              <a:gd name="connsiteY11" fmla="*/ 3259112 h 4661425"/>
              <a:gd name="connsiteX12" fmla="*/ 4923168 w 6008783"/>
              <a:gd name="connsiteY12" fmla="*/ 3895419 h 4661425"/>
              <a:gd name="connsiteX13" fmla="*/ 3971777 w 6008783"/>
              <a:gd name="connsiteY13" fmla="*/ 3972462 h 4661425"/>
              <a:gd name="connsiteX14" fmla="*/ 3291895 w 6008783"/>
              <a:gd name="connsiteY14" fmla="*/ 4651282 h 4661425"/>
              <a:gd name="connsiteX15" fmla="*/ 2292239 w 6008783"/>
              <a:gd name="connsiteY15" fmla="*/ 4236933 h 4661425"/>
              <a:gd name="connsiteX16" fmla="*/ 807291 w 6008783"/>
              <a:gd name="connsiteY16" fmla="*/ 3827547 h 4661425"/>
              <a:gd name="connsiteX17" fmla="*/ 154392 w 6008783"/>
              <a:gd name="connsiteY17" fmla="*/ 3371979 h 4661425"/>
              <a:gd name="connsiteX18" fmla="*/ 293901 w 6008783"/>
              <a:gd name="connsiteY18" fmla="*/ 2757038 h 4661425"/>
              <a:gd name="connsiteX19" fmla="*/ -696 w 6008783"/>
              <a:gd name="connsiteY19" fmla="*/ 2126127 h 4661425"/>
              <a:gd name="connsiteX20" fmla="*/ 537313 w 6008783"/>
              <a:gd name="connsiteY20" fmla="*/ 1565353 h 4661425"/>
              <a:gd name="connsiteX21" fmla="*/ 542459 w 6008783"/>
              <a:gd name="connsiteY21" fmla="*/ 1550571 h 4661425"/>
              <a:gd name="connsiteX0" fmla="*/ 652759 w 6008783"/>
              <a:gd name="connsiteY0" fmla="*/ 2824586 h 4661425"/>
              <a:gd name="connsiteX1" fmla="*/ 300439 w 6008783"/>
              <a:gd name="connsiteY1" fmla="*/ 2738587 h 4661425"/>
              <a:gd name="connsiteX2" fmla="*/ 963630 w 6008783"/>
              <a:gd name="connsiteY2" fmla="*/ 3765719 h 4661425"/>
              <a:gd name="connsiteX3" fmla="*/ 809516 w 6008783"/>
              <a:gd name="connsiteY3" fmla="*/ 3806830 h 4661425"/>
              <a:gd name="connsiteX4" fmla="*/ 2291961 w 6008783"/>
              <a:gd name="connsiteY4" fmla="*/ 4217942 h 4661425"/>
              <a:gd name="connsiteX5" fmla="*/ 2199047 w 6008783"/>
              <a:gd name="connsiteY5" fmla="*/ 4030190 h 4661425"/>
              <a:gd name="connsiteX6" fmla="*/ 4009610 w 6008783"/>
              <a:gd name="connsiteY6" fmla="*/ 3749749 h 4661425"/>
              <a:gd name="connsiteX7" fmla="*/ 3972473 w 6008783"/>
              <a:gd name="connsiteY7" fmla="*/ 3955737 h 4661425"/>
              <a:gd name="connsiteX8" fmla="*/ 4747077 w 6008783"/>
              <a:gd name="connsiteY8" fmla="*/ 2476813 h 4661425"/>
              <a:gd name="connsiteX9" fmla="*/ 5199266 w 6008783"/>
              <a:gd name="connsiteY9" fmla="*/ 3246811 h 4661425"/>
              <a:gd name="connsiteX10" fmla="*/ 5813775 w 6008783"/>
              <a:gd name="connsiteY10" fmla="*/ 1656748 h 4661425"/>
              <a:gd name="connsiteX11" fmla="*/ 5612370 w 6008783"/>
              <a:gd name="connsiteY11" fmla="*/ 1945497 h 4661425"/>
              <a:gd name="connsiteX12" fmla="*/ 5330569 w 6008783"/>
              <a:gd name="connsiteY12" fmla="*/ 585483 h 4661425"/>
              <a:gd name="connsiteX13" fmla="*/ 5341140 w 6008783"/>
              <a:gd name="connsiteY13" fmla="*/ 721873 h 4661425"/>
              <a:gd name="connsiteX14" fmla="*/ 4044522 w 6008783"/>
              <a:gd name="connsiteY14" fmla="*/ 426434 h 4661425"/>
              <a:gd name="connsiteX15" fmla="*/ 4147729 w 6008783"/>
              <a:gd name="connsiteY15" fmla="*/ 252493 h 4661425"/>
              <a:gd name="connsiteX16" fmla="*/ 3079640 w 6008783"/>
              <a:gd name="connsiteY16" fmla="*/ 509303 h 4661425"/>
              <a:gd name="connsiteX17" fmla="*/ 3129574 w 6008783"/>
              <a:gd name="connsiteY17" fmla="*/ 359318 h 4661425"/>
              <a:gd name="connsiteX18" fmla="*/ 1947290 w 6008783"/>
              <a:gd name="connsiteY18" fmla="*/ 560234 h 4661425"/>
              <a:gd name="connsiteX19" fmla="*/ 2128110 w 6008783"/>
              <a:gd name="connsiteY19" fmla="*/ 705687 h 4661425"/>
              <a:gd name="connsiteX20" fmla="*/ 574033 w 6008783"/>
              <a:gd name="connsiteY20" fmla="*/ 1703686 h 4661425"/>
              <a:gd name="connsiteX21" fmla="*/ 542459 w 6008783"/>
              <a:gd name="connsiteY21" fmla="*/ 1550571 h 4661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008783" h="4661425" fill="none" extrusionOk="0">
                <a:moveTo>
                  <a:pt x="542459" y="1550571"/>
                </a:moveTo>
                <a:cubicBezTo>
                  <a:pt x="489159" y="1279034"/>
                  <a:pt x="604742" y="976033"/>
                  <a:pt x="782115" y="745288"/>
                </a:cubicBezTo>
                <a:cubicBezTo>
                  <a:pt x="1004667" y="337888"/>
                  <a:pt x="1567268" y="452712"/>
                  <a:pt x="1947986" y="561313"/>
                </a:cubicBezTo>
                <a:cubicBezTo>
                  <a:pt x="2145112" y="232606"/>
                  <a:pt x="2733806" y="120310"/>
                  <a:pt x="3123454" y="370324"/>
                </a:cubicBezTo>
                <a:cubicBezTo>
                  <a:pt x="3212136" y="219451"/>
                  <a:pt x="3416202" y="22870"/>
                  <a:pt x="3581485" y="21580"/>
                </a:cubicBezTo>
                <a:cubicBezTo>
                  <a:pt x="3821546" y="-25642"/>
                  <a:pt x="3974964" y="107274"/>
                  <a:pt x="4149537" y="267708"/>
                </a:cubicBezTo>
                <a:cubicBezTo>
                  <a:pt x="4317694" y="59007"/>
                  <a:pt x="4677518" y="-43256"/>
                  <a:pt x="4932626" y="74453"/>
                </a:cubicBezTo>
                <a:cubicBezTo>
                  <a:pt x="5136501" y="195854"/>
                  <a:pt x="5253545" y="360434"/>
                  <a:pt x="5329734" y="601669"/>
                </a:cubicBezTo>
                <a:cubicBezTo>
                  <a:pt x="5589524" y="671597"/>
                  <a:pt x="5756127" y="849356"/>
                  <a:pt x="5839368" y="1113346"/>
                </a:cubicBezTo>
                <a:cubicBezTo>
                  <a:pt x="5892569" y="1288541"/>
                  <a:pt x="5917344" y="1473328"/>
                  <a:pt x="5816557" y="1668185"/>
                </a:cubicBezTo>
                <a:cubicBezTo>
                  <a:pt x="5951062" y="1900521"/>
                  <a:pt x="6016225" y="2181738"/>
                  <a:pt x="5983190" y="2516522"/>
                </a:cubicBezTo>
                <a:cubicBezTo>
                  <a:pt x="5908929" y="2964341"/>
                  <a:pt x="5541634" y="3209272"/>
                  <a:pt x="5202604" y="3259112"/>
                </a:cubicBezTo>
                <a:cubicBezTo>
                  <a:pt x="5162558" y="3491915"/>
                  <a:pt x="5082952" y="3730138"/>
                  <a:pt x="4923168" y="3895419"/>
                </a:cubicBezTo>
                <a:cubicBezTo>
                  <a:pt x="4691653" y="4128524"/>
                  <a:pt x="4260817" y="4142557"/>
                  <a:pt x="3971777" y="3972462"/>
                </a:cubicBezTo>
                <a:cubicBezTo>
                  <a:pt x="3879065" y="4270839"/>
                  <a:pt x="3633741" y="4654609"/>
                  <a:pt x="3291895" y="4651282"/>
                </a:cubicBezTo>
                <a:cubicBezTo>
                  <a:pt x="2948409" y="4764804"/>
                  <a:pt x="2622679" y="4550892"/>
                  <a:pt x="2292239" y="4236933"/>
                </a:cubicBezTo>
                <a:cubicBezTo>
                  <a:pt x="1852100" y="4460147"/>
                  <a:pt x="1208901" y="4228443"/>
                  <a:pt x="807291" y="3827547"/>
                </a:cubicBezTo>
                <a:cubicBezTo>
                  <a:pt x="511831" y="3836777"/>
                  <a:pt x="264661" y="3689013"/>
                  <a:pt x="154392" y="3371979"/>
                </a:cubicBezTo>
                <a:cubicBezTo>
                  <a:pt x="155007" y="3133559"/>
                  <a:pt x="193126" y="2890716"/>
                  <a:pt x="293901" y="2757038"/>
                </a:cubicBezTo>
                <a:cubicBezTo>
                  <a:pt x="106146" y="2675562"/>
                  <a:pt x="29960" y="2418304"/>
                  <a:pt x="-696" y="2126127"/>
                </a:cubicBezTo>
                <a:cubicBezTo>
                  <a:pt x="-9260" y="1877435"/>
                  <a:pt x="234614" y="1542993"/>
                  <a:pt x="537313" y="1565353"/>
                </a:cubicBezTo>
                <a:cubicBezTo>
                  <a:pt x="538505" y="1560824"/>
                  <a:pt x="540944" y="1556484"/>
                  <a:pt x="542459" y="1550571"/>
                </a:cubicBezTo>
                <a:close/>
              </a:path>
              <a:path w="6008783" h="4661425" fill="none" extrusionOk="0">
                <a:moveTo>
                  <a:pt x="652759" y="2824586"/>
                </a:moveTo>
                <a:cubicBezTo>
                  <a:pt x="529459" y="2838665"/>
                  <a:pt x="396227" y="2812484"/>
                  <a:pt x="300439" y="2738587"/>
                </a:cubicBezTo>
                <a:moveTo>
                  <a:pt x="963630" y="3765719"/>
                </a:moveTo>
                <a:cubicBezTo>
                  <a:pt x="903504" y="3791418"/>
                  <a:pt x="865345" y="3813238"/>
                  <a:pt x="809516" y="3806830"/>
                </a:cubicBezTo>
                <a:moveTo>
                  <a:pt x="2291961" y="4217942"/>
                </a:moveTo>
                <a:cubicBezTo>
                  <a:pt x="2253791" y="4151468"/>
                  <a:pt x="2230787" y="4090019"/>
                  <a:pt x="2199047" y="4030190"/>
                </a:cubicBezTo>
                <a:moveTo>
                  <a:pt x="4009610" y="3749749"/>
                </a:moveTo>
                <a:cubicBezTo>
                  <a:pt x="4006745" y="3817810"/>
                  <a:pt x="3989739" y="3879418"/>
                  <a:pt x="3972473" y="3955737"/>
                </a:cubicBezTo>
                <a:moveTo>
                  <a:pt x="4747077" y="2476813"/>
                </a:moveTo>
                <a:cubicBezTo>
                  <a:pt x="5025629" y="2603496"/>
                  <a:pt x="5207908" y="2954693"/>
                  <a:pt x="5199266" y="3246811"/>
                </a:cubicBezTo>
                <a:moveTo>
                  <a:pt x="5813775" y="1656748"/>
                </a:moveTo>
                <a:cubicBezTo>
                  <a:pt x="5762440" y="1756298"/>
                  <a:pt x="5696614" y="1852543"/>
                  <a:pt x="5612370" y="1945497"/>
                </a:cubicBezTo>
                <a:moveTo>
                  <a:pt x="5330569" y="585483"/>
                </a:moveTo>
                <a:cubicBezTo>
                  <a:pt x="5335752" y="624608"/>
                  <a:pt x="5333874" y="667129"/>
                  <a:pt x="5341140" y="721873"/>
                </a:cubicBezTo>
                <a:moveTo>
                  <a:pt x="4044522" y="426434"/>
                </a:moveTo>
                <a:cubicBezTo>
                  <a:pt x="4072102" y="362121"/>
                  <a:pt x="4097569" y="302236"/>
                  <a:pt x="4147729" y="252493"/>
                </a:cubicBezTo>
                <a:moveTo>
                  <a:pt x="3079640" y="509303"/>
                </a:moveTo>
                <a:cubicBezTo>
                  <a:pt x="3100939" y="455521"/>
                  <a:pt x="3095394" y="409994"/>
                  <a:pt x="3129574" y="359318"/>
                </a:cubicBezTo>
                <a:moveTo>
                  <a:pt x="1947290" y="560234"/>
                </a:moveTo>
                <a:cubicBezTo>
                  <a:pt x="2023331" y="587428"/>
                  <a:pt x="2075373" y="647929"/>
                  <a:pt x="2128110" y="705687"/>
                </a:cubicBezTo>
                <a:moveTo>
                  <a:pt x="574033" y="1703686"/>
                </a:moveTo>
                <a:cubicBezTo>
                  <a:pt x="562489" y="1658778"/>
                  <a:pt x="543813" y="1608213"/>
                  <a:pt x="542459" y="1550571"/>
                </a:cubicBezTo>
              </a:path>
              <a:path w="6008783" h="4661425" stroke="0" extrusionOk="0">
                <a:moveTo>
                  <a:pt x="542459" y="1550571"/>
                </a:moveTo>
                <a:cubicBezTo>
                  <a:pt x="503364" y="1271815"/>
                  <a:pt x="636612" y="905983"/>
                  <a:pt x="782115" y="745288"/>
                </a:cubicBezTo>
                <a:cubicBezTo>
                  <a:pt x="1155158" y="454866"/>
                  <a:pt x="1582373" y="313018"/>
                  <a:pt x="1947986" y="561313"/>
                </a:cubicBezTo>
                <a:cubicBezTo>
                  <a:pt x="2213877" y="129993"/>
                  <a:pt x="2678908" y="5284"/>
                  <a:pt x="3123454" y="370324"/>
                </a:cubicBezTo>
                <a:cubicBezTo>
                  <a:pt x="3236841" y="200719"/>
                  <a:pt x="3386027" y="45063"/>
                  <a:pt x="3581485" y="21580"/>
                </a:cubicBezTo>
                <a:cubicBezTo>
                  <a:pt x="3802301" y="-19394"/>
                  <a:pt x="4027739" y="110661"/>
                  <a:pt x="4149537" y="267708"/>
                </a:cubicBezTo>
                <a:cubicBezTo>
                  <a:pt x="4368571" y="108252"/>
                  <a:pt x="4621136" y="-97998"/>
                  <a:pt x="4932626" y="74453"/>
                </a:cubicBezTo>
                <a:cubicBezTo>
                  <a:pt x="5134891" y="176546"/>
                  <a:pt x="5267249" y="368345"/>
                  <a:pt x="5329734" y="601669"/>
                </a:cubicBezTo>
                <a:cubicBezTo>
                  <a:pt x="5562321" y="709694"/>
                  <a:pt x="5785176" y="868595"/>
                  <a:pt x="5839368" y="1113346"/>
                </a:cubicBezTo>
                <a:cubicBezTo>
                  <a:pt x="5886528" y="1293086"/>
                  <a:pt x="5892442" y="1510453"/>
                  <a:pt x="5816557" y="1668185"/>
                </a:cubicBezTo>
                <a:cubicBezTo>
                  <a:pt x="5994988" y="1896793"/>
                  <a:pt x="6023213" y="2173455"/>
                  <a:pt x="5983190" y="2516522"/>
                </a:cubicBezTo>
                <a:cubicBezTo>
                  <a:pt x="5967754" y="2945443"/>
                  <a:pt x="5561829" y="3147878"/>
                  <a:pt x="5202604" y="3259112"/>
                </a:cubicBezTo>
                <a:cubicBezTo>
                  <a:pt x="5194592" y="3507575"/>
                  <a:pt x="5132727" y="3785344"/>
                  <a:pt x="4923168" y="3895419"/>
                </a:cubicBezTo>
                <a:cubicBezTo>
                  <a:pt x="4603706" y="4184964"/>
                  <a:pt x="4200576" y="4135818"/>
                  <a:pt x="3971777" y="3972462"/>
                </a:cubicBezTo>
                <a:cubicBezTo>
                  <a:pt x="3826015" y="4223629"/>
                  <a:pt x="3602810" y="4584476"/>
                  <a:pt x="3291895" y="4651282"/>
                </a:cubicBezTo>
                <a:cubicBezTo>
                  <a:pt x="2839357" y="4761774"/>
                  <a:pt x="2503140" y="4502262"/>
                  <a:pt x="2292239" y="4236933"/>
                </a:cubicBezTo>
                <a:cubicBezTo>
                  <a:pt x="1898681" y="4559225"/>
                  <a:pt x="1131383" y="4456800"/>
                  <a:pt x="807291" y="3827547"/>
                </a:cubicBezTo>
                <a:cubicBezTo>
                  <a:pt x="504925" y="3875085"/>
                  <a:pt x="226028" y="3592959"/>
                  <a:pt x="154392" y="3371979"/>
                </a:cubicBezTo>
                <a:cubicBezTo>
                  <a:pt x="87519" y="3184872"/>
                  <a:pt x="183917" y="2939100"/>
                  <a:pt x="293901" y="2757038"/>
                </a:cubicBezTo>
                <a:cubicBezTo>
                  <a:pt x="120103" y="2664843"/>
                  <a:pt x="-13846" y="2357805"/>
                  <a:pt x="-696" y="2126127"/>
                </a:cubicBezTo>
                <a:cubicBezTo>
                  <a:pt x="-21751" y="1778337"/>
                  <a:pt x="200075" y="1586705"/>
                  <a:pt x="537313" y="1565353"/>
                </a:cubicBezTo>
                <a:cubicBezTo>
                  <a:pt x="539037" y="1561095"/>
                  <a:pt x="541445" y="1554801"/>
                  <a:pt x="542459" y="1550571"/>
                </a:cubicBezTo>
                <a:close/>
              </a:path>
              <a:path w="6008783" h="4661425" fill="none" stroke="0" extrusionOk="0">
                <a:moveTo>
                  <a:pt x="652759" y="2824586"/>
                </a:moveTo>
                <a:cubicBezTo>
                  <a:pt x="511307" y="2823638"/>
                  <a:pt x="405985" y="2808375"/>
                  <a:pt x="300439" y="2738587"/>
                </a:cubicBezTo>
                <a:moveTo>
                  <a:pt x="963630" y="3765719"/>
                </a:moveTo>
                <a:cubicBezTo>
                  <a:pt x="910983" y="3781763"/>
                  <a:pt x="864036" y="3792570"/>
                  <a:pt x="809516" y="3806830"/>
                </a:cubicBezTo>
                <a:moveTo>
                  <a:pt x="2291961" y="4217942"/>
                </a:moveTo>
                <a:cubicBezTo>
                  <a:pt x="2265089" y="4159227"/>
                  <a:pt x="2221815" y="4103844"/>
                  <a:pt x="2199047" y="4030190"/>
                </a:cubicBezTo>
                <a:moveTo>
                  <a:pt x="4009610" y="3749749"/>
                </a:moveTo>
                <a:cubicBezTo>
                  <a:pt x="4015141" y="3833853"/>
                  <a:pt x="3994481" y="3906207"/>
                  <a:pt x="3972473" y="3955737"/>
                </a:cubicBezTo>
                <a:moveTo>
                  <a:pt x="4747077" y="2476813"/>
                </a:moveTo>
                <a:cubicBezTo>
                  <a:pt x="5040544" y="2552652"/>
                  <a:pt x="5227974" y="2977574"/>
                  <a:pt x="5199266" y="3246811"/>
                </a:cubicBezTo>
                <a:moveTo>
                  <a:pt x="5813775" y="1656748"/>
                </a:moveTo>
                <a:cubicBezTo>
                  <a:pt x="5745651" y="1771084"/>
                  <a:pt x="5677722" y="1886548"/>
                  <a:pt x="5612370" y="1945497"/>
                </a:cubicBezTo>
                <a:moveTo>
                  <a:pt x="5330569" y="585483"/>
                </a:moveTo>
                <a:cubicBezTo>
                  <a:pt x="5330268" y="623821"/>
                  <a:pt x="5348931" y="681645"/>
                  <a:pt x="5341140" y="721873"/>
                </a:cubicBezTo>
                <a:moveTo>
                  <a:pt x="4044522" y="426434"/>
                </a:moveTo>
                <a:cubicBezTo>
                  <a:pt x="4053990" y="372571"/>
                  <a:pt x="4108355" y="285196"/>
                  <a:pt x="4147729" y="252493"/>
                </a:cubicBezTo>
                <a:moveTo>
                  <a:pt x="3079640" y="509303"/>
                </a:moveTo>
                <a:cubicBezTo>
                  <a:pt x="3077929" y="454364"/>
                  <a:pt x="3120507" y="407772"/>
                  <a:pt x="3129574" y="359318"/>
                </a:cubicBezTo>
                <a:moveTo>
                  <a:pt x="1947290" y="560234"/>
                </a:moveTo>
                <a:cubicBezTo>
                  <a:pt x="2017941" y="599678"/>
                  <a:pt x="2087594" y="659659"/>
                  <a:pt x="2128110" y="705687"/>
                </a:cubicBezTo>
                <a:moveTo>
                  <a:pt x="574033" y="1703686"/>
                </a:moveTo>
                <a:cubicBezTo>
                  <a:pt x="561296" y="1645930"/>
                  <a:pt x="555132" y="1594082"/>
                  <a:pt x="542459" y="1550571"/>
                </a:cubicBezTo>
              </a:path>
            </a:pathLst>
          </a:custGeom>
          <a:solidFill>
            <a:schemeClr val="accent6">
              <a:alpha val="50000"/>
            </a:schemeClr>
          </a:solidFill>
          <a:ln w="12700">
            <a:solidFill>
              <a:schemeClr val="accent6">
                <a:lumMod val="50000"/>
              </a:schemeClr>
            </a:solidFill>
            <a:extLst>
              <a:ext uri="{C807C97D-BFC1-408E-A445-0C87EB9F89A2}">
                <ask:lineSketchStyleProps xmlns="" xmlns:ask="http://schemas.microsoft.com/office/drawing/2018/sketchyshapes" sd="1050119024">
                  <a:prstGeom prst="cloud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F28DD7-2077-4CB0-8A48-7F1DF2792AEF}"/>
              </a:ext>
            </a:extLst>
          </p:cNvPr>
          <p:cNvSpPr txBox="1"/>
          <p:nvPr/>
        </p:nvSpPr>
        <p:spPr>
          <a:xfrm>
            <a:off x="5224905" y="2274838"/>
            <a:ext cx="49117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36665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Rectangle: Rounded Corners 610">
            <a:extLst>
              <a:ext uri="{FF2B5EF4-FFF2-40B4-BE49-F238E27FC236}">
                <a16:creationId xmlns:a16="http://schemas.microsoft.com/office/drawing/2014/main" id="{4563942D-EE8F-4421-9B23-DD2962235628}"/>
              </a:ext>
            </a:extLst>
          </p:cNvPr>
          <p:cNvSpPr/>
          <p:nvPr/>
        </p:nvSpPr>
        <p:spPr>
          <a:xfrm>
            <a:off x="6269312" y="1947193"/>
            <a:ext cx="4725869" cy="4118581"/>
          </a:xfrm>
          <a:prstGeom prst="roundRect">
            <a:avLst/>
          </a:prstGeom>
          <a:noFill/>
          <a:ln w="38100">
            <a:solidFill>
              <a:srgbClr val="076E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2" name="Rectangle: Rounded Corners 611">
            <a:extLst>
              <a:ext uri="{FF2B5EF4-FFF2-40B4-BE49-F238E27FC236}">
                <a16:creationId xmlns:a16="http://schemas.microsoft.com/office/drawing/2014/main" id="{33D928E0-B67A-4295-BF25-A7B6611F81B6}"/>
              </a:ext>
            </a:extLst>
          </p:cNvPr>
          <p:cNvSpPr/>
          <p:nvPr/>
        </p:nvSpPr>
        <p:spPr>
          <a:xfrm>
            <a:off x="1041885" y="1947193"/>
            <a:ext cx="4725869" cy="4118581"/>
          </a:xfrm>
          <a:prstGeom prst="roundRect">
            <a:avLst/>
          </a:prstGeom>
          <a:noFill/>
          <a:ln w="38100">
            <a:solidFill>
              <a:srgbClr val="ED00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3" name="Picture 4" descr="Không có mô tả.">
            <a:extLst>
              <a:ext uri="{FF2B5EF4-FFF2-40B4-BE49-F238E27FC236}">
                <a16:creationId xmlns:a16="http://schemas.microsoft.com/office/drawing/2014/main" id="{456EC03D-BF9B-4ED2-8FA8-5D523F9AC5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51690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14" name="Group 613">
            <a:extLst>
              <a:ext uri="{FF2B5EF4-FFF2-40B4-BE49-F238E27FC236}">
                <a16:creationId xmlns:a16="http://schemas.microsoft.com/office/drawing/2014/main" id="{708D512F-BE8C-4E30-9F4E-7E20B31FDD66}"/>
              </a:ext>
            </a:extLst>
          </p:cNvPr>
          <p:cNvGrpSpPr/>
          <p:nvPr/>
        </p:nvGrpSpPr>
        <p:grpSpPr>
          <a:xfrm>
            <a:off x="1773407" y="1213692"/>
            <a:ext cx="3153077" cy="1461182"/>
            <a:chOff x="1855021" y="1425767"/>
            <a:chExt cx="3153077" cy="1461182"/>
          </a:xfrm>
        </p:grpSpPr>
        <p:pic>
          <p:nvPicPr>
            <p:cNvPr id="615" name="Picture 614">
              <a:extLst>
                <a:ext uri="{FF2B5EF4-FFF2-40B4-BE49-F238E27FC236}">
                  <a16:creationId xmlns:a16="http://schemas.microsoft.com/office/drawing/2014/main" id="{9CDA3BA4-6646-4A49-B776-96E18F8C53D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855021" y="1425767"/>
              <a:ext cx="3153077" cy="1461182"/>
            </a:xfrm>
            <a:prstGeom prst="rect">
              <a:avLst/>
            </a:prstGeom>
          </p:spPr>
        </p:pic>
        <p:sp>
          <p:nvSpPr>
            <p:cNvPr id="616" name="TextBox 615">
              <a:extLst>
                <a:ext uri="{FF2B5EF4-FFF2-40B4-BE49-F238E27FC236}">
                  <a16:creationId xmlns:a16="http://schemas.microsoft.com/office/drawing/2014/main" id="{F2F8A476-AA51-42C0-AE64-F5CEE37DA7AB}"/>
                </a:ext>
              </a:extLst>
            </p:cNvPr>
            <p:cNvSpPr txBox="1"/>
            <p:nvPr/>
          </p:nvSpPr>
          <p:spPr>
            <a:xfrm rot="21121239">
              <a:off x="2356585" y="1784101"/>
              <a:ext cx="214994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Khối trụ</a:t>
              </a:r>
            </a:p>
          </p:txBody>
        </p:sp>
      </p:grpSp>
      <p:grpSp>
        <p:nvGrpSpPr>
          <p:cNvPr id="617" name="Group 616">
            <a:extLst>
              <a:ext uri="{FF2B5EF4-FFF2-40B4-BE49-F238E27FC236}">
                <a16:creationId xmlns:a16="http://schemas.microsoft.com/office/drawing/2014/main" id="{D77726E6-2190-457A-B53B-41ECEBEF5B7A}"/>
              </a:ext>
            </a:extLst>
          </p:cNvPr>
          <p:cNvGrpSpPr/>
          <p:nvPr/>
        </p:nvGrpSpPr>
        <p:grpSpPr>
          <a:xfrm>
            <a:off x="6860894" y="828580"/>
            <a:ext cx="3518252" cy="1770402"/>
            <a:chOff x="6818727" y="721946"/>
            <a:chExt cx="3518252" cy="1770402"/>
          </a:xfrm>
        </p:grpSpPr>
        <p:pic>
          <p:nvPicPr>
            <p:cNvPr id="618" name="Picture 617">
              <a:extLst>
                <a:ext uri="{FF2B5EF4-FFF2-40B4-BE49-F238E27FC236}">
                  <a16:creationId xmlns:a16="http://schemas.microsoft.com/office/drawing/2014/main" id="{E1E2CCDD-5D62-4136-A883-BE049B51E58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818727" y="721946"/>
              <a:ext cx="3518252" cy="1770402"/>
            </a:xfrm>
            <a:prstGeom prst="rect">
              <a:avLst/>
            </a:prstGeom>
          </p:spPr>
        </p:pic>
        <p:sp>
          <p:nvSpPr>
            <p:cNvPr id="619" name="TextBox 618">
              <a:extLst>
                <a:ext uri="{FF2B5EF4-FFF2-40B4-BE49-F238E27FC236}">
                  <a16:creationId xmlns:a16="http://schemas.microsoft.com/office/drawing/2014/main" id="{F9EA44C6-CF3C-40A9-A8A1-225960ADB51D}"/>
                </a:ext>
              </a:extLst>
            </p:cNvPr>
            <p:cNvSpPr txBox="1"/>
            <p:nvPr/>
          </p:nvSpPr>
          <p:spPr>
            <a:xfrm rot="21121239">
              <a:off x="7487901" y="1373286"/>
              <a:ext cx="234872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Khối cầu</a:t>
              </a:r>
            </a:p>
          </p:txBody>
        </p:sp>
      </p:grpSp>
      <p:pic>
        <p:nvPicPr>
          <p:cNvPr id="620" name="Picture 619">
            <a:extLst>
              <a:ext uri="{FF2B5EF4-FFF2-40B4-BE49-F238E27FC236}">
                <a16:creationId xmlns:a16="http://schemas.microsoft.com/office/drawing/2014/main" id="{C731CEA8-CECF-4E26-944F-415774C81A0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-116" r="51448"/>
          <a:stretch/>
        </p:blipFill>
        <p:spPr>
          <a:xfrm>
            <a:off x="1041885" y="2674874"/>
            <a:ext cx="2456827" cy="3390900"/>
          </a:xfrm>
          <a:prstGeom prst="rect">
            <a:avLst/>
          </a:prstGeom>
        </p:spPr>
      </p:pic>
      <p:pic>
        <p:nvPicPr>
          <p:cNvPr id="621" name="Picture 620">
            <a:extLst>
              <a:ext uri="{FF2B5EF4-FFF2-40B4-BE49-F238E27FC236}">
                <a16:creationId xmlns:a16="http://schemas.microsoft.com/office/drawing/2014/main" id="{9866FF37-5620-462C-9188-3C7C0BE330D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48551"/>
          <a:stretch/>
        </p:blipFill>
        <p:spPr>
          <a:xfrm>
            <a:off x="3498712" y="2674874"/>
            <a:ext cx="2597287" cy="3390900"/>
          </a:xfrm>
          <a:prstGeom prst="rect">
            <a:avLst/>
          </a:prstGeom>
        </p:spPr>
      </p:pic>
      <p:pic>
        <p:nvPicPr>
          <p:cNvPr id="622" name="Picture 621">
            <a:extLst>
              <a:ext uri="{FF2B5EF4-FFF2-40B4-BE49-F238E27FC236}">
                <a16:creationId xmlns:a16="http://schemas.microsoft.com/office/drawing/2014/main" id="{1C5D10A4-A3B5-426C-BC3D-58FA35B420AB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49229"/>
          <a:stretch/>
        </p:blipFill>
        <p:spPr>
          <a:xfrm>
            <a:off x="5982440" y="2240766"/>
            <a:ext cx="2795800" cy="3778112"/>
          </a:xfrm>
          <a:prstGeom prst="rect">
            <a:avLst/>
          </a:prstGeom>
        </p:spPr>
      </p:pic>
      <p:pic>
        <p:nvPicPr>
          <p:cNvPr id="623" name="Picture 622">
            <a:extLst>
              <a:ext uri="{FF2B5EF4-FFF2-40B4-BE49-F238E27FC236}">
                <a16:creationId xmlns:a16="http://schemas.microsoft.com/office/drawing/2014/main" id="{D037E26A-02FF-4DC0-8F58-5A06616B6D49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47006" r="8971"/>
          <a:stretch/>
        </p:blipFill>
        <p:spPr>
          <a:xfrm>
            <a:off x="8570932" y="2240766"/>
            <a:ext cx="2424249" cy="377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090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6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6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1" grpId="0" animBg="1"/>
      <p:bldP spid="6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170D20E-AAE0-4C2C-A9BB-A5BD0CBC375E}"/>
              </a:ext>
            </a:extLst>
          </p:cNvPr>
          <p:cNvSpPr/>
          <p:nvPr/>
        </p:nvSpPr>
        <p:spPr>
          <a:xfrm rot="219724">
            <a:off x="1955608" y="1098287"/>
            <a:ext cx="6008783" cy="4661425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745A5AC-FE6A-401D-BA97-ADB216B5DE3C}"/>
              </a:ext>
            </a:extLst>
          </p:cNvPr>
          <p:cNvSpPr/>
          <p:nvPr/>
        </p:nvSpPr>
        <p:spPr>
          <a:xfrm rot="2471267">
            <a:off x="6509281" y="1418426"/>
            <a:ext cx="2211022" cy="4953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A1F0C35-EC40-47AC-B2C3-34A92A19C798}"/>
              </a:ext>
            </a:extLst>
          </p:cNvPr>
          <p:cNvSpPr/>
          <p:nvPr/>
        </p:nvSpPr>
        <p:spPr>
          <a:xfrm rot="20410169">
            <a:off x="1494476" y="1004851"/>
            <a:ext cx="239750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3550D0-0447-45CD-ADC3-2C08F2B74980}"/>
              </a:ext>
            </a:extLst>
          </p:cNvPr>
          <p:cNvSpPr txBox="1"/>
          <p:nvPr/>
        </p:nvSpPr>
        <p:spPr>
          <a:xfrm>
            <a:off x="3087194" y="2028615"/>
            <a:ext cx="374561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7" name="Picture 6" descr="A picture containing text, indoor&#10;&#10;Description automatically generated">
            <a:extLst>
              <a:ext uri="{FF2B5EF4-FFF2-40B4-BE49-F238E27FC236}">
                <a16:creationId xmlns:a16="http://schemas.microsoft.com/office/drawing/2014/main" id="{478031F1-F543-4DDC-83AB-1738409F5E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7516" y="1892129"/>
            <a:ext cx="1712935" cy="5709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648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4" descr="Không có mô tả.">
            <a:extLst>
              <a:ext uri="{FF2B5EF4-FFF2-40B4-BE49-F238E27FC236}">
                <a16:creationId xmlns:a16="http://schemas.microsoft.com/office/drawing/2014/main" id="{51313024-356C-4A52-81CB-41667EF0B4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-134288" y="-3261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Oval 31">
            <a:extLst>
              <a:ext uri="{FF2B5EF4-FFF2-40B4-BE49-F238E27FC236}">
                <a16:creationId xmlns:a16="http://schemas.microsoft.com/office/drawing/2014/main" id="{388C1DEA-512B-465D-9E5B-CEEA8BD6A9F3}"/>
              </a:ext>
            </a:extLst>
          </p:cNvPr>
          <p:cNvSpPr/>
          <p:nvPr/>
        </p:nvSpPr>
        <p:spPr>
          <a:xfrm>
            <a:off x="2967936" y="618543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vi-VN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10188E1-3341-45F8-A4CB-EF3EB24CFFEB}"/>
              </a:ext>
            </a:extLst>
          </p:cNvPr>
          <p:cNvSpPr txBox="1"/>
          <p:nvPr/>
        </p:nvSpPr>
        <p:spPr>
          <a:xfrm>
            <a:off x="3405258" y="618543"/>
            <a:ext cx="60917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Hình nào là khối trụ? Hình nào là khối cầu?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9A9B2F32-9D2F-46DC-A64B-FDBE957D977C}"/>
              </a:ext>
            </a:extLst>
          </p:cNvPr>
          <p:cNvGrpSpPr/>
          <p:nvPr/>
        </p:nvGrpSpPr>
        <p:grpSpPr>
          <a:xfrm>
            <a:off x="1775866" y="1080207"/>
            <a:ext cx="2029337" cy="1575581"/>
            <a:chOff x="3153844" y="1080207"/>
            <a:chExt cx="2029337" cy="1575581"/>
          </a:xfrm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0E90E88D-5598-49A4-AB6B-64A924B5E78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r="80814"/>
            <a:stretch/>
          </p:blipFill>
          <p:spPr>
            <a:xfrm>
              <a:off x="3586168" y="1080207"/>
              <a:ext cx="1597013" cy="1575581"/>
            </a:xfrm>
            <a:prstGeom prst="rect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26E13C5D-CD58-4A42-9D25-2468571CA072}"/>
                </a:ext>
              </a:extLst>
            </p:cNvPr>
            <p:cNvSpPr txBox="1"/>
            <p:nvPr/>
          </p:nvSpPr>
          <p:spPr>
            <a:xfrm>
              <a:off x="3153844" y="2046671"/>
              <a:ext cx="57259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200" dirty="0">
                  <a:solidFill>
                    <a:srgbClr val="ED008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A.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3623D511-15AF-4DEC-9A01-CCA36862CA51}"/>
              </a:ext>
            </a:extLst>
          </p:cNvPr>
          <p:cNvGrpSpPr/>
          <p:nvPr/>
        </p:nvGrpSpPr>
        <p:grpSpPr>
          <a:xfrm>
            <a:off x="4237527" y="1080207"/>
            <a:ext cx="1718139" cy="1575581"/>
            <a:chOff x="5164037" y="1080207"/>
            <a:chExt cx="1718139" cy="1575581"/>
          </a:xfrm>
        </p:grpSpPr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49AE151B-23B8-453D-B94C-214F776E8C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27210" r="53604"/>
            <a:stretch/>
          </p:blipFill>
          <p:spPr>
            <a:xfrm>
              <a:off x="5285163" y="1080207"/>
              <a:ext cx="1597013" cy="1575581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F533EC99-A264-4012-A681-34718438928D}"/>
                </a:ext>
              </a:extLst>
            </p:cNvPr>
            <p:cNvSpPr txBox="1"/>
            <p:nvPr/>
          </p:nvSpPr>
          <p:spPr>
            <a:xfrm>
              <a:off x="5164037" y="2046671"/>
              <a:ext cx="57259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200" dirty="0">
                  <a:solidFill>
                    <a:srgbClr val="ED008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B.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EEA1FCCD-9A35-493E-A848-579DAAEF4739}"/>
              </a:ext>
            </a:extLst>
          </p:cNvPr>
          <p:cNvGrpSpPr/>
          <p:nvPr/>
        </p:nvGrpSpPr>
        <p:grpSpPr>
          <a:xfrm>
            <a:off x="6509116" y="1055865"/>
            <a:ext cx="1848427" cy="1575581"/>
            <a:chOff x="6897915" y="1055865"/>
            <a:chExt cx="1848427" cy="1575581"/>
          </a:xfrm>
        </p:grpSpPr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C834D4BB-C1F0-4F7F-823E-51383479FFE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54420" r="26394"/>
            <a:stretch/>
          </p:blipFill>
          <p:spPr>
            <a:xfrm>
              <a:off x="7149329" y="1055865"/>
              <a:ext cx="1597013" cy="1575581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0763FAE1-8F55-4F78-AC78-C11871F1DC92}"/>
                </a:ext>
              </a:extLst>
            </p:cNvPr>
            <p:cNvSpPr txBox="1"/>
            <p:nvPr/>
          </p:nvSpPr>
          <p:spPr>
            <a:xfrm>
              <a:off x="6897915" y="2046671"/>
              <a:ext cx="59503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200" dirty="0">
                  <a:solidFill>
                    <a:srgbClr val="ED008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C.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0D12E45F-CA6F-491B-B398-CC47082BA0F1}"/>
              </a:ext>
            </a:extLst>
          </p:cNvPr>
          <p:cNvGrpSpPr/>
          <p:nvPr/>
        </p:nvGrpSpPr>
        <p:grpSpPr>
          <a:xfrm>
            <a:off x="8914920" y="1080207"/>
            <a:ext cx="1501214" cy="1575581"/>
            <a:chOff x="8746342" y="1080208"/>
            <a:chExt cx="1501214" cy="1575581"/>
          </a:xfrm>
        </p:grpSpPr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962751F6-71C3-4EA4-9B78-3D0F2200D5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84789" t="1545" r="385" b="-1545"/>
            <a:stretch/>
          </p:blipFill>
          <p:spPr>
            <a:xfrm>
              <a:off x="9013495" y="1080208"/>
              <a:ext cx="1234061" cy="1575581"/>
            </a:xfrm>
            <a:prstGeom prst="rect">
              <a:avLst/>
            </a:prstGeom>
          </p:spPr>
        </p:pic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D35D196A-6867-43E8-A688-F170780329FE}"/>
                </a:ext>
              </a:extLst>
            </p:cNvPr>
            <p:cNvSpPr txBox="1"/>
            <p:nvPr/>
          </p:nvSpPr>
          <p:spPr>
            <a:xfrm>
              <a:off x="8746342" y="2046671"/>
              <a:ext cx="59503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200" dirty="0">
                  <a:solidFill>
                    <a:srgbClr val="ED008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D.</a:t>
              </a:r>
            </a:p>
          </p:txBody>
        </p:sp>
      </p:grpSp>
      <p:sp>
        <p:nvSpPr>
          <p:cNvPr id="46" name="Oval 45">
            <a:extLst>
              <a:ext uri="{FF2B5EF4-FFF2-40B4-BE49-F238E27FC236}">
                <a16:creationId xmlns:a16="http://schemas.microsoft.com/office/drawing/2014/main" id="{35E9C1F0-41B2-4979-BACC-FF90FE83C1F6}"/>
              </a:ext>
            </a:extLst>
          </p:cNvPr>
          <p:cNvSpPr/>
          <p:nvPr/>
        </p:nvSpPr>
        <p:spPr>
          <a:xfrm>
            <a:off x="4154563" y="2046670"/>
            <a:ext cx="627421" cy="60911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77838C0B-6E06-45F4-BCB4-8AD7AA8F25F9}"/>
              </a:ext>
            </a:extLst>
          </p:cNvPr>
          <p:cNvSpPr/>
          <p:nvPr/>
        </p:nvSpPr>
        <p:spPr>
          <a:xfrm rot="20874249">
            <a:off x="3907427" y="1236785"/>
            <a:ext cx="1558266" cy="60238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 cầu</a:t>
            </a:r>
            <a:endParaRPr lang="vi-VN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27A7F864-C60E-49D3-96EE-0C74782053BF}"/>
              </a:ext>
            </a:extLst>
          </p:cNvPr>
          <p:cNvSpPr/>
          <p:nvPr/>
        </p:nvSpPr>
        <p:spPr>
          <a:xfrm>
            <a:off x="8833901" y="2022330"/>
            <a:ext cx="627421" cy="609118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04B23BCE-CD41-4993-AF06-999E19DB5498}"/>
              </a:ext>
            </a:extLst>
          </p:cNvPr>
          <p:cNvSpPr/>
          <p:nvPr/>
        </p:nvSpPr>
        <p:spPr>
          <a:xfrm rot="20874249">
            <a:off x="8586765" y="1212445"/>
            <a:ext cx="1558266" cy="60238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 trụ</a:t>
            </a:r>
            <a:endParaRPr lang="vi-VN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16E66C99-C2D8-4E45-9ED8-FA1A54AD556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03992" y="3351524"/>
            <a:ext cx="9103347" cy="3062204"/>
          </a:xfrm>
          <a:prstGeom prst="rect">
            <a:avLst/>
          </a:prstGeom>
        </p:spPr>
      </p:pic>
      <p:sp>
        <p:nvSpPr>
          <p:cNvPr id="51" name="Oval 50">
            <a:extLst>
              <a:ext uri="{FF2B5EF4-FFF2-40B4-BE49-F238E27FC236}">
                <a16:creationId xmlns:a16="http://schemas.microsoft.com/office/drawing/2014/main" id="{99FD8325-EE45-4B35-86DE-91584BBAA869}"/>
              </a:ext>
            </a:extLst>
          </p:cNvPr>
          <p:cNvSpPr/>
          <p:nvPr/>
        </p:nvSpPr>
        <p:spPr>
          <a:xfrm>
            <a:off x="875465" y="2926884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vi-VN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9C436184-A23C-457F-B157-42EC1CC20542}"/>
              </a:ext>
            </a:extLst>
          </p:cNvPr>
          <p:cNvSpPr txBox="1"/>
          <p:nvPr/>
        </p:nvSpPr>
        <p:spPr>
          <a:xfrm>
            <a:off x="1312787" y="2926884"/>
            <a:ext cx="44630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a) Mỗi vật sau có dạng khối gì?</a:t>
            </a: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D1027C2F-6AD7-4E6B-8D5D-94A6335AD0CE}"/>
              </a:ext>
            </a:extLst>
          </p:cNvPr>
          <p:cNvCxnSpPr/>
          <p:nvPr/>
        </p:nvCxnSpPr>
        <p:spPr>
          <a:xfrm>
            <a:off x="3861610" y="4065563"/>
            <a:ext cx="107615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BB523926-1E1B-4283-8043-9EA50303225D}"/>
              </a:ext>
            </a:extLst>
          </p:cNvPr>
          <p:cNvCxnSpPr>
            <a:cxnSpLocks/>
          </p:cNvCxnSpPr>
          <p:nvPr/>
        </p:nvCxnSpPr>
        <p:spPr>
          <a:xfrm flipV="1">
            <a:off x="5246013" y="5176911"/>
            <a:ext cx="529855" cy="29307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780E5C8B-58B9-4B64-8BA9-48FA994F9335}"/>
              </a:ext>
            </a:extLst>
          </p:cNvPr>
          <p:cNvCxnSpPr>
            <a:cxnSpLocks/>
          </p:cNvCxnSpPr>
          <p:nvPr/>
        </p:nvCxnSpPr>
        <p:spPr>
          <a:xfrm flipV="1">
            <a:off x="7413674" y="4360986"/>
            <a:ext cx="943869" cy="5216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00C5BB93-32BD-473C-ADE9-0AABBBA439B4}"/>
              </a:ext>
            </a:extLst>
          </p:cNvPr>
          <p:cNvCxnSpPr>
            <a:cxnSpLocks/>
          </p:cNvCxnSpPr>
          <p:nvPr/>
        </p:nvCxnSpPr>
        <p:spPr>
          <a:xfrm>
            <a:off x="7315200" y="4065563"/>
            <a:ext cx="1897237" cy="125788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FD148A07-01F3-4B7E-82F3-FB0A29B72A89}"/>
              </a:ext>
            </a:extLst>
          </p:cNvPr>
          <p:cNvSpPr txBox="1"/>
          <p:nvPr/>
        </p:nvSpPr>
        <p:spPr>
          <a:xfrm>
            <a:off x="1312787" y="3398753"/>
            <a:ext cx="100912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b) Hãy nêu tên một số đồ vật có dạng khối trụ hoặc khối cầu mà em biết.</a:t>
            </a:r>
          </a:p>
        </p:txBody>
      </p:sp>
      <p:pic>
        <p:nvPicPr>
          <p:cNvPr id="58" name="Picture 2" descr="Nước Ngọt Coca Cola Lon 330ml – Siêu thị Kingfood">
            <a:extLst>
              <a:ext uri="{FF2B5EF4-FFF2-40B4-BE49-F238E27FC236}">
                <a16:creationId xmlns:a16="http://schemas.microsoft.com/office/drawing/2014/main" id="{D03F159D-3565-40A7-A6A8-A093FF3D25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572" y="4324878"/>
            <a:ext cx="1975374" cy="1975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C63AB208-E226-4CC5-85D7-575D0022E2CB}"/>
              </a:ext>
            </a:extLst>
          </p:cNvPr>
          <p:cNvSpPr/>
          <p:nvPr/>
        </p:nvSpPr>
        <p:spPr>
          <a:xfrm rot="20874249">
            <a:off x="990984" y="3983866"/>
            <a:ext cx="1558266" cy="60238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 trụ</a:t>
            </a:r>
            <a:endParaRPr lang="vi-VN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0" name="Picture 4" descr="Hộp Bút Chì Màu 18 Màu, Giá tháng 5/2021">
            <a:extLst>
              <a:ext uri="{FF2B5EF4-FFF2-40B4-BE49-F238E27FC236}">
                <a16:creationId xmlns:a16="http://schemas.microsoft.com/office/drawing/2014/main" id="{AE873195-DD22-4677-B9FD-BE60A52E8C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hqprint">
            <a:clrChange>
              <a:clrFrom>
                <a:srgbClr val="F7F7F5"/>
              </a:clrFrom>
              <a:clrTo>
                <a:srgbClr val="F7F7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084" y="4734622"/>
            <a:ext cx="1574000" cy="157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6" descr="Nước ép cà rốt cam">
            <a:extLst>
              <a:ext uri="{FF2B5EF4-FFF2-40B4-BE49-F238E27FC236}">
                <a16:creationId xmlns:a16="http://schemas.microsoft.com/office/drawing/2014/main" id="{115FA52C-3986-43D8-86DF-1CFC3379AE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852" y="3796825"/>
            <a:ext cx="1915541" cy="1915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DE91BF59-BAAD-41DF-B844-12B53C7B8031}"/>
              </a:ext>
            </a:extLst>
          </p:cNvPr>
          <p:cNvSpPr/>
          <p:nvPr/>
        </p:nvSpPr>
        <p:spPr>
          <a:xfrm rot="20874249">
            <a:off x="5500070" y="3984419"/>
            <a:ext cx="1558266" cy="60238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 cầu</a:t>
            </a:r>
            <a:endParaRPr lang="vi-VN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3" name="Picture 8" descr="Trái Đất, Địa Cầu, Hành Tinh Vũ Trụ, Tách Nền PNG 8 - Free.Vector6.com">
            <a:extLst>
              <a:ext uri="{FF2B5EF4-FFF2-40B4-BE49-F238E27FC236}">
                <a16:creationId xmlns:a16="http://schemas.microsoft.com/office/drawing/2014/main" id="{CAF3C68C-4060-429D-B191-9D63713A7C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5699" y="4111363"/>
            <a:ext cx="3171826" cy="2386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10" descr="Nhãn Hình ảnh | Định dạng hình ảnh PNG 400759324| vn.lovepik.com">
            <a:extLst>
              <a:ext uri="{FF2B5EF4-FFF2-40B4-BE49-F238E27FC236}">
                <a16:creationId xmlns:a16="http://schemas.microsoft.com/office/drawing/2014/main" id="{3BC42B8D-B2C0-468C-A443-FFF3273222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hq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7907" r="94651">
                        <a14:foregroundMark x1="7907" y1="40814" x2="8140" y2="51744"/>
                        <a14:foregroundMark x1="90349" y1="51047" x2="90930" y2="56977"/>
                        <a14:foregroundMark x1="94651" y1="55349" x2="94651" y2="553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8194" y="3717876"/>
            <a:ext cx="1930896" cy="1930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12" descr="Mơ thấy chơi bóng bàn đánh con gì? Mơ trái bóng bàn? - KUBET | KU CASINO |  KUBET88 | KUBET77 | Link vào nhà cái KUBET chính thức 2021 tại kutop1.com">
            <a:extLst>
              <a:ext uri="{FF2B5EF4-FFF2-40B4-BE49-F238E27FC236}">
                <a16:creationId xmlns:a16="http://schemas.microsoft.com/office/drawing/2014/main" id="{BD5F3C48-B5B2-4017-8923-76BA63F4A1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7616" y="4625621"/>
            <a:ext cx="1913580" cy="1913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65" descr="Digit 60">
            <a:extLst>
              <a:ext uri="{FF2B5EF4-FFF2-40B4-BE49-F238E27FC236}">
                <a16:creationId xmlns:a16="http://schemas.microsoft.com/office/drawing/2014/main" id="{3A4AA219-1B73-40DF-8A49-9355FCBF7067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021039" y="-86604"/>
            <a:ext cx="2057400" cy="11303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4021115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"/>
                            </p:stCondLst>
                            <p:childTnLst>
                              <p:par>
                                <p:cTn id="1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000"/>
                            </p:stCondLst>
                            <p:childTnLst>
                              <p:par>
                                <p:cTn id="1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500"/>
                            </p:stCondLst>
                            <p:childTnLst>
                              <p:par>
                                <p:cTn id="1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000"/>
                            </p:stCondLst>
                            <p:childTnLst>
                              <p:par>
                                <p:cTn id="1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/>
      <p:bldP spid="46" grpId="0" animBg="1"/>
      <p:bldP spid="47" grpId="0" animBg="1"/>
      <p:bldP spid="48" grpId="0" animBg="1"/>
      <p:bldP spid="49" grpId="0" animBg="1"/>
      <p:bldP spid="51" grpId="0" animBg="1"/>
      <p:bldP spid="52" grpId="0"/>
      <p:bldP spid="57" grpId="0"/>
      <p:bldP spid="59" grpId="0" animBg="1"/>
      <p:bldP spid="6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EB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33DD7DC-D2C3-4FF6-8739-7464646D2F10}"/>
              </a:ext>
            </a:extLst>
          </p:cNvPr>
          <p:cNvSpPr/>
          <p:nvPr/>
        </p:nvSpPr>
        <p:spPr>
          <a:xfrm>
            <a:off x="206828" y="323304"/>
            <a:ext cx="11778343" cy="6433458"/>
          </a:xfrm>
          <a:custGeom>
            <a:avLst/>
            <a:gdLst>
              <a:gd name="connsiteX0" fmla="*/ 0 w 11778343"/>
              <a:gd name="connsiteY0" fmla="*/ 279984 h 6433458"/>
              <a:gd name="connsiteX1" fmla="*/ 279984 w 11778343"/>
              <a:gd name="connsiteY1" fmla="*/ 0 h 6433458"/>
              <a:gd name="connsiteX2" fmla="*/ 982609 w 11778343"/>
              <a:gd name="connsiteY2" fmla="*/ 0 h 6433458"/>
              <a:gd name="connsiteX3" fmla="*/ 1348682 w 11778343"/>
              <a:gd name="connsiteY3" fmla="*/ 0 h 6433458"/>
              <a:gd name="connsiteX4" fmla="*/ 1714755 w 11778343"/>
              <a:gd name="connsiteY4" fmla="*/ 0 h 6433458"/>
              <a:gd name="connsiteX5" fmla="*/ 2305196 w 11778343"/>
              <a:gd name="connsiteY5" fmla="*/ 0 h 6433458"/>
              <a:gd name="connsiteX6" fmla="*/ 2895637 w 11778343"/>
              <a:gd name="connsiteY6" fmla="*/ 0 h 6433458"/>
              <a:gd name="connsiteX7" fmla="*/ 3373894 w 11778343"/>
              <a:gd name="connsiteY7" fmla="*/ 0 h 6433458"/>
              <a:gd name="connsiteX8" fmla="*/ 4188702 w 11778343"/>
              <a:gd name="connsiteY8" fmla="*/ 0 h 6433458"/>
              <a:gd name="connsiteX9" fmla="*/ 4554775 w 11778343"/>
              <a:gd name="connsiteY9" fmla="*/ 0 h 6433458"/>
              <a:gd name="connsiteX10" fmla="*/ 5369584 w 11778343"/>
              <a:gd name="connsiteY10" fmla="*/ 0 h 6433458"/>
              <a:gd name="connsiteX11" fmla="*/ 5735657 w 11778343"/>
              <a:gd name="connsiteY11" fmla="*/ 0 h 6433458"/>
              <a:gd name="connsiteX12" fmla="*/ 6438281 w 11778343"/>
              <a:gd name="connsiteY12" fmla="*/ 0 h 6433458"/>
              <a:gd name="connsiteX13" fmla="*/ 7253090 w 11778343"/>
              <a:gd name="connsiteY13" fmla="*/ 0 h 6433458"/>
              <a:gd name="connsiteX14" fmla="*/ 7506979 w 11778343"/>
              <a:gd name="connsiteY14" fmla="*/ 0 h 6433458"/>
              <a:gd name="connsiteX15" fmla="*/ 8321788 w 11778343"/>
              <a:gd name="connsiteY15" fmla="*/ 0 h 6433458"/>
              <a:gd name="connsiteX16" fmla="*/ 9136596 w 11778343"/>
              <a:gd name="connsiteY16" fmla="*/ 0 h 6433458"/>
              <a:gd name="connsiteX17" fmla="*/ 9390485 w 11778343"/>
              <a:gd name="connsiteY17" fmla="*/ 0 h 6433458"/>
              <a:gd name="connsiteX18" fmla="*/ 9980926 w 11778343"/>
              <a:gd name="connsiteY18" fmla="*/ 0 h 6433458"/>
              <a:gd name="connsiteX19" fmla="*/ 10459183 w 11778343"/>
              <a:gd name="connsiteY19" fmla="*/ 0 h 6433458"/>
              <a:gd name="connsiteX20" fmla="*/ 10937440 w 11778343"/>
              <a:gd name="connsiteY20" fmla="*/ 0 h 6433458"/>
              <a:gd name="connsiteX21" fmla="*/ 11498359 w 11778343"/>
              <a:gd name="connsiteY21" fmla="*/ 0 h 6433458"/>
              <a:gd name="connsiteX22" fmla="*/ 11778343 w 11778343"/>
              <a:gd name="connsiteY22" fmla="*/ 279984 h 6433458"/>
              <a:gd name="connsiteX23" fmla="*/ 11778343 w 11778343"/>
              <a:gd name="connsiteY23" fmla="*/ 691128 h 6433458"/>
              <a:gd name="connsiteX24" fmla="*/ 11778343 w 11778343"/>
              <a:gd name="connsiteY24" fmla="*/ 1102273 h 6433458"/>
              <a:gd name="connsiteX25" fmla="*/ 11778343 w 11778343"/>
              <a:gd name="connsiteY25" fmla="*/ 1572152 h 6433458"/>
              <a:gd name="connsiteX26" fmla="*/ 11778343 w 11778343"/>
              <a:gd name="connsiteY26" fmla="*/ 2159501 h 6433458"/>
              <a:gd name="connsiteX27" fmla="*/ 11778343 w 11778343"/>
              <a:gd name="connsiteY27" fmla="*/ 2805585 h 6433458"/>
              <a:gd name="connsiteX28" fmla="*/ 11778343 w 11778343"/>
              <a:gd name="connsiteY28" fmla="*/ 3334199 h 6433458"/>
              <a:gd name="connsiteX29" fmla="*/ 11778343 w 11778343"/>
              <a:gd name="connsiteY29" fmla="*/ 3804078 h 6433458"/>
              <a:gd name="connsiteX30" fmla="*/ 11778343 w 11778343"/>
              <a:gd name="connsiteY30" fmla="*/ 4273957 h 6433458"/>
              <a:gd name="connsiteX31" fmla="*/ 11778343 w 11778343"/>
              <a:gd name="connsiteY31" fmla="*/ 4920041 h 6433458"/>
              <a:gd name="connsiteX32" fmla="*/ 11778343 w 11778343"/>
              <a:gd name="connsiteY32" fmla="*/ 5331185 h 6433458"/>
              <a:gd name="connsiteX33" fmla="*/ 11778343 w 11778343"/>
              <a:gd name="connsiteY33" fmla="*/ 6153474 h 6433458"/>
              <a:gd name="connsiteX34" fmla="*/ 11498359 w 11778343"/>
              <a:gd name="connsiteY34" fmla="*/ 6433458 h 6433458"/>
              <a:gd name="connsiteX35" fmla="*/ 11020102 w 11778343"/>
              <a:gd name="connsiteY35" fmla="*/ 6433458 h 6433458"/>
              <a:gd name="connsiteX36" fmla="*/ 10766212 w 11778343"/>
              <a:gd name="connsiteY36" fmla="*/ 6433458 h 6433458"/>
              <a:gd name="connsiteX37" fmla="*/ 10512323 w 11778343"/>
              <a:gd name="connsiteY37" fmla="*/ 6433458 h 6433458"/>
              <a:gd name="connsiteX38" fmla="*/ 10034066 w 11778343"/>
              <a:gd name="connsiteY38" fmla="*/ 6433458 h 6433458"/>
              <a:gd name="connsiteX39" fmla="*/ 9443625 w 11778343"/>
              <a:gd name="connsiteY39" fmla="*/ 6433458 h 6433458"/>
              <a:gd name="connsiteX40" fmla="*/ 8741001 w 11778343"/>
              <a:gd name="connsiteY40" fmla="*/ 6433458 h 6433458"/>
              <a:gd name="connsiteX41" fmla="*/ 8038376 w 11778343"/>
              <a:gd name="connsiteY41" fmla="*/ 6433458 h 6433458"/>
              <a:gd name="connsiteX42" fmla="*/ 7223568 w 11778343"/>
              <a:gd name="connsiteY42" fmla="*/ 6433458 h 6433458"/>
              <a:gd name="connsiteX43" fmla="*/ 6633127 w 11778343"/>
              <a:gd name="connsiteY43" fmla="*/ 6433458 h 6433458"/>
              <a:gd name="connsiteX44" fmla="*/ 6379237 w 11778343"/>
              <a:gd name="connsiteY44" fmla="*/ 6433458 h 6433458"/>
              <a:gd name="connsiteX45" fmla="*/ 5564429 w 11778343"/>
              <a:gd name="connsiteY45" fmla="*/ 6433458 h 6433458"/>
              <a:gd name="connsiteX46" fmla="*/ 4973988 w 11778343"/>
              <a:gd name="connsiteY46" fmla="*/ 6433458 h 6433458"/>
              <a:gd name="connsiteX47" fmla="*/ 4383547 w 11778343"/>
              <a:gd name="connsiteY47" fmla="*/ 6433458 h 6433458"/>
              <a:gd name="connsiteX48" fmla="*/ 4017474 w 11778343"/>
              <a:gd name="connsiteY48" fmla="*/ 6433458 h 6433458"/>
              <a:gd name="connsiteX49" fmla="*/ 3202666 w 11778343"/>
              <a:gd name="connsiteY49" fmla="*/ 6433458 h 6433458"/>
              <a:gd name="connsiteX50" fmla="*/ 2836593 w 11778343"/>
              <a:gd name="connsiteY50" fmla="*/ 6433458 h 6433458"/>
              <a:gd name="connsiteX51" fmla="*/ 2021784 w 11778343"/>
              <a:gd name="connsiteY51" fmla="*/ 6433458 h 6433458"/>
              <a:gd name="connsiteX52" fmla="*/ 1767895 w 11778343"/>
              <a:gd name="connsiteY52" fmla="*/ 6433458 h 6433458"/>
              <a:gd name="connsiteX53" fmla="*/ 1065270 w 11778343"/>
              <a:gd name="connsiteY53" fmla="*/ 6433458 h 6433458"/>
              <a:gd name="connsiteX54" fmla="*/ 279984 w 11778343"/>
              <a:gd name="connsiteY54" fmla="*/ 6433458 h 6433458"/>
              <a:gd name="connsiteX55" fmla="*/ 0 w 11778343"/>
              <a:gd name="connsiteY55" fmla="*/ 6153474 h 6433458"/>
              <a:gd name="connsiteX56" fmla="*/ 0 w 11778343"/>
              <a:gd name="connsiteY56" fmla="*/ 5624860 h 6433458"/>
              <a:gd name="connsiteX57" fmla="*/ 0 w 11778343"/>
              <a:gd name="connsiteY57" fmla="*/ 5154981 h 6433458"/>
              <a:gd name="connsiteX58" fmla="*/ 0 w 11778343"/>
              <a:gd name="connsiteY58" fmla="*/ 4626367 h 6433458"/>
              <a:gd name="connsiteX59" fmla="*/ 0 w 11778343"/>
              <a:gd name="connsiteY59" fmla="*/ 3921548 h 6433458"/>
              <a:gd name="connsiteX60" fmla="*/ 0 w 11778343"/>
              <a:gd name="connsiteY60" fmla="*/ 3275464 h 6433458"/>
              <a:gd name="connsiteX61" fmla="*/ 0 w 11778343"/>
              <a:gd name="connsiteY61" fmla="*/ 2864320 h 6433458"/>
              <a:gd name="connsiteX62" fmla="*/ 0 w 11778343"/>
              <a:gd name="connsiteY62" fmla="*/ 2453175 h 6433458"/>
              <a:gd name="connsiteX63" fmla="*/ 0 w 11778343"/>
              <a:gd name="connsiteY63" fmla="*/ 1748356 h 6433458"/>
              <a:gd name="connsiteX64" fmla="*/ 0 w 11778343"/>
              <a:gd name="connsiteY64" fmla="*/ 1337212 h 6433458"/>
              <a:gd name="connsiteX65" fmla="*/ 0 w 11778343"/>
              <a:gd name="connsiteY65" fmla="*/ 926068 h 6433458"/>
              <a:gd name="connsiteX66" fmla="*/ 0 w 11778343"/>
              <a:gd name="connsiteY66" fmla="*/ 279984 h 6433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78343" h="6433458" fill="none" extrusionOk="0">
                <a:moveTo>
                  <a:pt x="0" y="279984"/>
                </a:moveTo>
                <a:cubicBezTo>
                  <a:pt x="21190" y="128617"/>
                  <a:pt x="140996" y="24001"/>
                  <a:pt x="279984" y="0"/>
                </a:cubicBezTo>
                <a:cubicBezTo>
                  <a:pt x="554036" y="-28563"/>
                  <a:pt x="774647" y="83163"/>
                  <a:pt x="982609" y="0"/>
                </a:cubicBezTo>
                <a:cubicBezTo>
                  <a:pt x="1190571" y="-83163"/>
                  <a:pt x="1203135" y="23422"/>
                  <a:pt x="1348682" y="0"/>
                </a:cubicBezTo>
                <a:cubicBezTo>
                  <a:pt x="1494229" y="-23422"/>
                  <a:pt x="1574999" y="5601"/>
                  <a:pt x="1714755" y="0"/>
                </a:cubicBezTo>
                <a:cubicBezTo>
                  <a:pt x="1854511" y="-5601"/>
                  <a:pt x="2018033" y="68698"/>
                  <a:pt x="2305196" y="0"/>
                </a:cubicBezTo>
                <a:cubicBezTo>
                  <a:pt x="2592359" y="-68698"/>
                  <a:pt x="2600670" y="27591"/>
                  <a:pt x="2895637" y="0"/>
                </a:cubicBezTo>
                <a:cubicBezTo>
                  <a:pt x="3190604" y="-27591"/>
                  <a:pt x="3233859" y="11057"/>
                  <a:pt x="3373894" y="0"/>
                </a:cubicBezTo>
                <a:cubicBezTo>
                  <a:pt x="3513929" y="-11057"/>
                  <a:pt x="3966264" y="38340"/>
                  <a:pt x="4188702" y="0"/>
                </a:cubicBezTo>
                <a:cubicBezTo>
                  <a:pt x="4411140" y="-38340"/>
                  <a:pt x="4374978" y="35992"/>
                  <a:pt x="4554775" y="0"/>
                </a:cubicBezTo>
                <a:cubicBezTo>
                  <a:pt x="4734572" y="-35992"/>
                  <a:pt x="5095722" y="66501"/>
                  <a:pt x="5369584" y="0"/>
                </a:cubicBezTo>
                <a:cubicBezTo>
                  <a:pt x="5643446" y="-66501"/>
                  <a:pt x="5554066" y="32020"/>
                  <a:pt x="5735657" y="0"/>
                </a:cubicBezTo>
                <a:cubicBezTo>
                  <a:pt x="5917248" y="-32020"/>
                  <a:pt x="6100120" y="80429"/>
                  <a:pt x="6438281" y="0"/>
                </a:cubicBezTo>
                <a:cubicBezTo>
                  <a:pt x="6776442" y="-80429"/>
                  <a:pt x="6953680" y="15140"/>
                  <a:pt x="7253090" y="0"/>
                </a:cubicBezTo>
                <a:cubicBezTo>
                  <a:pt x="7552500" y="-15140"/>
                  <a:pt x="7419078" y="20503"/>
                  <a:pt x="7506979" y="0"/>
                </a:cubicBezTo>
                <a:cubicBezTo>
                  <a:pt x="7594880" y="-20503"/>
                  <a:pt x="7982649" y="94056"/>
                  <a:pt x="8321788" y="0"/>
                </a:cubicBezTo>
                <a:cubicBezTo>
                  <a:pt x="8660927" y="-94056"/>
                  <a:pt x="8916334" y="50595"/>
                  <a:pt x="9136596" y="0"/>
                </a:cubicBezTo>
                <a:cubicBezTo>
                  <a:pt x="9356858" y="-50595"/>
                  <a:pt x="9264001" y="3445"/>
                  <a:pt x="9390485" y="0"/>
                </a:cubicBezTo>
                <a:cubicBezTo>
                  <a:pt x="9516969" y="-3445"/>
                  <a:pt x="9758527" y="67601"/>
                  <a:pt x="9980926" y="0"/>
                </a:cubicBezTo>
                <a:cubicBezTo>
                  <a:pt x="10203325" y="-67601"/>
                  <a:pt x="10224488" y="9348"/>
                  <a:pt x="10459183" y="0"/>
                </a:cubicBezTo>
                <a:cubicBezTo>
                  <a:pt x="10693878" y="-9348"/>
                  <a:pt x="10755354" y="55280"/>
                  <a:pt x="10937440" y="0"/>
                </a:cubicBezTo>
                <a:cubicBezTo>
                  <a:pt x="11119526" y="-55280"/>
                  <a:pt x="11346691" y="64588"/>
                  <a:pt x="11498359" y="0"/>
                </a:cubicBezTo>
                <a:cubicBezTo>
                  <a:pt x="11670337" y="5965"/>
                  <a:pt x="11769208" y="133161"/>
                  <a:pt x="11778343" y="279984"/>
                </a:cubicBezTo>
                <a:cubicBezTo>
                  <a:pt x="11779121" y="396019"/>
                  <a:pt x="11769742" y="498688"/>
                  <a:pt x="11778343" y="691128"/>
                </a:cubicBezTo>
                <a:cubicBezTo>
                  <a:pt x="11786944" y="883568"/>
                  <a:pt x="11760227" y="906307"/>
                  <a:pt x="11778343" y="1102273"/>
                </a:cubicBezTo>
                <a:cubicBezTo>
                  <a:pt x="11796459" y="1298240"/>
                  <a:pt x="11738883" y="1415968"/>
                  <a:pt x="11778343" y="1572152"/>
                </a:cubicBezTo>
                <a:cubicBezTo>
                  <a:pt x="11817803" y="1728336"/>
                  <a:pt x="11734944" y="1996352"/>
                  <a:pt x="11778343" y="2159501"/>
                </a:cubicBezTo>
                <a:cubicBezTo>
                  <a:pt x="11821742" y="2322650"/>
                  <a:pt x="11703037" y="2654009"/>
                  <a:pt x="11778343" y="2805585"/>
                </a:cubicBezTo>
                <a:cubicBezTo>
                  <a:pt x="11853649" y="2957161"/>
                  <a:pt x="11735620" y="3142983"/>
                  <a:pt x="11778343" y="3334199"/>
                </a:cubicBezTo>
                <a:cubicBezTo>
                  <a:pt x="11821066" y="3525415"/>
                  <a:pt x="11761337" y="3692361"/>
                  <a:pt x="11778343" y="3804078"/>
                </a:cubicBezTo>
                <a:cubicBezTo>
                  <a:pt x="11795349" y="3915795"/>
                  <a:pt x="11759614" y="4136438"/>
                  <a:pt x="11778343" y="4273957"/>
                </a:cubicBezTo>
                <a:cubicBezTo>
                  <a:pt x="11797072" y="4411476"/>
                  <a:pt x="11719086" y="4633474"/>
                  <a:pt x="11778343" y="4920041"/>
                </a:cubicBezTo>
                <a:cubicBezTo>
                  <a:pt x="11837600" y="5206608"/>
                  <a:pt x="11742752" y="5173090"/>
                  <a:pt x="11778343" y="5331185"/>
                </a:cubicBezTo>
                <a:cubicBezTo>
                  <a:pt x="11813934" y="5489280"/>
                  <a:pt x="11710197" y="5791879"/>
                  <a:pt x="11778343" y="6153474"/>
                </a:cubicBezTo>
                <a:cubicBezTo>
                  <a:pt x="11790473" y="6286255"/>
                  <a:pt x="11675844" y="6438716"/>
                  <a:pt x="11498359" y="6433458"/>
                </a:cubicBezTo>
                <a:cubicBezTo>
                  <a:pt x="11287451" y="6466652"/>
                  <a:pt x="11223285" y="6416347"/>
                  <a:pt x="11020102" y="6433458"/>
                </a:cubicBezTo>
                <a:cubicBezTo>
                  <a:pt x="10816919" y="6450569"/>
                  <a:pt x="10821913" y="6411083"/>
                  <a:pt x="10766212" y="6433458"/>
                </a:cubicBezTo>
                <a:cubicBezTo>
                  <a:pt x="10710511" y="6455833"/>
                  <a:pt x="10627551" y="6415822"/>
                  <a:pt x="10512323" y="6433458"/>
                </a:cubicBezTo>
                <a:cubicBezTo>
                  <a:pt x="10397095" y="6451094"/>
                  <a:pt x="10146883" y="6428091"/>
                  <a:pt x="10034066" y="6433458"/>
                </a:cubicBezTo>
                <a:cubicBezTo>
                  <a:pt x="9921249" y="6438825"/>
                  <a:pt x="9674210" y="6399072"/>
                  <a:pt x="9443625" y="6433458"/>
                </a:cubicBezTo>
                <a:cubicBezTo>
                  <a:pt x="9213040" y="6467844"/>
                  <a:pt x="9070106" y="6409779"/>
                  <a:pt x="8741001" y="6433458"/>
                </a:cubicBezTo>
                <a:cubicBezTo>
                  <a:pt x="8411896" y="6457137"/>
                  <a:pt x="8218708" y="6379644"/>
                  <a:pt x="8038376" y="6433458"/>
                </a:cubicBezTo>
                <a:cubicBezTo>
                  <a:pt x="7858045" y="6487272"/>
                  <a:pt x="7580983" y="6392873"/>
                  <a:pt x="7223568" y="6433458"/>
                </a:cubicBezTo>
                <a:cubicBezTo>
                  <a:pt x="6866153" y="6474043"/>
                  <a:pt x="6915695" y="6399709"/>
                  <a:pt x="6633127" y="6433458"/>
                </a:cubicBezTo>
                <a:cubicBezTo>
                  <a:pt x="6350559" y="6467207"/>
                  <a:pt x="6468758" y="6407321"/>
                  <a:pt x="6379237" y="6433458"/>
                </a:cubicBezTo>
                <a:cubicBezTo>
                  <a:pt x="6289716" y="6459595"/>
                  <a:pt x="5767619" y="6411921"/>
                  <a:pt x="5564429" y="6433458"/>
                </a:cubicBezTo>
                <a:cubicBezTo>
                  <a:pt x="5361239" y="6454995"/>
                  <a:pt x="5161213" y="6400335"/>
                  <a:pt x="4973988" y="6433458"/>
                </a:cubicBezTo>
                <a:cubicBezTo>
                  <a:pt x="4786763" y="6466581"/>
                  <a:pt x="4615543" y="6376959"/>
                  <a:pt x="4383547" y="6433458"/>
                </a:cubicBezTo>
                <a:cubicBezTo>
                  <a:pt x="4151551" y="6489957"/>
                  <a:pt x="4128799" y="6422897"/>
                  <a:pt x="4017474" y="6433458"/>
                </a:cubicBezTo>
                <a:cubicBezTo>
                  <a:pt x="3906149" y="6444019"/>
                  <a:pt x="3603836" y="6392809"/>
                  <a:pt x="3202666" y="6433458"/>
                </a:cubicBezTo>
                <a:cubicBezTo>
                  <a:pt x="2801496" y="6474107"/>
                  <a:pt x="2954718" y="6415637"/>
                  <a:pt x="2836593" y="6433458"/>
                </a:cubicBezTo>
                <a:cubicBezTo>
                  <a:pt x="2718468" y="6451279"/>
                  <a:pt x="2206536" y="6336595"/>
                  <a:pt x="2021784" y="6433458"/>
                </a:cubicBezTo>
                <a:cubicBezTo>
                  <a:pt x="1837032" y="6530321"/>
                  <a:pt x="1830054" y="6404353"/>
                  <a:pt x="1767895" y="6433458"/>
                </a:cubicBezTo>
                <a:cubicBezTo>
                  <a:pt x="1705736" y="6462563"/>
                  <a:pt x="1239926" y="6428706"/>
                  <a:pt x="1065270" y="6433458"/>
                </a:cubicBezTo>
                <a:cubicBezTo>
                  <a:pt x="890615" y="6438210"/>
                  <a:pt x="580316" y="6357087"/>
                  <a:pt x="279984" y="6433458"/>
                </a:cubicBezTo>
                <a:cubicBezTo>
                  <a:pt x="157837" y="6415394"/>
                  <a:pt x="2006" y="6336790"/>
                  <a:pt x="0" y="6153474"/>
                </a:cubicBezTo>
                <a:cubicBezTo>
                  <a:pt x="-10426" y="6011053"/>
                  <a:pt x="20936" y="5742189"/>
                  <a:pt x="0" y="5624860"/>
                </a:cubicBezTo>
                <a:cubicBezTo>
                  <a:pt x="-20936" y="5507531"/>
                  <a:pt x="40012" y="5387872"/>
                  <a:pt x="0" y="5154981"/>
                </a:cubicBezTo>
                <a:cubicBezTo>
                  <a:pt x="-40012" y="4922090"/>
                  <a:pt x="3153" y="4838403"/>
                  <a:pt x="0" y="4626367"/>
                </a:cubicBezTo>
                <a:cubicBezTo>
                  <a:pt x="-3153" y="4414331"/>
                  <a:pt x="70114" y="4218008"/>
                  <a:pt x="0" y="3921548"/>
                </a:cubicBezTo>
                <a:cubicBezTo>
                  <a:pt x="-70114" y="3625088"/>
                  <a:pt x="53091" y="3439661"/>
                  <a:pt x="0" y="3275464"/>
                </a:cubicBezTo>
                <a:cubicBezTo>
                  <a:pt x="-53091" y="3111267"/>
                  <a:pt x="9386" y="2977967"/>
                  <a:pt x="0" y="2864320"/>
                </a:cubicBezTo>
                <a:cubicBezTo>
                  <a:pt x="-9386" y="2750673"/>
                  <a:pt x="34582" y="2637750"/>
                  <a:pt x="0" y="2453175"/>
                </a:cubicBezTo>
                <a:cubicBezTo>
                  <a:pt x="-34582" y="2268600"/>
                  <a:pt x="80279" y="1905787"/>
                  <a:pt x="0" y="1748356"/>
                </a:cubicBezTo>
                <a:cubicBezTo>
                  <a:pt x="-80279" y="1590925"/>
                  <a:pt x="13725" y="1454804"/>
                  <a:pt x="0" y="1337212"/>
                </a:cubicBezTo>
                <a:cubicBezTo>
                  <a:pt x="-13725" y="1219620"/>
                  <a:pt x="36363" y="1033562"/>
                  <a:pt x="0" y="926068"/>
                </a:cubicBezTo>
                <a:cubicBezTo>
                  <a:pt x="-36363" y="818574"/>
                  <a:pt x="4419" y="450361"/>
                  <a:pt x="0" y="279984"/>
                </a:cubicBezTo>
                <a:close/>
              </a:path>
              <a:path w="11778343" h="6433458" stroke="0" extrusionOk="0">
                <a:moveTo>
                  <a:pt x="0" y="279984"/>
                </a:moveTo>
                <a:cubicBezTo>
                  <a:pt x="-16796" y="114993"/>
                  <a:pt x="109062" y="6114"/>
                  <a:pt x="279984" y="0"/>
                </a:cubicBezTo>
                <a:cubicBezTo>
                  <a:pt x="650193" y="-60797"/>
                  <a:pt x="809298" y="54896"/>
                  <a:pt x="1094792" y="0"/>
                </a:cubicBezTo>
                <a:cubicBezTo>
                  <a:pt x="1380286" y="-54896"/>
                  <a:pt x="1459017" y="4780"/>
                  <a:pt x="1573049" y="0"/>
                </a:cubicBezTo>
                <a:cubicBezTo>
                  <a:pt x="1687081" y="-4780"/>
                  <a:pt x="1793049" y="36818"/>
                  <a:pt x="1939123" y="0"/>
                </a:cubicBezTo>
                <a:cubicBezTo>
                  <a:pt x="2085197" y="-36818"/>
                  <a:pt x="2478178" y="21138"/>
                  <a:pt x="2641747" y="0"/>
                </a:cubicBezTo>
                <a:cubicBezTo>
                  <a:pt x="2805316" y="-21138"/>
                  <a:pt x="2908914" y="34344"/>
                  <a:pt x="3120004" y="0"/>
                </a:cubicBezTo>
                <a:cubicBezTo>
                  <a:pt x="3331094" y="-34344"/>
                  <a:pt x="3588651" y="78494"/>
                  <a:pt x="3934812" y="0"/>
                </a:cubicBezTo>
                <a:cubicBezTo>
                  <a:pt x="4280973" y="-78494"/>
                  <a:pt x="4166015" y="12962"/>
                  <a:pt x="4300886" y="0"/>
                </a:cubicBezTo>
                <a:cubicBezTo>
                  <a:pt x="4435757" y="-12962"/>
                  <a:pt x="4741132" y="43151"/>
                  <a:pt x="5115694" y="0"/>
                </a:cubicBezTo>
                <a:cubicBezTo>
                  <a:pt x="5490256" y="-43151"/>
                  <a:pt x="5258036" y="3544"/>
                  <a:pt x="5369584" y="0"/>
                </a:cubicBezTo>
                <a:cubicBezTo>
                  <a:pt x="5481132" y="-3544"/>
                  <a:pt x="5796603" y="21499"/>
                  <a:pt x="5960024" y="0"/>
                </a:cubicBezTo>
                <a:cubicBezTo>
                  <a:pt x="6123445" y="-21499"/>
                  <a:pt x="6298038" y="69176"/>
                  <a:pt x="6550465" y="0"/>
                </a:cubicBezTo>
                <a:cubicBezTo>
                  <a:pt x="6802892" y="-69176"/>
                  <a:pt x="6820091" y="16301"/>
                  <a:pt x="7028722" y="0"/>
                </a:cubicBezTo>
                <a:cubicBezTo>
                  <a:pt x="7237353" y="-16301"/>
                  <a:pt x="7643119" y="47570"/>
                  <a:pt x="7843531" y="0"/>
                </a:cubicBezTo>
                <a:cubicBezTo>
                  <a:pt x="8043943" y="-47570"/>
                  <a:pt x="8291313" y="64525"/>
                  <a:pt x="8658339" y="0"/>
                </a:cubicBezTo>
                <a:cubicBezTo>
                  <a:pt x="9025365" y="-64525"/>
                  <a:pt x="8862916" y="27926"/>
                  <a:pt x="9024412" y="0"/>
                </a:cubicBezTo>
                <a:cubicBezTo>
                  <a:pt x="9185908" y="-27926"/>
                  <a:pt x="9399690" y="57232"/>
                  <a:pt x="9614853" y="0"/>
                </a:cubicBezTo>
                <a:cubicBezTo>
                  <a:pt x="9830016" y="-57232"/>
                  <a:pt x="10060936" y="94882"/>
                  <a:pt x="10429661" y="0"/>
                </a:cubicBezTo>
                <a:cubicBezTo>
                  <a:pt x="10798386" y="-94882"/>
                  <a:pt x="11010248" y="104685"/>
                  <a:pt x="11498359" y="0"/>
                </a:cubicBezTo>
                <a:cubicBezTo>
                  <a:pt x="11634784" y="32553"/>
                  <a:pt x="11807100" y="146721"/>
                  <a:pt x="11778343" y="279984"/>
                </a:cubicBezTo>
                <a:cubicBezTo>
                  <a:pt x="11791526" y="379483"/>
                  <a:pt x="11756735" y="609427"/>
                  <a:pt x="11778343" y="749863"/>
                </a:cubicBezTo>
                <a:cubicBezTo>
                  <a:pt x="11799951" y="890299"/>
                  <a:pt x="11774494" y="1211594"/>
                  <a:pt x="11778343" y="1337212"/>
                </a:cubicBezTo>
                <a:cubicBezTo>
                  <a:pt x="11782192" y="1462830"/>
                  <a:pt x="11740843" y="1574282"/>
                  <a:pt x="11778343" y="1807091"/>
                </a:cubicBezTo>
                <a:cubicBezTo>
                  <a:pt x="11815843" y="2039900"/>
                  <a:pt x="11727746" y="2218547"/>
                  <a:pt x="11778343" y="2394440"/>
                </a:cubicBezTo>
                <a:cubicBezTo>
                  <a:pt x="11828940" y="2570333"/>
                  <a:pt x="11734301" y="2634622"/>
                  <a:pt x="11778343" y="2805585"/>
                </a:cubicBezTo>
                <a:cubicBezTo>
                  <a:pt x="11822385" y="2976549"/>
                  <a:pt x="11747560" y="3112357"/>
                  <a:pt x="11778343" y="3216729"/>
                </a:cubicBezTo>
                <a:cubicBezTo>
                  <a:pt x="11809126" y="3321101"/>
                  <a:pt x="11755215" y="3565581"/>
                  <a:pt x="11778343" y="3804078"/>
                </a:cubicBezTo>
                <a:cubicBezTo>
                  <a:pt x="11801471" y="4042575"/>
                  <a:pt x="11751304" y="4105755"/>
                  <a:pt x="11778343" y="4273957"/>
                </a:cubicBezTo>
                <a:cubicBezTo>
                  <a:pt x="11805382" y="4442159"/>
                  <a:pt x="11762727" y="4715935"/>
                  <a:pt x="11778343" y="4920041"/>
                </a:cubicBezTo>
                <a:cubicBezTo>
                  <a:pt x="11793959" y="5124147"/>
                  <a:pt x="11774689" y="5167065"/>
                  <a:pt x="11778343" y="5389920"/>
                </a:cubicBezTo>
                <a:cubicBezTo>
                  <a:pt x="11781997" y="5612775"/>
                  <a:pt x="11732384" y="5891770"/>
                  <a:pt x="11778343" y="6153474"/>
                </a:cubicBezTo>
                <a:cubicBezTo>
                  <a:pt x="11772470" y="6314050"/>
                  <a:pt x="11644567" y="6451483"/>
                  <a:pt x="11498359" y="6433458"/>
                </a:cubicBezTo>
                <a:cubicBezTo>
                  <a:pt x="11189448" y="6515747"/>
                  <a:pt x="11014535" y="6351515"/>
                  <a:pt x="10795734" y="6433458"/>
                </a:cubicBezTo>
                <a:cubicBezTo>
                  <a:pt x="10576934" y="6515401"/>
                  <a:pt x="10600554" y="6419304"/>
                  <a:pt x="10541845" y="6433458"/>
                </a:cubicBezTo>
                <a:cubicBezTo>
                  <a:pt x="10483136" y="6447612"/>
                  <a:pt x="10320368" y="6420047"/>
                  <a:pt x="10175772" y="6433458"/>
                </a:cubicBezTo>
                <a:cubicBezTo>
                  <a:pt x="10031176" y="6446869"/>
                  <a:pt x="9699647" y="6349852"/>
                  <a:pt x="9473147" y="6433458"/>
                </a:cubicBezTo>
                <a:cubicBezTo>
                  <a:pt x="9246648" y="6517064"/>
                  <a:pt x="9277510" y="6390017"/>
                  <a:pt x="9107074" y="6433458"/>
                </a:cubicBezTo>
                <a:cubicBezTo>
                  <a:pt x="8936638" y="6476899"/>
                  <a:pt x="8964868" y="6415295"/>
                  <a:pt x="8853184" y="6433458"/>
                </a:cubicBezTo>
                <a:cubicBezTo>
                  <a:pt x="8741500" y="6451621"/>
                  <a:pt x="8598754" y="6433209"/>
                  <a:pt x="8487111" y="6433458"/>
                </a:cubicBezTo>
                <a:cubicBezTo>
                  <a:pt x="8375468" y="6433707"/>
                  <a:pt x="8130895" y="6401275"/>
                  <a:pt x="8008854" y="6433458"/>
                </a:cubicBezTo>
                <a:cubicBezTo>
                  <a:pt x="7886813" y="6465641"/>
                  <a:pt x="7636877" y="6381285"/>
                  <a:pt x="7418413" y="6433458"/>
                </a:cubicBezTo>
                <a:cubicBezTo>
                  <a:pt x="7199949" y="6485631"/>
                  <a:pt x="7222506" y="6414136"/>
                  <a:pt x="7052340" y="6433458"/>
                </a:cubicBezTo>
                <a:cubicBezTo>
                  <a:pt x="6882174" y="6452780"/>
                  <a:pt x="6539366" y="6345503"/>
                  <a:pt x="6237532" y="6433458"/>
                </a:cubicBezTo>
                <a:cubicBezTo>
                  <a:pt x="5935698" y="6521413"/>
                  <a:pt x="5938608" y="6389630"/>
                  <a:pt x="5647091" y="6433458"/>
                </a:cubicBezTo>
                <a:cubicBezTo>
                  <a:pt x="5355574" y="6477286"/>
                  <a:pt x="5081987" y="6401035"/>
                  <a:pt x="4832282" y="6433458"/>
                </a:cubicBezTo>
                <a:cubicBezTo>
                  <a:pt x="4582577" y="6465881"/>
                  <a:pt x="4455698" y="6362625"/>
                  <a:pt x="4129658" y="6433458"/>
                </a:cubicBezTo>
                <a:cubicBezTo>
                  <a:pt x="3803618" y="6504291"/>
                  <a:pt x="3754053" y="6396065"/>
                  <a:pt x="3651401" y="6433458"/>
                </a:cubicBezTo>
                <a:cubicBezTo>
                  <a:pt x="3548749" y="6470851"/>
                  <a:pt x="3163944" y="6393193"/>
                  <a:pt x="2948776" y="6433458"/>
                </a:cubicBezTo>
                <a:cubicBezTo>
                  <a:pt x="2733608" y="6473723"/>
                  <a:pt x="2738000" y="6396571"/>
                  <a:pt x="2582703" y="6433458"/>
                </a:cubicBezTo>
                <a:cubicBezTo>
                  <a:pt x="2427406" y="6470345"/>
                  <a:pt x="2192944" y="6363897"/>
                  <a:pt x="1992262" y="6433458"/>
                </a:cubicBezTo>
                <a:cubicBezTo>
                  <a:pt x="1791580" y="6503019"/>
                  <a:pt x="1848421" y="6417097"/>
                  <a:pt x="1738373" y="6433458"/>
                </a:cubicBezTo>
                <a:cubicBezTo>
                  <a:pt x="1628325" y="6449819"/>
                  <a:pt x="1248485" y="6351085"/>
                  <a:pt x="923564" y="6433458"/>
                </a:cubicBezTo>
                <a:cubicBezTo>
                  <a:pt x="598643" y="6515831"/>
                  <a:pt x="459232" y="6378949"/>
                  <a:pt x="279984" y="6433458"/>
                </a:cubicBezTo>
                <a:cubicBezTo>
                  <a:pt x="126804" y="6427840"/>
                  <a:pt x="6955" y="6281982"/>
                  <a:pt x="0" y="6153474"/>
                </a:cubicBezTo>
                <a:cubicBezTo>
                  <a:pt x="-8431" y="5895354"/>
                  <a:pt x="56376" y="5696208"/>
                  <a:pt x="0" y="5566125"/>
                </a:cubicBezTo>
                <a:cubicBezTo>
                  <a:pt x="-56376" y="5436042"/>
                  <a:pt x="37389" y="5110504"/>
                  <a:pt x="0" y="4978776"/>
                </a:cubicBezTo>
                <a:cubicBezTo>
                  <a:pt x="-37389" y="4847048"/>
                  <a:pt x="58329" y="4470954"/>
                  <a:pt x="0" y="4332692"/>
                </a:cubicBezTo>
                <a:cubicBezTo>
                  <a:pt x="-58329" y="4194430"/>
                  <a:pt x="35303" y="3878752"/>
                  <a:pt x="0" y="3627873"/>
                </a:cubicBezTo>
                <a:cubicBezTo>
                  <a:pt x="-35303" y="3376994"/>
                  <a:pt x="24563" y="3113973"/>
                  <a:pt x="0" y="2981789"/>
                </a:cubicBezTo>
                <a:cubicBezTo>
                  <a:pt x="-24563" y="2849605"/>
                  <a:pt x="35118" y="2507958"/>
                  <a:pt x="0" y="2276971"/>
                </a:cubicBezTo>
                <a:cubicBezTo>
                  <a:pt x="-35118" y="2045984"/>
                  <a:pt x="36653" y="1945750"/>
                  <a:pt x="0" y="1630887"/>
                </a:cubicBezTo>
                <a:cubicBezTo>
                  <a:pt x="-36653" y="1316024"/>
                  <a:pt x="18160" y="1272963"/>
                  <a:pt x="0" y="1161008"/>
                </a:cubicBezTo>
                <a:cubicBezTo>
                  <a:pt x="-18160" y="1049053"/>
                  <a:pt x="41712" y="579548"/>
                  <a:pt x="0" y="279984"/>
                </a:cubicBezTo>
                <a:close/>
              </a:path>
            </a:pathLst>
          </a:custGeom>
          <a:solidFill>
            <a:schemeClr val="bg1"/>
          </a:solidFill>
          <a:ln cmpd="dbl">
            <a:solidFill>
              <a:srgbClr val="00B050"/>
            </a:solidFill>
            <a:extLst>
              <a:ext uri="{C807C97D-BFC1-408E-A445-0C87EB9F89A2}">
                <ask:lineSketchStyleProps xmlns="" xmlns:ask="http://schemas.microsoft.com/office/drawing/2018/sketchyshapes" sd="1219033472">
                  <a:prstGeom prst="roundRect">
                    <a:avLst>
                      <a:gd name="adj" fmla="val 4352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6" name="Picture 5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FDC8FDCB-3534-4D91-98E6-032F3542C7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46157"/>
            <a:ext cx="1461471" cy="1461471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223862EB-9CCB-47F1-8D50-0711A88B31E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0864" y="1474044"/>
            <a:ext cx="10490271" cy="4939419"/>
          </a:xfrm>
          <a:prstGeom prst="rect">
            <a:avLst/>
          </a:prstGeom>
        </p:spPr>
      </p:pic>
      <p:sp>
        <p:nvSpPr>
          <p:cNvPr id="39" name="Oval 38">
            <a:extLst>
              <a:ext uri="{FF2B5EF4-FFF2-40B4-BE49-F238E27FC236}">
                <a16:creationId xmlns:a16="http://schemas.microsoft.com/office/drawing/2014/main" id="{59AE6303-0786-4298-9853-6E5257E95570}"/>
              </a:ext>
            </a:extLst>
          </p:cNvPr>
          <p:cNvSpPr/>
          <p:nvPr/>
        </p:nvSpPr>
        <p:spPr>
          <a:xfrm>
            <a:off x="2967936" y="618543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vi-VN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68B84D7-9D99-4E0B-BCAA-31052417133C}"/>
              </a:ext>
            </a:extLst>
          </p:cNvPr>
          <p:cNvSpPr txBox="1"/>
          <p:nvPr/>
        </p:nvSpPr>
        <p:spPr>
          <a:xfrm>
            <a:off x="3405258" y="618543"/>
            <a:ext cx="77082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Quan sát tranh rồi chỉ ra hình có dạng khối trụ, hình có dạng khối cầu.</a:t>
            </a:r>
          </a:p>
        </p:txBody>
      </p:sp>
      <p:pic>
        <p:nvPicPr>
          <p:cNvPr id="41" name="Picture 40" descr="Không có mô tả.">
            <a:extLst>
              <a:ext uri="{FF2B5EF4-FFF2-40B4-BE49-F238E27FC236}">
                <a16:creationId xmlns:a16="http://schemas.microsoft.com/office/drawing/2014/main" id="{FAB7A9F4-D9D5-444C-985B-3299BDC6FA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Oval 41">
            <a:extLst>
              <a:ext uri="{FF2B5EF4-FFF2-40B4-BE49-F238E27FC236}">
                <a16:creationId xmlns:a16="http://schemas.microsoft.com/office/drawing/2014/main" id="{7E836D5F-B839-410B-B5EB-59353FB95651}"/>
              </a:ext>
            </a:extLst>
          </p:cNvPr>
          <p:cNvSpPr/>
          <p:nvPr/>
        </p:nvSpPr>
        <p:spPr>
          <a:xfrm>
            <a:off x="3405258" y="2412429"/>
            <a:ext cx="744711" cy="654327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6058789D-63F9-4CA0-9F4D-778D702A3062}"/>
              </a:ext>
            </a:extLst>
          </p:cNvPr>
          <p:cNvSpPr/>
          <p:nvPr/>
        </p:nvSpPr>
        <p:spPr>
          <a:xfrm>
            <a:off x="4270858" y="3438916"/>
            <a:ext cx="744711" cy="654327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EE4F75DA-8447-4CF6-8B11-D59BB6013D20}"/>
              </a:ext>
            </a:extLst>
          </p:cNvPr>
          <p:cNvSpPr/>
          <p:nvPr/>
        </p:nvSpPr>
        <p:spPr>
          <a:xfrm>
            <a:off x="3032902" y="3484935"/>
            <a:ext cx="744711" cy="654327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91C4704D-FB35-455A-A1CC-C82B57650428}"/>
              </a:ext>
            </a:extLst>
          </p:cNvPr>
          <p:cNvSpPr/>
          <p:nvPr/>
        </p:nvSpPr>
        <p:spPr>
          <a:xfrm>
            <a:off x="3032902" y="3226889"/>
            <a:ext cx="2284686" cy="1921885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F3C71417-AD36-426B-9238-D184114A46C5}"/>
              </a:ext>
            </a:extLst>
          </p:cNvPr>
          <p:cNvSpPr/>
          <p:nvPr/>
        </p:nvSpPr>
        <p:spPr>
          <a:xfrm>
            <a:off x="8042033" y="2213137"/>
            <a:ext cx="1481795" cy="1500734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812A3037-671F-4836-8AFC-787E0651C06A}"/>
              </a:ext>
            </a:extLst>
          </p:cNvPr>
          <p:cNvSpPr/>
          <p:nvPr/>
        </p:nvSpPr>
        <p:spPr>
          <a:xfrm>
            <a:off x="3405257" y="2827692"/>
            <a:ext cx="1237957" cy="1177449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40F547D8-CD1A-402F-AA6B-FD9675409DA1}"/>
              </a:ext>
            </a:extLst>
          </p:cNvPr>
          <p:cNvSpPr/>
          <p:nvPr/>
        </p:nvSpPr>
        <p:spPr>
          <a:xfrm rot="20664734">
            <a:off x="2232618" y="4182734"/>
            <a:ext cx="1237957" cy="654327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3345D9BE-DE3B-4473-ABB7-A54C9091F583}"/>
              </a:ext>
            </a:extLst>
          </p:cNvPr>
          <p:cNvSpPr/>
          <p:nvPr/>
        </p:nvSpPr>
        <p:spPr>
          <a:xfrm rot="20664734">
            <a:off x="3386370" y="4217803"/>
            <a:ext cx="1237957" cy="654327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3DCD1B87-D82A-46B0-A614-370137BEA47C}"/>
              </a:ext>
            </a:extLst>
          </p:cNvPr>
          <p:cNvSpPr/>
          <p:nvPr/>
        </p:nvSpPr>
        <p:spPr>
          <a:xfrm rot="1407970">
            <a:off x="4591828" y="5182758"/>
            <a:ext cx="1237957" cy="654327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DEA6AC9B-5E7F-4D13-A36D-6E19EFB69ACC}"/>
              </a:ext>
            </a:extLst>
          </p:cNvPr>
          <p:cNvSpPr/>
          <p:nvPr/>
        </p:nvSpPr>
        <p:spPr>
          <a:xfrm rot="1407970">
            <a:off x="5197828" y="4846114"/>
            <a:ext cx="1237957" cy="654327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B624C26C-4FA5-4319-A41C-EE996ED0B484}"/>
              </a:ext>
            </a:extLst>
          </p:cNvPr>
          <p:cNvSpPr/>
          <p:nvPr/>
        </p:nvSpPr>
        <p:spPr>
          <a:xfrm rot="3494565">
            <a:off x="2110960" y="5118037"/>
            <a:ext cx="1237957" cy="948638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FD0D90A-B4AB-4A06-82D6-6B44CFB5E384}"/>
              </a:ext>
            </a:extLst>
          </p:cNvPr>
          <p:cNvSpPr/>
          <p:nvPr/>
        </p:nvSpPr>
        <p:spPr>
          <a:xfrm>
            <a:off x="8726750" y="1449540"/>
            <a:ext cx="1481795" cy="56943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21CC5D1D-578F-4589-AD3E-3899FBD40CD3}"/>
              </a:ext>
            </a:extLst>
          </p:cNvPr>
          <p:cNvSpPr/>
          <p:nvPr/>
        </p:nvSpPr>
        <p:spPr>
          <a:xfrm>
            <a:off x="996387" y="3429155"/>
            <a:ext cx="1481795" cy="56943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trụ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21" descr="Digit 120">
            <a:extLst>
              <a:ext uri="{FF2B5EF4-FFF2-40B4-BE49-F238E27FC236}">
                <a16:creationId xmlns:a16="http://schemas.microsoft.com/office/drawing/2014/main" id="{F13A7F69-2A85-4DC6-B727-FE995518131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53748" y="5408460"/>
            <a:ext cx="2316653" cy="1272729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516076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4" grpId="0" animBg="1"/>
      <p:bldP spid="4" grpId="1" animBg="1"/>
      <p:bldP spid="5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6518" y="3122826"/>
            <a:ext cx="501119" cy="44891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458585" y="2114017"/>
            <a:ext cx="36498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đạt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07637" y="3066602"/>
            <a:ext cx="6207813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- Nhận dạng được khối trụ, khối cầu trong các mô hình ở bộ đồ dùng học tập và vật thật.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- Liên hệ, nhận biết được các đồ vật gần gũi có dạng khối trụ, khối cầu.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6517" y="3962863"/>
            <a:ext cx="501119" cy="448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008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39789" y="2274838"/>
            <a:ext cx="1054945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Tìm</a:t>
            </a:r>
            <a:r>
              <a:rPr kumimoji="0" lang="en-US" sz="3600" b="1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thêm những đồ vật trong nhà có dạng khối cầu và khối trụ.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Xem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trước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sau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 46 – Tiết 2: Luyện</a:t>
            </a:r>
            <a:r>
              <a:rPr kumimoji="0" lang="en-US" sz="3600" b="1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tập 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 trang 35, 36)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35F6F12-CCEE-452A-A579-1E14567FB943}"/>
              </a:ext>
            </a:extLst>
          </p:cNvPr>
          <p:cNvSpPr txBox="1"/>
          <p:nvPr/>
        </p:nvSpPr>
        <p:spPr>
          <a:xfrm>
            <a:off x="1239789" y="1005882"/>
            <a:ext cx="95254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ea typeface="+mn-ea"/>
                <a:cs typeface="+mn-cs"/>
              </a:rPr>
              <a:t>Vận</a:t>
            </a:r>
            <a:r>
              <a:rPr kumimoji="0" lang="en-US" sz="5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ea typeface="+mn-ea"/>
                <a:cs typeface="+mn-cs"/>
              </a:rPr>
              <a:t> dụng, trải nghiệm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ea typeface="+mn-ea"/>
              <a:cs typeface="+mn-cs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260609" y="6537277"/>
            <a:ext cx="3057098" cy="22518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8104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theme/theme1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247</Words>
  <Application>Microsoft Office PowerPoint</Application>
  <PresentationFormat>Widescreen</PresentationFormat>
  <Paragraphs>40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宋体</vt:lpstr>
      <vt:lpstr>Arial</vt:lpstr>
      <vt:lpstr>Arial-Rounded</vt:lpstr>
      <vt:lpstr>Calibri</vt:lpstr>
      <vt:lpstr>等线</vt:lpstr>
      <vt:lpstr>Utm AVO</vt:lpstr>
      <vt:lpstr>自定义设计方案</vt:lpstr>
      <vt:lpstr>第一PPT，www.1ppt.com</vt:lpstr>
      <vt:lpstr>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MinhThangPC.VN</cp:lastModifiedBy>
  <cp:revision>16</cp:revision>
  <dcterms:created xsi:type="dcterms:W3CDTF">2021-08-03T13:46:18Z</dcterms:created>
  <dcterms:modified xsi:type="dcterms:W3CDTF">2025-03-18T03:34:55Z</dcterms:modified>
</cp:coreProperties>
</file>