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D3FBD-7435-4019-8DD9-C8C645EFB97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21DE0-4C73-4F49-BA0A-8CC29D96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3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702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70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B25E-7D59-4289-9855-4ED45F7DFB3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54BE-9D9A-42F7-A918-15B63C85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8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B25E-7D59-4289-9855-4ED45F7DFB3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54BE-9D9A-42F7-A918-15B63C85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2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B25E-7D59-4289-9855-4ED45F7DFB3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54BE-9D9A-42F7-A918-15B63C85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59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02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B25E-7D59-4289-9855-4ED45F7DFB3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54BE-9D9A-42F7-A918-15B63C85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1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B25E-7D59-4289-9855-4ED45F7DFB3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54BE-9D9A-42F7-A918-15B63C85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4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B25E-7D59-4289-9855-4ED45F7DFB3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54BE-9D9A-42F7-A918-15B63C85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6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B25E-7D59-4289-9855-4ED45F7DFB3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54BE-9D9A-42F7-A918-15B63C85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B25E-7D59-4289-9855-4ED45F7DFB3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54BE-9D9A-42F7-A918-15B63C85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7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B25E-7D59-4289-9855-4ED45F7DFB3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54BE-9D9A-42F7-A918-15B63C85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7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B25E-7D59-4289-9855-4ED45F7DFB3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54BE-9D9A-42F7-A918-15B63C85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9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B25E-7D59-4289-9855-4ED45F7DFB3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54BE-9D9A-42F7-A918-15B63C85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3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8B25E-7D59-4289-9855-4ED45F7DFB3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354BE-9D9A-42F7-A918-15B63C85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8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81.png"/><Relationship Id="rId5" Type="http://schemas.openxmlformats.org/officeDocument/2006/relationships/image" Target="../media/image6.png"/><Relationship Id="rId10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image" Target="../media/image58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8.wdp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558495" y="75470"/>
            <a:ext cx="8343555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-21213"/>
            <a:ext cx="2723470" cy="141816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0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4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US" sz="3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989430" y="803078"/>
            <a:ext cx="727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75360" y="3041835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1: Luyện tập</a:t>
              </a:r>
            </a:p>
            <a:p>
              <a:pPr algn="ctr"/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27)</a:t>
              </a:r>
              <a:endParaRPr lang="en-US" sz="3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6473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biết được ý nghĩa của phép nhân.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được phép nhân,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7370" y="4163969"/>
            <a:ext cx="1137652" cy="643202"/>
            <a:chOff x="5056546" y="1975436"/>
            <a:chExt cx="1772914" cy="1393004"/>
          </a:xfrm>
        </p:grpSpPr>
        <p:pic>
          <p:nvPicPr>
            <p:cNvPr id="37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29" y="2443656"/>
              <a:ext cx="455161" cy="73628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44489" y="4268094"/>
            <a:ext cx="933466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 được bài toán thực tế liên quan đến phép nhân.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87" y="40700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36" grpId="0"/>
      <p:bldP spid="4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5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6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5 </a:t>
                  </a:r>
                  <a:r>
                    <a:rPr kumimoji="0" 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= </a:t>
                  </a:r>
                  <a:r>
                    <a:rPr lang="en-US" sz="2800" smtClean="0">
                      <a:solidFill>
                        <a:prstClr val="black"/>
                      </a:solidFill>
                      <a:latin typeface="Arial"/>
                    </a:rPr>
                    <a:t>15</a:t>
                  </a:r>
                  <a:r>
                    <a:rPr kumimoji="0" lang="vi-VN" sz="2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</a:t>
                  </a:r>
                  <a:endPara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2804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4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6112525-F13A-4B5D-9664-A7970D603076}"/>
              </a:ext>
            </a:extLst>
          </p:cNvPr>
          <p:cNvSpPr/>
          <p:nvPr/>
        </p:nvSpPr>
        <p:spPr>
          <a:xfrm>
            <a:off x="942975" y="5886450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AFECB33-684E-4506-83F7-F6E8AFBDB2F8}"/>
              </a:ext>
            </a:extLst>
          </p:cNvPr>
          <p:cNvSpPr/>
          <p:nvPr/>
        </p:nvSpPr>
        <p:spPr>
          <a:xfrm>
            <a:off x="2019299" y="5873666"/>
            <a:ext cx="9077325" cy="48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Dựa vào hình ảnh minh họa nêu được phép nhân tương ứng</a:t>
            </a:r>
          </a:p>
        </p:txBody>
      </p:sp>
    </p:spTree>
    <p:extLst>
      <p:ext uri="{BB962C8B-B14F-4D97-AF65-F5344CB8AC3E}">
        <p14:creationId xmlns:p14="http://schemas.microsoft.com/office/powerpoint/2010/main" val="234801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730152" y="1274797"/>
            <a:ext cx="740840" cy="7408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609944" y="1412497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219" y="2632884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3116765" y="263288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8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3116765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16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5100851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14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5100851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18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7136315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15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7136315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25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9120401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30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9120401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40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3190505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6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3190505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8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5174591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9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5174591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7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7210055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3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7210055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4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9194141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6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9194141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9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558D6DC7-1234-4DF5-B360-B10B08727966}"/>
              </a:ext>
            </a:extLst>
          </p:cNvPr>
          <p:cNvSpPr/>
          <p:nvPr/>
        </p:nvSpPr>
        <p:spPr>
          <a:xfrm>
            <a:off x="1106326" y="5355637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D798D1-B4B4-4C0A-BBCF-9E93687F05EB}"/>
              </a:ext>
            </a:extLst>
          </p:cNvPr>
          <p:cNvSpPr/>
          <p:nvPr/>
        </p:nvSpPr>
        <p:spPr>
          <a:xfrm>
            <a:off x="2182651" y="5342853"/>
            <a:ext cx="7334250" cy="48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Củng cố bảng nhân và bảng chia đã học</a:t>
            </a:r>
          </a:p>
        </p:txBody>
      </p:sp>
    </p:spTree>
    <p:extLst>
      <p:ext uri="{BB962C8B-B14F-4D97-AF65-F5344CB8AC3E}">
        <p14:creationId xmlns:p14="http://schemas.microsoft.com/office/powerpoint/2010/main" val="177205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789795" y="85854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61484" y="757254"/>
            <a:ext cx="8859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trò chơi Ô ăn quan, mỗi ô có 5 viên sỏi. Hỏi 10 ô như vậy có tất cả bao nhiêu viên sỏi?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6351584" y="249126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3710582" y="3113269"/>
            <a:ext cx="6922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Mười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4254147" y="3640453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47" y="3640453"/>
                <a:ext cx="5065485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5692862" y="416367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số: 50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viên 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sỏi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9634A3-5CA1-460C-AD6F-7941AEBAF771}"/>
              </a:ext>
            </a:extLst>
          </p:cNvPr>
          <p:cNvCxnSpPr/>
          <p:nvPr/>
        </p:nvCxnSpPr>
        <p:spPr>
          <a:xfrm>
            <a:off x="6562725" y="1277276"/>
            <a:ext cx="357187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AF5EC-85E5-4CBB-8B13-F80629AC1D49}"/>
              </a:ext>
            </a:extLst>
          </p:cNvPr>
          <p:cNvCxnSpPr>
            <a:cxnSpLocks/>
          </p:cNvCxnSpPr>
          <p:nvPr/>
        </p:nvCxnSpPr>
        <p:spPr>
          <a:xfrm>
            <a:off x="2247900" y="1834472"/>
            <a:ext cx="737594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BE25B70-A23A-4C9A-B4AF-7C3AAE258432}"/>
              </a:ext>
            </a:extLst>
          </p:cNvPr>
          <p:cNvSpPr/>
          <p:nvPr/>
        </p:nvSpPr>
        <p:spPr>
          <a:xfrm>
            <a:off x="5261171" y="5431917"/>
            <a:ext cx="593333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3361A1-D4CF-444F-9979-471E97E9CACD}"/>
              </a:ext>
            </a:extLst>
          </p:cNvPr>
          <p:cNvSpPr/>
          <p:nvPr/>
        </p:nvSpPr>
        <p:spPr>
          <a:xfrm>
            <a:off x="6096000" y="5315275"/>
            <a:ext cx="4800600" cy="999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Viết phép tính và đơn vị đúng với bài toán</a:t>
            </a:r>
          </a:p>
        </p:txBody>
      </p:sp>
    </p:spTree>
    <p:extLst>
      <p:ext uri="{BB962C8B-B14F-4D97-AF65-F5344CB8AC3E}">
        <p14:creationId xmlns:p14="http://schemas.microsoft.com/office/powerpoint/2010/main" val="377997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1B84AAF-4C5B-4FCA-BDBB-F62A9A1B5FC3}"/>
              </a:ext>
            </a:extLst>
          </p:cNvPr>
          <p:cNvSpPr/>
          <p:nvPr/>
        </p:nvSpPr>
        <p:spPr>
          <a:xfrm>
            <a:off x="942975" y="5886450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8A9309-E1F6-4D03-A641-F993F974E999}"/>
              </a:ext>
            </a:extLst>
          </p:cNvPr>
          <p:cNvSpPr/>
          <p:nvPr/>
        </p:nvSpPr>
        <p:spPr>
          <a:xfrm>
            <a:off x="2019300" y="5873666"/>
            <a:ext cx="7334250" cy="48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Thực hiện phép tính theo thứ tự từ trái sang phải</a:t>
            </a:r>
          </a:p>
        </p:txBody>
      </p:sp>
    </p:spTree>
    <p:extLst>
      <p:ext uri="{BB962C8B-B14F-4D97-AF65-F5344CB8AC3E}">
        <p14:creationId xmlns:p14="http://schemas.microsoft.com/office/powerpoint/2010/main" val="423790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biết được ý nghĩa của phép nhân.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được phép nhân,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7370" y="4163969"/>
            <a:ext cx="1137652" cy="643202"/>
            <a:chOff x="5056546" y="1975436"/>
            <a:chExt cx="1772914" cy="1393004"/>
          </a:xfrm>
        </p:grpSpPr>
        <p:pic>
          <p:nvPicPr>
            <p:cNvPr id="37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8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29" y="2443656"/>
              <a:ext cx="455161" cy="73628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44489" y="4268094"/>
            <a:ext cx="933466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 được bài toán thực tế liên quan đến phép nhân.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87" y="40700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36" grpId="0"/>
      <p:bldP spid="4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266</Words>
  <Application>Microsoft Office PowerPoint</Application>
  <PresentationFormat>Widescreen</PresentationFormat>
  <Paragraphs>66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宋体</vt:lpstr>
      <vt:lpstr>.VnArial</vt:lpstr>
      <vt:lpstr>Arial</vt:lpstr>
      <vt:lpstr>Calibri</vt:lpstr>
      <vt:lpstr>Calibri Light</vt:lpstr>
      <vt:lpstr>Cambria Math</vt:lpstr>
      <vt:lpstr>等线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</cp:revision>
  <dcterms:created xsi:type="dcterms:W3CDTF">2025-03-18T03:11:21Z</dcterms:created>
  <dcterms:modified xsi:type="dcterms:W3CDTF">2025-03-18T03:22:44Z</dcterms:modified>
</cp:coreProperties>
</file>