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CDBD8-36CD-462E-99D0-545ABBABD80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B9B47-A1DE-47B9-99DB-71B892CA7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00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8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5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4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5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48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5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9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5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9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6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CA21-3869-4317-B180-9A2B220E23E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0FC1-20F4-439D-BCEF-DA5C17E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CHIA, SỐ CHIA, THƯƠNG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Khám phá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18)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43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/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04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/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số bị chia, số chia, thương trong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ý nghĩa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toán.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số bị chia, số chia, thương trong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ý nghĩa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toán.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/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51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/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số bị chia, số chia, thương trong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ý nghĩa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toán.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016" y="223548"/>
            <a:ext cx="8461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- Ôn lại tên gọi và xác định các thành phần của phép chia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7455" y="3679700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- Chuẩn bị bài sau: Số bị chia – số chia – thương (tiếp theo)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10EAA-938A-48DD-A9DD-CC342EB84643}"/>
              </a:ext>
            </a:extLst>
          </p:cNvPr>
          <p:cNvSpPr/>
          <p:nvPr/>
        </p:nvSpPr>
        <p:spPr>
          <a:xfrm>
            <a:off x="9124950" y="114011"/>
            <a:ext cx="2886075" cy="219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CHIA, SỐ CHIA, THƯƠNG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Khám phá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18)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14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số bị chia, số chia, thương trong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ý nghĩa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toán.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508</Words>
  <Application>Microsoft Office PowerPoint</Application>
  <PresentationFormat>Widescreen</PresentationFormat>
  <Paragraphs>175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.VnArial</vt:lpstr>
      <vt:lpstr>Arial</vt:lpstr>
      <vt:lpstr>Arial-Rounded</vt:lpstr>
      <vt:lpstr>Calibri</vt:lpstr>
      <vt:lpstr>Calibri Light</vt:lpstr>
      <vt:lpstr>Cambria Math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</cp:revision>
  <dcterms:created xsi:type="dcterms:W3CDTF">2025-03-18T02:58:48Z</dcterms:created>
  <dcterms:modified xsi:type="dcterms:W3CDTF">2025-03-18T03:02:27Z</dcterms:modified>
</cp:coreProperties>
</file>