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5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68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76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6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4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6135-8F1B-40E2-AE8F-DD3FD725DEE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303F-A840-47C9-BCE9-07A1C2FA76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1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609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973050"/>
            <a:ext cx="9220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 tiết luôn thay đổi 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(Tiết </a:t>
            </a:r>
            <a:r>
              <a:rPr lang="vi-VN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91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khám phá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26259" r="14744" b="42139"/>
          <a:stretch/>
        </p:blipFill>
        <p:spPr bwMode="auto">
          <a:xfrm>
            <a:off x="381000" y="-123371"/>
            <a:ext cx="8253412" cy="36285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4" t="57520" r="14744" b="10537"/>
          <a:stretch/>
        </p:blipFill>
        <p:spPr bwMode="auto">
          <a:xfrm>
            <a:off x="381000" y="3505200"/>
            <a:ext cx="8253412" cy="3352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3463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3276600"/>
            <a:ext cx="8991600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Trò chơi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Chọn đồ dùng phù hợp với thời tiết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5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  <a:endParaRPr lang="en-US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97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590550" y="838200"/>
            <a:ext cx="3448050" cy="3149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4876800" y="821872"/>
            <a:ext cx="3371850" cy="3124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1619250" y="3885293"/>
            <a:ext cx="6210300" cy="29727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90600" y="228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2" descr="Tại sao 1 + 1 =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8" y="226785"/>
            <a:ext cx="626988" cy="561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0756" y="206437"/>
            <a:ext cx="8930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Việc làm nào dưới đây nên, không nên làm? Vì sao?</a:t>
            </a:r>
            <a:endParaRPr lang="en-US" sz="28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97815"/>
              </p:ext>
            </p:extLst>
          </p:nvPr>
        </p:nvGraphicFramePr>
        <p:xfrm>
          <a:off x="533400" y="254000"/>
          <a:ext cx="8305800" cy="462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7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 pitchFamily="34" charset="0"/>
                          <a:cs typeface="Arial" pitchFamily="34" charset="0"/>
                        </a:rPr>
                        <a:t>Không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nên</a:t>
                      </a:r>
                      <a:endParaRPr lang="en-US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60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9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42060" r="50000" b="34750"/>
          <a:stretch/>
        </p:blipFill>
        <p:spPr bwMode="auto">
          <a:xfrm>
            <a:off x="406400" y="4876800"/>
            <a:ext cx="226695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9" t="42288" r="15384" b="34750"/>
          <a:stretch/>
        </p:blipFill>
        <p:spPr bwMode="auto">
          <a:xfrm>
            <a:off x="2997200" y="4876800"/>
            <a:ext cx="21336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C:\Users\admin\Desktop\Phạm Duyên- TỰ NHIÊN VÀ XÃ HỘI LỚP 1\11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3" t="65251" r="15545" b="7694"/>
          <a:stretch/>
        </p:blipFill>
        <p:spPr bwMode="auto">
          <a:xfrm>
            <a:off x="5435600" y="4876800"/>
            <a:ext cx="34798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9102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2601E-6 L 0.57327 -0.532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63" y="-26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52601E-6 L -0.21111 -0.5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56" y="-260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2601E-6 L -0.04305 -0.255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676400"/>
            <a:ext cx="6629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 nên ra ngoài khi trời nắng to</a:t>
            </a:r>
          </a:p>
          <a:p>
            <a:pPr marL="285750" indent="-285750" algn="just">
              <a:buFontTx/>
              <a:buChar char="-"/>
            </a:pP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 chuẩn bị đầy đủ mũ, nón, ô khi đi dưới trời nắng; mặc áo mưa, che ô khi đi dưới trời mưa</a:t>
            </a:r>
          </a:p>
          <a:p>
            <a:pPr algn="just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12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90</Words>
  <Application>Microsoft Office PowerPoint</Application>
  <PresentationFormat>On-screen Show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MinhThangPC.VN</cp:lastModifiedBy>
  <cp:revision>14</cp:revision>
  <dcterms:created xsi:type="dcterms:W3CDTF">2020-08-20T09:48:18Z</dcterms:created>
  <dcterms:modified xsi:type="dcterms:W3CDTF">2025-04-29T08:03:32Z</dcterms:modified>
</cp:coreProperties>
</file>