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7" r:id="rId21"/>
    <p:sldId id="278" r:id="rId22"/>
    <p:sldId id="279" r:id="rId23"/>
    <p:sldId id="280" r:id="rId24"/>
    <p:sldId id="281" r:id="rId25"/>
    <p:sldId id="282" r:id="rId26"/>
    <p:sldId id="283"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46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E426C55-4A94-4719-A82E-1917266312C6}"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A9DF5-1E64-4EB0-9CAF-8E00DB863350}" type="slidenum">
              <a:rPr lang="en-US" smtClean="0"/>
              <a:t>‹#›</a:t>
            </a:fld>
            <a:endParaRPr lang="en-US"/>
          </a:p>
        </p:txBody>
      </p:sp>
    </p:spTree>
    <p:extLst>
      <p:ext uri="{BB962C8B-B14F-4D97-AF65-F5344CB8AC3E}">
        <p14:creationId xmlns:p14="http://schemas.microsoft.com/office/powerpoint/2010/main" val="2442613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426C55-4A94-4719-A82E-1917266312C6}"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A9DF5-1E64-4EB0-9CAF-8E00DB863350}" type="slidenum">
              <a:rPr lang="en-US" smtClean="0"/>
              <a:t>‹#›</a:t>
            </a:fld>
            <a:endParaRPr lang="en-US"/>
          </a:p>
        </p:txBody>
      </p:sp>
    </p:spTree>
    <p:extLst>
      <p:ext uri="{BB962C8B-B14F-4D97-AF65-F5344CB8AC3E}">
        <p14:creationId xmlns:p14="http://schemas.microsoft.com/office/powerpoint/2010/main" val="2678749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426C55-4A94-4719-A82E-1917266312C6}"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A9DF5-1E64-4EB0-9CAF-8E00DB863350}" type="slidenum">
              <a:rPr lang="en-US" smtClean="0"/>
              <a:t>‹#›</a:t>
            </a:fld>
            <a:endParaRPr lang="en-US"/>
          </a:p>
        </p:txBody>
      </p:sp>
    </p:spTree>
    <p:extLst>
      <p:ext uri="{BB962C8B-B14F-4D97-AF65-F5344CB8AC3E}">
        <p14:creationId xmlns:p14="http://schemas.microsoft.com/office/powerpoint/2010/main" val="2382491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426C55-4A94-4719-A82E-1917266312C6}"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A9DF5-1E64-4EB0-9CAF-8E00DB863350}" type="slidenum">
              <a:rPr lang="en-US" smtClean="0"/>
              <a:t>‹#›</a:t>
            </a:fld>
            <a:endParaRPr lang="en-US"/>
          </a:p>
        </p:txBody>
      </p:sp>
    </p:spTree>
    <p:extLst>
      <p:ext uri="{BB962C8B-B14F-4D97-AF65-F5344CB8AC3E}">
        <p14:creationId xmlns:p14="http://schemas.microsoft.com/office/powerpoint/2010/main" val="4078318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E426C55-4A94-4719-A82E-1917266312C6}" type="datetimeFigureOut">
              <a:rPr lang="en-US" smtClean="0"/>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FA9DF5-1E64-4EB0-9CAF-8E00DB863350}" type="slidenum">
              <a:rPr lang="en-US" smtClean="0"/>
              <a:t>‹#›</a:t>
            </a:fld>
            <a:endParaRPr lang="en-US"/>
          </a:p>
        </p:txBody>
      </p:sp>
    </p:spTree>
    <p:extLst>
      <p:ext uri="{BB962C8B-B14F-4D97-AF65-F5344CB8AC3E}">
        <p14:creationId xmlns:p14="http://schemas.microsoft.com/office/powerpoint/2010/main" val="2503696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E426C55-4A94-4719-A82E-1917266312C6}"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FA9DF5-1E64-4EB0-9CAF-8E00DB863350}" type="slidenum">
              <a:rPr lang="en-US" smtClean="0"/>
              <a:t>‹#›</a:t>
            </a:fld>
            <a:endParaRPr lang="en-US"/>
          </a:p>
        </p:txBody>
      </p:sp>
    </p:spTree>
    <p:extLst>
      <p:ext uri="{BB962C8B-B14F-4D97-AF65-F5344CB8AC3E}">
        <p14:creationId xmlns:p14="http://schemas.microsoft.com/office/powerpoint/2010/main" val="137942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E426C55-4A94-4719-A82E-1917266312C6}" type="datetimeFigureOut">
              <a:rPr lang="en-US" smtClean="0"/>
              <a:t>4/23/2024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FA9DF5-1E64-4EB0-9CAF-8E00DB863350}" type="slidenum">
              <a:rPr lang="en-US" smtClean="0"/>
              <a:t>‹#›</a:t>
            </a:fld>
            <a:endParaRPr lang="en-US"/>
          </a:p>
        </p:txBody>
      </p:sp>
    </p:spTree>
    <p:extLst>
      <p:ext uri="{BB962C8B-B14F-4D97-AF65-F5344CB8AC3E}">
        <p14:creationId xmlns:p14="http://schemas.microsoft.com/office/powerpoint/2010/main" val="988835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E426C55-4A94-4719-A82E-1917266312C6}" type="datetimeFigureOut">
              <a:rPr lang="en-US" smtClean="0"/>
              <a:t>4/23/2024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FA9DF5-1E64-4EB0-9CAF-8E00DB863350}" type="slidenum">
              <a:rPr lang="en-US" smtClean="0"/>
              <a:t>‹#›</a:t>
            </a:fld>
            <a:endParaRPr lang="en-US"/>
          </a:p>
        </p:txBody>
      </p:sp>
    </p:spTree>
    <p:extLst>
      <p:ext uri="{BB962C8B-B14F-4D97-AF65-F5344CB8AC3E}">
        <p14:creationId xmlns:p14="http://schemas.microsoft.com/office/powerpoint/2010/main" val="530604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426C55-4A94-4719-A82E-1917266312C6}" type="datetimeFigureOut">
              <a:rPr lang="en-US" smtClean="0"/>
              <a:t>4/23/2024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FA9DF5-1E64-4EB0-9CAF-8E00DB863350}" type="slidenum">
              <a:rPr lang="en-US" smtClean="0"/>
              <a:t>‹#›</a:t>
            </a:fld>
            <a:endParaRPr lang="en-US"/>
          </a:p>
        </p:txBody>
      </p:sp>
    </p:spTree>
    <p:extLst>
      <p:ext uri="{BB962C8B-B14F-4D97-AF65-F5344CB8AC3E}">
        <p14:creationId xmlns:p14="http://schemas.microsoft.com/office/powerpoint/2010/main" val="1108340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426C55-4A94-4719-A82E-1917266312C6}"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FA9DF5-1E64-4EB0-9CAF-8E00DB863350}" type="slidenum">
              <a:rPr lang="en-US" smtClean="0"/>
              <a:t>‹#›</a:t>
            </a:fld>
            <a:endParaRPr lang="en-US"/>
          </a:p>
        </p:txBody>
      </p:sp>
    </p:spTree>
    <p:extLst>
      <p:ext uri="{BB962C8B-B14F-4D97-AF65-F5344CB8AC3E}">
        <p14:creationId xmlns:p14="http://schemas.microsoft.com/office/powerpoint/2010/main" val="2865732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E426C55-4A94-4719-A82E-1917266312C6}" type="datetimeFigureOut">
              <a:rPr lang="en-US" smtClean="0"/>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FA9DF5-1E64-4EB0-9CAF-8E00DB863350}" type="slidenum">
              <a:rPr lang="en-US" smtClean="0"/>
              <a:t>‹#›</a:t>
            </a:fld>
            <a:endParaRPr lang="en-US"/>
          </a:p>
        </p:txBody>
      </p:sp>
    </p:spTree>
    <p:extLst>
      <p:ext uri="{BB962C8B-B14F-4D97-AF65-F5344CB8AC3E}">
        <p14:creationId xmlns:p14="http://schemas.microsoft.com/office/powerpoint/2010/main" val="266536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426C55-4A94-4719-A82E-1917266312C6}" type="datetimeFigureOut">
              <a:rPr lang="en-US" smtClean="0"/>
              <a:t>4/23/2024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FA9DF5-1E64-4EB0-9CAF-8E00DB863350}" type="slidenum">
              <a:rPr lang="en-US" smtClean="0"/>
              <a:t>‹#›</a:t>
            </a:fld>
            <a:endParaRPr lang="en-US"/>
          </a:p>
        </p:txBody>
      </p:sp>
    </p:spTree>
    <p:extLst>
      <p:ext uri="{BB962C8B-B14F-4D97-AF65-F5344CB8AC3E}">
        <p14:creationId xmlns:p14="http://schemas.microsoft.com/office/powerpoint/2010/main" val="2259581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microsoft.com/office/2007/relationships/hdphoto" Target="../media/hdphoto1.wdp"/><Relationship Id="rId3" Type="http://schemas.microsoft.com/office/2007/relationships/hdphoto" Target="../media/hdphoto2.wdp"/><Relationship Id="rId7" Type="http://schemas.openxmlformats.org/officeDocument/2006/relationships/image" Target="../media/image14.png"/><Relationship Id="rId12"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slide" Target="slide9.xml"/><Relationship Id="rId5" Type="http://schemas.openxmlformats.org/officeDocument/2006/relationships/image" Target="../media/image12.png"/><Relationship Id="rId10" Type="http://schemas.openxmlformats.org/officeDocument/2006/relationships/slide" Target="slide8.xml"/><Relationship Id="rId4" Type="http://schemas.openxmlformats.org/officeDocument/2006/relationships/image" Target="../media/image11.png"/><Relationship Id="rId9" Type="http://schemas.openxmlformats.org/officeDocument/2006/relationships/slide" Target="slide7.xml"/><Relationship Id="rId14" Type="http://schemas.openxmlformats.org/officeDocument/2006/relationships/slide" Target="slide10.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thiết kế giáo án điện tử Powerpoint Background image presentation  | Hình nền, Hình ảnh, Hình minh họ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un Wink Sticker by Canticos World for iOS &amp; Android | GIPHY"/>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782198" cy="23751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58974" y="2562572"/>
            <a:ext cx="9861947" cy="337018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lIns="91376" tIns="45734" rIns="91376" bIns="45734">
            <a:spAutoFit/>
          </a:bodyPr>
          <a:lstStyle/>
          <a:p>
            <a:pPr algn="ctr" defTabSz="674567" fontAlgn="base">
              <a:spcBef>
                <a:spcPct val="0"/>
              </a:spcBef>
              <a:spcAft>
                <a:spcPct val="0"/>
              </a:spcAft>
              <a:defRPr/>
            </a:pPr>
            <a:endPar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674567" fontAlgn="base">
              <a:spcBef>
                <a:spcPct val="0"/>
              </a:spcBef>
              <a:spcAft>
                <a:spcPct val="0"/>
              </a:spcAft>
              <a:defRPr/>
            </a:pPr>
            <a:r>
              <a:rPr lang="en-US" sz="65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CHÀO MỪNG CÁC CON ĐẾN VỚI TIẾT </a:t>
            </a:r>
            <a:r>
              <a:rPr lang="en-US" sz="65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 NHIÊN XÃ HỘI</a:t>
            </a:r>
            <a:endParaRPr lang="en-US" sz="65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767329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3.33333E-6 -4.81481E-6 L -3.33333E-6 -0.07222 " pathEditMode="relative" rAng="0" ptsTypes="AA">
                                      <p:cBhvr>
                                        <p:cTn id="6" dur="250" accel="50000" decel="50000" autoRev="1" fill="hold">
                                          <p:stCondLst>
                                            <p:cond delay="0"/>
                                          </p:stCondLst>
                                        </p:cTn>
                                        <p:tgtEl>
                                          <p:spTgt spid="6">
                                            <p:txEl>
                                              <p:pRg st="1" end="1"/>
                                            </p:txEl>
                                          </p:spTgt>
                                        </p:tgtEl>
                                        <p:attrNameLst>
                                          <p:attrName>ppt_x</p:attrName>
                                          <p:attrName>ppt_y</p:attrName>
                                        </p:attrNameLst>
                                      </p:cBhvr>
                                      <p:rCtr x="0" y="-3611"/>
                                    </p:animMotion>
                                    <p:animRot by="1500000">
                                      <p:cBhvr>
                                        <p:cTn id="7" dur="125" fill="hold">
                                          <p:stCondLst>
                                            <p:cond delay="0"/>
                                          </p:stCondLst>
                                        </p:cTn>
                                        <p:tgtEl>
                                          <p:spTgt spid="6">
                                            <p:txEl>
                                              <p:pRg st="1" end="1"/>
                                            </p:txEl>
                                          </p:spTgt>
                                        </p:tgtEl>
                                        <p:attrNameLst>
                                          <p:attrName>r</p:attrName>
                                        </p:attrNameLst>
                                      </p:cBhvr>
                                    </p:animRot>
                                    <p:animRot by="-1500000">
                                      <p:cBhvr>
                                        <p:cTn id="8" dur="125" fill="hold">
                                          <p:stCondLst>
                                            <p:cond delay="125"/>
                                          </p:stCondLst>
                                        </p:cTn>
                                        <p:tgtEl>
                                          <p:spTgt spid="6">
                                            <p:txEl>
                                              <p:pRg st="1" end="1"/>
                                            </p:txEl>
                                          </p:spTgt>
                                        </p:tgtEl>
                                        <p:attrNameLst>
                                          <p:attrName>r</p:attrName>
                                        </p:attrNameLst>
                                      </p:cBhvr>
                                    </p:animRot>
                                    <p:animRot by="-1500000">
                                      <p:cBhvr>
                                        <p:cTn id="9" dur="125" fill="hold">
                                          <p:stCondLst>
                                            <p:cond delay="250"/>
                                          </p:stCondLst>
                                        </p:cTn>
                                        <p:tgtEl>
                                          <p:spTgt spid="6">
                                            <p:txEl>
                                              <p:pRg st="1" end="1"/>
                                            </p:txEl>
                                          </p:spTgt>
                                        </p:tgtEl>
                                        <p:attrNameLst>
                                          <p:attrName>r</p:attrName>
                                        </p:attrNameLst>
                                      </p:cBhvr>
                                    </p:animRot>
                                    <p:animRot by="1500000">
                                      <p:cBhvr>
                                        <p:cTn id="10" dur="125" fill="hold">
                                          <p:stCondLst>
                                            <p:cond delay="375"/>
                                          </p:stCondLst>
                                        </p:cTn>
                                        <p:tgtEl>
                                          <p:spTgt spid="6">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ckground mầm non đẹ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289447" y="1"/>
            <a:ext cx="6743700" cy="1938992"/>
          </a:xfrm>
          <a:prstGeom prst="rect">
            <a:avLst/>
          </a:prstGeom>
          <a:noFill/>
        </p:spPr>
        <p:txBody>
          <a:bodyPr wrap="square" rtlCol="0">
            <a:spAutoFit/>
          </a:bodyPr>
          <a:lstStyle/>
          <a:p>
            <a:pPr algn="ctr">
              <a:lnSpc>
                <a:spcPct val="150000"/>
              </a:lnSpc>
            </a:pPr>
            <a:r>
              <a:rPr lang="en-US" sz="4000" b="1" dirty="0">
                <a:solidFill>
                  <a:srgbClr val="002060"/>
                </a:solidFill>
                <a:latin typeface="Times New Roman" panose="02020603050405020304" pitchFamily="18" charset="0"/>
                <a:cs typeface="Times New Roman" panose="02020603050405020304" pitchFamily="18" charset="0"/>
              </a:rPr>
              <a:t>MÔN TỰ NHIÊN VÀ XÃ HỘI</a:t>
            </a:r>
          </a:p>
        </p:txBody>
      </p:sp>
      <p:sp>
        <p:nvSpPr>
          <p:cNvPr id="6" name="Rectangle 5"/>
          <p:cNvSpPr/>
          <p:nvPr/>
        </p:nvSpPr>
        <p:spPr>
          <a:xfrm>
            <a:off x="22455" y="1069017"/>
            <a:ext cx="9121545" cy="6186309"/>
          </a:xfrm>
          <a:prstGeom prst="rect">
            <a:avLst/>
          </a:prstGeom>
          <a:noFill/>
        </p:spPr>
        <p:txBody>
          <a:bodyPr wrap="square" lIns="91440" tIns="45720" rIns="91440" bIns="45720">
            <a:spAutoFit/>
          </a:bodyPr>
          <a:lstStyle/>
          <a:p>
            <a:pPr algn="ctr">
              <a:lnSpc>
                <a:spcPct val="150000"/>
              </a:lnSpc>
            </a:pPr>
            <a:r>
              <a:rPr lang="en-US" sz="66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a:t>
            </a:r>
            <a:r>
              <a:rPr lang="en-US" sz="6600" b="1"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26: </a:t>
            </a:r>
          </a:p>
          <a:p>
            <a:pPr algn="ctr">
              <a:lnSpc>
                <a:spcPct val="150000"/>
              </a:lnSpc>
            </a:pPr>
            <a:r>
              <a:rPr lang="en-US" sz="6600" b="1"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CÙNG KHÁM PHÁ BẦU TRỜI</a:t>
            </a:r>
          </a:p>
          <a:p>
            <a:pPr algn="ctr">
              <a:lnSpc>
                <a:spcPct val="150000"/>
              </a:lnSpc>
            </a:pPr>
            <a:r>
              <a:rPr lang="en-US" sz="6600" b="1"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a:t>
            </a:r>
            <a:r>
              <a:rPr lang="en-US" sz="66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a:t>
            </a:r>
            <a:r>
              <a:rPr lang="en-US" sz="6600" b="1" dirty="0" err="1"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iết</a:t>
            </a:r>
            <a:r>
              <a:rPr lang="en-US" sz="6600" b="1" dirty="0" smtClean="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26380951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oạt động 2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8571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50181" y="2452985"/>
            <a:ext cx="7343677" cy="16312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100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KHÁM PHÁ</a:t>
            </a:r>
            <a:endParaRPr lang="en-US" sz="10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2569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79775" y="1"/>
            <a:ext cx="7018730" cy="4453285"/>
          </a:xfrm>
          <a:prstGeom prst="rect">
            <a:avLst/>
          </a:prstGeom>
        </p:spPr>
      </p:pic>
      <p:sp>
        <p:nvSpPr>
          <p:cNvPr id="5" name="Cloud Callout 4"/>
          <p:cNvSpPr/>
          <p:nvPr/>
        </p:nvSpPr>
        <p:spPr>
          <a:xfrm>
            <a:off x="117877" y="1448754"/>
            <a:ext cx="2421728" cy="2094547"/>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đêm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6" name="Cloud Callout 5"/>
          <p:cNvSpPr/>
          <p:nvPr/>
        </p:nvSpPr>
        <p:spPr>
          <a:xfrm>
            <a:off x="6552996" y="1448754"/>
            <a:ext cx="2421728" cy="2094547"/>
          </a:xfrm>
          <a:prstGeom prst="cloudCallout">
            <a:avLst/>
          </a:prstGeom>
          <a:solidFill>
            <a:srgbClr val="FFFF00"/>
          </a:solidFill>
          <a:ln>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mây</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7" name="Cloud Callout 6"/>
          <p:cNvSpPr/>
          <p:nvPr/>
        </p:nvSpPr>
        <p:spPr>
          <a:xfrm>
            <a:off x="137906" y="3986214"/>
            <a:ext cx="2691019" cy="2147887"/>
          </a:xfrm>
          <a:prstGeom prst="cloudCallout">
            <a:avLst/>
          </a:prstGeom>
          <a:solidFill>
            <a:schemeClr val="accent6"/>
          </a:solidFill>
          <a:ln>
            <a:solidFill>
              <a:schemeClr val="accent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300" dirty="0" err="1">
                <a:solidFill>
                  <a:schemeClr val="tx1"/>
                </a:solidFill>
                <a:latin typeface="Times New Roman" panose="02020603050405020304" pitchFamily="18" charset="0"/>
                <a:cs typeface="Times New Roman" panose="02020603050405020304" pitchFamily="18" charset="0"/>
              </a:rPr>
              <a:t>Màu</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của</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các</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đám</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mây</a:t>
            </a:r>
            <a:r>
              <a:rPr lang="en-US" sz="2300" dirty="0">
                <a:solidFill>
                  <a:schemeClr val="tx1"/>
                </a:solidFill>
                <a:latin typeface="Times New Roman" panose="02020603050405020304" pitchFamily="18" charset="0"/>
                <a:cs typeface="Times New Roman" panose="02020603050405020304" pitchFamily="18" charset="0"/>
              </a:rPr>
              <a:t> ban </a:t>
            </a:r>
            <a:r>
              <a:rPr lang="en-US" sz="2300" dirty="0" err="1">
                <a:solidFill>
                  <a:schemeClr val="tx1"/>
                </a:solidFill>
                <a:latin typeface="Times New Roman" panose="02020603050405020304" pitchFamily="18" charset="0"/>
                <a:cs typeface="Times New Roman" panose="02020603050405020304" pitchFamily="18" charset="0"/>
              </a:rPr>
              <a:t>ngày</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và</a:t>
            </a:r>
            <a:r>
              <a:rPr lang="en-US" sz="2300" dirty="0">
                <a:solidFill>
                  <a:schemeClr val="tx1"/>
                </a:solidFill>
                <a:latin typeface="Times New Roman" panose="02020603050405020304" pitchFamily="18" charset="0"/>
                <a:cs typeface="Times New Roman" panose="02020603050405020304" pitchFamily="18" charset="0"/>
              </a:rPr>
              <a:t> ban </a:t>
            </a:r>
            <a:r>
              <a:rPr lang="en-US" sz="2300" dirty="0" err="1">
                <a:solidFill>
                  <a:schemeClr val="tx1"/>
                </a:solidFill>
                <a:latin typeface="Times New Roman" panose="02020603050405020304" pitchFamily="18" charset="0"/>
                <a:cs typeface="Times New Roman" panose="02020603050405020304" pitchFamily="18" charset="0"/>
              </a:rPr>
              <a:t>đêm</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có</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a:solidFill>
                  <a:schemeClr val="tx1"/>
                </a:solidFill>
                <a:latin typeface="Times New Roman" panose="02020603050405020304" pitchFamily="18" charset="0"/>
                <a:cs typeface="Times New Roman" panose="02020603050405020304" pitchFamily="18" charset="0"/>
              </a:rPr>
              <a:t>khác</a:t>
            </a:r>
            <a:r>
              <a:rPr lang="en-US" sz="2300" dirty="0">
                <a:solidFill>
                  <a:schemeClr val="tx1"/>
                </a:solidFill>
                <a:latin typeface="Times New Roman" panose="02020603050405020304" pitchFamily="18" charset="0"/>
                <a:cs typeface="Times New Roman" panose="02020603050405020304" pitchFamily="18" charset="0"/>
              </a:rPr>
              <a:t> </a:t>
            </a:r>
            <a:r>
              <a:rPr lang="en-US" sz="2300" dirty="0" err="1" smtClean="0">
                <a:solidFill>
                  <a:schemeClr val="tx1"/>
                </a:solidFill>
                <a:latin typeface="Times New Roman" panose="02020603050405020304" pitchFamily="18" charset="0"/>
                <a:cs typeface="Times New Roman" panose="02020603050405020304" pitchFamily="18" charset="0"/>
              </a:rPr>
              <a:t>nhau</a:t>
            </a:r>
            <a:r>
              <a:rPr lang="en-US" sz="2300" dirty="0" smtClean="0">
                <a:solidFill>
                  <a:schemeClr val="tx1"/>
                </a:solidFill>
                <a:latin typeface="Times New Roman" panose="02020603050405020304" pitchFamily="18" charset="0"/>
                <a:cs typeface="Times New Roman" panose="02020603050405020304" pitchFamily="18" charset="0"/>
              </a:rPr>
              <a:t>?</a:t>
            </a:r>
            <a:endParaRPr lang="en-US" sz="2300" dirty="0">
              <a:solidFill>
                <a:schemeClr val="tx1"/>
              </a:solidFill>
              <a:latin typeface="Times New Roman" panose="02020603050405020304" pitchFamily="18" charset="0"/>
              <a:cs typeface="Times New Roman" panose="02020603050405020304" pitchFamily="18" charset="0"/>
            </a:endParaRPr>
          </a:p>
        </p:txBody>
      </p:sp>
      <p:sp>
        <p:nvSpPr>
          <p:cNvPr id="8" name="Cloud Callout 7"/>
          <p:cNvSpPr/>
          <p:nvPr/>
        </p:nvSpPr>
        <p:spPr>
          <a:xfrm>
            <a:off x="6552996" y="4088926"/>
            <a:ext cx="2691019" cy="2147887"/>
          </a:xfrm>
          <a:prstGeom prst="cloudCallout">
            <a:avLst/>
          </a:prstGeom>
          <a:solidFill>
            <a:schemeClr val="accent4">
              <a:lumMod val="60000"/>
              <a:lumOff val="40000"/>
            </a:schemeClr>
          </a:solidFill>
          <a:ln>
            <a:solidFill>
              <a:schemeClr val="accent4">
                <a:lumMod val="7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trời</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9" name="Cloud Callout 8"/>
          <p:cNvSpPr/>
          <p:nvPr/>
        </p:nvSpPr>
        <p:spPr>
          <a:xfrm>
            <a:off x="3491043" y="4353369"/>
            <a:ext cx="2691019" cy="2147887"/>
          </a:xfrm>
          <a:prstGeom prst="cloudCallout">
            <a:avLst/>
          </a:prstGeom>
          <a:solidFill>
            <a:schemeClr val="accent1">
              <a:lumMod val="60000"/>
              <a:lumOff val="40000"/>
            </a:schemeClr>
          </a:solidFill>
          <a:ln>
            <a:solidFill>
              <a:schemeClr val="accent1">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thì</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nhìn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trăng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sao</a:t>
            </a:r>
            <a:r>
              <a:rPr lang="en-US" sz="2800" dirty="0" smtClean="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8130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1"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1"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1" nodeType="clickEffect">
                                  <p:stCondLst>
                                    <p:cond delay="0"/>
                                  </p:stCondLst>
                                  <p:childTnLst>
                                    <p:set>
                                      <p:cBhvr>
                                        <p:cTn id="47" dur="1" fill="hold">
                                          <p:stCondLst>
                                            <p:cond delay="0"/>
                                          </p:stCondLst>
                                        </p:cTn>
                                        <p:tgtEl>
                                          <p:spTgt spid="9"/>
                                        </p:tgtEl>
                                        <p:attrNameLst>
                                          <p:attrName>style.visibility</p:attrName>
                                        </p:attrNameLst>
                                      </p:cBhvr>
                                      <p:to>
                                        <p:strVal val="visible"/>
                                      </p:to>
                                    </p:set>
                                    <p:anim calcmode="lin" valueType="num">
                                      <p:cBhvr>
                                        <p:cTn id="48" dur="500" fill="hold"/>
                                        <p:tgtEl>
                                          <p:spTgt spid="9"/>
                                        </p:tgtEl>
                                        <p:attrNameLst>
                                          <p:attrName>ppt_w</p:attrName>
                                        </p:attrNameLst>
                                      </p:cBhvr>
                                      <p:tavLst>
                                        <p:tav tm="0">
                                          <p:val>
                                            <p:fltVal val="0"/>
                                          </p:val>
                                        </p:tav>
                                        <p:tav tm="100000">
                                          <p:val>
                                            <p:strVal val="#ppt_w"/>
                                          </p:val>
                                        </p:tav>
                                      </p:tavLst>
                                    </p:anim>
                                    <p:anim calcmode="lin" valueType="num">
                                      <p:cBhvr>
                                        <p:cTn id="49" dur="500" fill="hold"/>
                                        <p:tgtEl>
                                          <p:spTgt spid="9"/>
                                        </p:tgtEl>
                                        <p:attrNameLst>
                                          <p:attrName>ppt_h</p:attrName>
                                        </p:attrNameLst>
                                      </p:cBhvr>
                                      <p:tavLst>
                                        <p:tav tm="0">
                                          <p:val>
                                            <p:fltVal val="0"/>
                                          </p:val>
                                        </p:tav>
                                        <p:tav tm="100000">
                                          <p:val>
                                            <p:strVal val="#ppt_h"/>
                                          </p:val>
                                        </p:tav>
                                      </p:tavLst>
                                    </p:anim>
                                    <p:animEffect transition="in" filter="fade">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75123" y="-1"/>
            <a:ext cx="7479506" cy="6858001"/>
          </a:xfrm>
          <a:prstGeom prst="rect">
            <a:avLst/>
          </a:prstGeom>
        </p:spPr>
      </p:pic>
    </p:spTree>
    <p:extLst>
      <p:ext uri="{BB962C8B-B14F-4D97-AF65-F5344CB8AC3E}">
        <p14:creationId xmlns:p14="http://schemas.microsoft.com/office/powerpoint/2010/main" val="3359232162"/>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28660" y="3510806"/>
            <a:ext cx="5679281" cy="2588534"/>
          </a:xfrm>
          <a:prstGeom prst="rect">
            <a:avLst/>
          </a:prstGeom>
        </p:spPr>
      </p:pic>
      <p:pic>
        <p:nvPicPr>
          <p:cNvPr id="6" name="Picture 5"/>
          <p:cNvPicPr>
            <a:picLocks noChangeAspect="1"/>
          </p:cNvPicPr>
          <p:nvPr/>
        </p:nvPicPr>
        <p:blipFill>
          <a:blip r:embed="rId3"/>
          <a:stretch>
            <a:fillRect/>
          </a:stretch>
        </p:blipFill>
        <p:spPr>
          <a:xfrm>
            <a:off x="1599994" y="-57150"/>
            <a:ext cx="5536613" cy="2750193"/>
          </a:xfrm>
          <a:prstGeom prst="rect">
            <a:avLst/>
          </a:prstGeom>
        </p:spPr>
      </p:pic>
      <p:grpSp>
        <p:nvGrpSpPr>
          <p:cNvPr id="16" name="Group 15"/>
          <p:cNvGrpSpPr/>
          <p:nvPr/>
        </p:nvGrpSpPr>
        <p:grpSpPr>
          <a:xfrm>
            <a:off x="1610708" y="2589110"/>
            <a:ext cx="2782697" cy="1495876"/>
            <a:chOff x="2147610" y="2589109"/>
            <a:chExt cx="3710263" cy="1495876"/>
          </a:xfrm>
        </p:grpSpPr>
        <p:sp>
          <p:nvSpPr>
            <p:cNvPr id="7" name="Cloud 6"/>
            <p:cNvSpPr/>
            <p:nvPr/>
          </p:nvSpPr>
          <p:spPr>
            <a:xfrm>
              <a:off x="2147610" y="2589109"/>
              <a:ext cx="3710263" cy="921697"/>
            </a:xfrm>
            <a:prstGeom prst="cloud">
              <a:avLst/>
            </a:prstGeom>
            <a:solidFill>
              <a:schemeClr val="accent2">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496327" y="2638435"/>
              <a:ext cx="3171826" cy="1446550"/>
            </a:xfrm>
            <a:prstGeom prst="rect">
              <a:avLst/>
            </a:prstGeom>
            <a:noFill/>
          </p:spPr>
          <p:txBody>
            <a:bodyPr wrap="square" rtlCol="0">
              <a:spAutoFit/>
            </a:bodyPr>
            <a:lstStyle/>
            <a:p>
              <a:r>
                <a:rPr lang="en-US" sz="3500" dirty="0" smtClean="0">
                  <a:solidFill>
                    <a:schemeClr val="tx1"/>
                  </a:solidFill>
                  <a:latin typeface="Times New Roman" panose="02020603050405020304" pitchFamily="18" charset="0"/>
                  <a:cs typeface="Times New Roman" panose="02020603050405020304" pitchFamily="18" charset="0"/>
                </a:rPr>
                <a:t>Cho </a:t>
              </a:r>
              <a:r>
                <a:rPr lang="en-US" sz="3500" dirty="0" err="1" smtClean="0">
                  <a:solidFill>
                    <a:schemeClr val="tx1"/>
                  </a:solidFill>
                  <a:latin typeface="Times New Roman" panose="02020603050405020304" pitchFamily="18" charset="0"/>
                  <a:cs typeface="Times New Roman" panose="02020603050405020304" pitchFamily="18" charset="0"/>
                </a:rPr>
                <a:t>cây</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tốt</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tươi</a:t>
              </a:r>
              <a:r>
                <a:rPr lang="en-US" dirty="0" smtClean="0">
                  <a:solidFill>
                    <a:schemeClr val="tx1"/>
                  </a:solidFill>
                  <a:latin typeface="Times New Roman" panose="02020603050405020304" pitchFamily="18" charset="0"/>
                  <a:cs typeface="Times New Roman" panose="02020603050405020304" pitchFamily="18" charset="0"/>
                </a:rPr>
                <a:t>.</a:t>
              </a:r>
            </a:p>
            <a:p>
              <a:endParaRPr lang="en-US" dirty="0"/>
            </a:p>
          </p:txBody>
        </p:sp>
      </p:grpSp>
      <p:grpSp>
        <p:nvGrpSpPr>
          <p:cNvPr id="17" name="Group 16"/>
          <p:cNvGrpSpPr/>
          <p:nvPr/>
        </p:nvGrpSpPr>
        <p:grpSpPr>
          <a:xfrm>
            <a:off x="4489537" y="2589110"/>
            <a:ext cx="3379409" cy="1460306"/>
            <a:chOff x="5986049" y="2589109"/>
            <a:chExt cx="4505878" cy="1460306"/>
          </a:xfrm>
        </p:grpSpPr>
        <p:sp>
          <p:nvSpPr>
            <p:cNvPr id="9" name="Cloud 8"/>
            <p:cNvSpPr/>
            <p:nvPr/>
          </p:nvSpPr>
          <p:spPr>
            <a:xfrm>
              <a:off x="5986049" y="2589109"/>
              <a:ext cx="3710263" cy="921697"/>
            </a:xfrm>
            <a:prstGeom prst="cloud">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206590" y="2602865"/>
              <a:ext cx="4285337" cy="1446550"/>
            </a:xfrm>
            <a:prstGeom prst="rect">
              <a:avLst/>
            </a:prstGeom>
            <a:noFill/>
          </p:spPr>
          <p:txBody>
            <a:bodyPr wrap="square" rtlCol="0">
              <a:spAutoFit/>
            </a:bodyPr>
            <a:lstStyle/>
            <a:p>
              <a:r>
                <a:rPr lang="en-US" sz="3500" dirty="0" err="1" smtClean="0">
                  <a:solidFill>
                    <a:schemeClr val="tx1"/>
                  </a:solidFill>
                  <a:latin typeface="Times New Roman" panose="02020603050405020304" pitchFamily="18" charset="0"/>
                  <a:cs typeface="Times New Roman" panose="02020603050405020304" pitchFamily="18" charset="0"/>
                </a:rPr>
                <a:t>Giúp</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khô</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quần</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áo</a:t>
              </a:r>
              <a:r>
                <a:rPr lang="en-US" sz="3500" dirty="0" smtClean="0">
                  <a:solidFill>
                    <a:schemeClr val="tx1"/>
                  </a:solidFill>
                  <a:latin typeface="Times New Roman" panose="02020603050405020304" pitchFamily="18" charset="0"/>
                  <a:cs typeface="Times New Roman" panose="02020603050405020304" pitchFamily="18" charset="0"/>
                </a:rPr>
                <a:t>.</a:t>
              </a:r>
              <a:endParaRPr lang="en-US" dirty="0" smtClean="0">
                <a:solidFill>
                  <a:schemeClr val="tx1"/>
                </a:solidFill>
                <a:latin typeface="Times New Roman" panose="02020603050405020304" pitchFamily="18" charset="0"/>
                <a:cs typeface="Times New Roman" panose="02020603050405020304" pitchFamily="18" charset="0"/>
              </a:endParaRPr>
            </a:p>
            <a:p>
              <a:endParaRPr lang="en-US" dirty="0"/>
            </a:p>
          </p:txBody>
        </p:sp>
      </p:grpSp>
      <p:grpSp>
        <p:nvGrpSpPr>
          <p:cNvPr id="18" name="Group 17"/>
          <p:cNvGrpSpPr/>
          <p:nvPr/>
        </p:nvGrpSpPr>
        <p:grpSpPr>
          <a:xfrm>
            <a:off x="1610708" y="5986463"/>
            <a:ext cx="3044235" cy="930640"/>
            <a:chOff x="2147610" y="5986463"/>
            <a:chExt cx="4058980" cy="930640"/>
          </a:xfrm>
        </p:grpSpPr>
        <p:sp>
          <p:nvSpPr>
            <p:cNvPr id="12" name="Cloud 11"/>
            <p:cNvSpPr/>
            <p:nvPr/>
          </p:nvSpPr>
          <p:spPr>
            <a:xfrm>
              <a:off x="2147610" y="5986463"/>
              <a:ext cx="3710263" cy="871537"/>
            </a:xfrm>
            <a:prstGeom prst="cloud">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3034765" y="6009162"/>
              <a:ext cx="3171825" cy="907941"/>
            </a:xfrm>
            <a:prstGeom prst="rect">
              <a:avLst/>
            </a:prstGeom>
            <a:noFill/>
          </p:spPr>
          <p:txBody>
            <a:bodyPr wrap="square" rtlCol="0">
              <a:spAutoFit/>
            </a:bodyPr>
            <a:lstStyle/>
            <a:p>
              <a:r>
                <a:rPr lang="en-US" sz="3500" dirty="0" err="1" smtClean="0">
                  <a:solidFill>
                    <a:schemeClr val="tx1"/>
                  </a:solidFill>
                  <a:latin typeface="Times New Roman" panose="02020603050405020304" pitchFamily="18" charset="0"/>
                  <a:cs typeface="Times New Roman" panose="02020603050405020304" pitchFamily="18" charset="0"/>
                </a:rPr>
                <a:t>Làm</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muối</a:t>
              </a:r>
              <a:r>
                <a:rPr lang="en-US" sz="3500" dirty="0" smtClean="0">
                  <a:solidFill>
                    <a:schemeClr val="tx1"/>
                  </a:solidFill>
                  <a:latin typeface="Times New Roman" panose="02020603050405020304" pitchFamily="18" charset="0"/>
                  <a:cs typeface="Times New Roman" panose="02020603050405020304" pitchFamily="18" charset="0"/>
                </a:rPr>
                <a:t>.</a:t>
              </a:r>
              <a:endParaRPr lang="en-US" dirty="0" smtClean="0">
                <a:solidFill>
                  <a:schemeClr val="tx1"/>
                </a:solidFill>
                <a:latin typeface="Times New Roman" panose="02020603050405020304" pitchFamily="18" charset="0"/>
                <a:cs typeface="Times New Roman" panose="02020603050405020304" pitchFamily="18" charset="0"/>
              </a:endParaRPr>
            </a:p>
            <a:p>
              <a:endParaRPr lang="en-US" dirty="0"/>
            </a:p>
          </p:txBody>
        </p:sp>
      </p:grpSp>
      <p:grpSp>
        <p:nvGrpSpPr>
          <p:cNvPr id="19" name="Group 18"/>
          <p:cNvGrpSpPr/>
          <p:nvPr/>
        </p:nvGrpSpPr>
        <p:grpSpPr>
          <a:xfrm>
            <a:off x="4533738" y="5957195"/>
            <a:ext cx="2864746" cy="1538982"/>
            <a:chOff x="6044984" y="5957194"/>
            <a:chExt cx="3819661" cy="1538982"/>
          </a:xfrm>
        </p:grpSpPr>
        <p:sp>
          <p:nvSpPr>
            <p:cNvPr id="14" name="Cloud 13"/>
            <p:cNvSpPr/>
            <p:nvPr/>
          </p:nvSpPr>
          <p:spPr>
            <a:xfrm>
              <a:off x="6044984" y="5957194"/>
              <a:ext cx="3710263" cy="871537"/>
            </a:xfrm>
            <a:prstGeom prst="cloud">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6692820" y="6049626"/>
              <a:ext cx="3171825" cy="1446550"/>
            </a:xfrm>
            <a:prstGeom prst="rect">
              <a:avLst/>
            </a:prstGeom>
            <a:noFill/>
          </p:spPr>
          <p:txBody>
            <a:bodyPr wrap="square" rtlCol="0">
              <a:spAutoFit/>
            </a:bodyPr>
            <a:lstStyle/>
            <a:p>
              <a:r>
                <a:rPr lang="en-US" sz="3500" dirty="0" err="1" smtClean="0">
                  <a:solidFill>
                    <a:schemeClr val="tx1"/>
                  </a:solidFill>
                  <a:latin typeface="Times New Roman" panose="02020603050405020304" pitchFamily="18" charset="0"/>
                  <a:cs typeface="Times New Roman" panose="02020603050405020304" pitchFamily="18" charset="0"/>
                </a:rPr>
                <a:t>Soi</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đường</a:t>
              </a:r>
              <a:r>
                <a:rPr lang="en-US" sz="3500" dirty="0" smtClean="0">
                  <a:solidFill>
                    <a:schemeClr val="tx1"/>
                  </a:solidFill>
                  <a:latin typeface="Times New Roman" panose="02020603050405020304" pitchFamily="18" charset="0"/>
                  <a:cs typeface="Times New Roman" panose="02020603050405020304" pitchFamily="18" charset="0"/>
                </a:rPr>
                <a:t> </a:t>
              </a:r>
              <a:r>
                <a:rPr lang="en-US" sz="3500" dirty="0" err="1" smtClean="0">
                  <a:solidFill>
                    <a:schemeClr val="tx1"/>
                  </a:solidFill>
                  <a:latin typeface="Times New Roman" panose="02020603050405020304" pitchFamily="18" charset="0"/>
                  <a:cs typeface="Times New Roman" panose="02020603050405020304" pitchFamily="18" charset="0"/>
                </a:rPr>
                <a:t>đi</a:t>
              </a:r>
              <a:r>
                <a:rPr lang="en-US" sz="3500" dirty="0" smtClean="0">
                  <a:solidFill>
                    <a:schemeClr val="tx1"/>
                  </a:solidFill>
                  <a:latin typeface="Times New Roman" panose="02020603050405020304" pitchFamily="18" charset="0"/>
                  <a:cs typeface="Times New Roman" panose="02020603050405020304" pitchFamily="18" charset="0"/>
                </a:rPr>
                <a:t>.</a:t>
              </a:r>
              <a:endParaRPr lang="en-US" dirty="0" smtClean="0">
                <a:solidFill>
                  <a:schemeClr val="tx1"/>
                </a:solidFill>
                <a:latin typeface="Times New Roman" panose="02020603050405020304" pitchFamily="18" charset="0"/>
                <a:cs typeface="Times New Roman" panose="02020603050405020304" pitchFamily="18" charset="0"/>
              </a:endParaRPr>
            </a:p>
            <a:p>
              <a:endParaRPr lang="en-US" dirty="0"/>
            </a:p>
          </p:txBody>
        </p:sp>
      </p:grpSp>
    </p:spTree>
    <p:extLst>
      <p:ext uri="{BB962C8B-B14F-4D97-AF65-F5344CB8AC3E}">
        <p14:creationId xmlns:p14="http://schemas.microsoft.com/office/powerpoint/2010/main" val="1528575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744" y="1209675"/>
            <a:ext cx="3636169" cy="4667250"/>
          </a:xfrm>
          <a:prstGeom prst="rect">
            <a:avLst/>
          </a:prstGeom>
        </p:spPr>
      </p:pic>
      <p:sp>
        <p:nvSpPr>
          <p:cNvPr id="5" name="Cloud Callout 4"/>
          <p:cNvSpPr/>
          <p:nvPr/>
        </p:nvSpPr>
        <p:spPr>
          <a:xfrm>
            <a:off x="2743200" y="366712"/>
            <a:ext cx="6143625" cy="4376738"/>
          </a:xfrm>
          <a:prstGeom prst="cloudCallout">
            <a:avLst>
              <a:gd name="adj1" fmla="val -57635"/>
              <a:gd name="adj2" fmla="val 39323"/>
            </a:avLst>
          </a:prstGeom>
          <a:solidFill>
            <a:schemeClr val="accent4">
              <a:lumMod val="20000"/>
              <a:lumOff val="8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00425" y="1209676"/>
            <a:ext cx="5314950" cy="317009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Mặt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chiếu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sưởi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ấm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Đất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Nhờ</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có</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Mặt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cây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tốt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tươi</a:t>
            </a:r>
            <a:r>
              <a:rPr lang="en-US" sz="4000" dirty="0" smtClean="0">
                <a:latin typeface="Times New Roman" panose="02020603050405020304" pitchFamily="18" charset="0"/>
                <a:cs typeface="Times New Roman" panose="02020603050405020304" pitchFamily="18" charset="0"/>
              </a:rPr>
              <a:t>, con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khoẻ</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mạnh</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07494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ình ảnh nền Học Sinh Tiểu Học, Học Sinh Tiểu Học vector nền và tập tin tải  về miễn phí | pngtree PSDCom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461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23992" y="2438697"/>
            <a:ext cx="8153194" cy="16312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100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THỰC HÀNH</a:t>
            </a:r>
            <a:endParaRPr lang="en-US" sz="10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84951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82052" y="0"/>
            <a:ext cx="6317114" cy="6868796"/>
          </a:xfrm>
          <a:prstGeom prst="rect">
            <a:avLst/>
          </a:prstGeom>
        </p:spPr>
      </p:pic>
    </p:spTree>
    <p:extLst>
      <p:ext uri="{BB962C8B-B14F-4D97-AF65-F5344CB8AC3E}">
        <p14:creationId xmlns:p14="http://schemas.microsoft.com/office/powerpoint/2010/main" val="200858441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7433" y="922173"/>
            <a:ext cx="1818158" cy="1818158"/>
          </a:xfrm>
          <a:prstGeom prst="rect">
            <a:avLst/>
          </a:prstGeom>
        </p:spPr>
      </p:pic>
      <p:pic>
        <p:nvPicPr>
          <p:cNvPr id="5" name="Picture 4"/>
          <p:cNvPicPr>
            <a:picLocks noChangeAspect="1"/>
          </p:cNvPicPr>
          <p:nvPr/>
        </p:nvPicPr>
        <p:blipFill>
          <a:blip r:embed="rId3"/>
          <a:stretch>
            <a:fillRect/>
          </a:stretch>
        </p:blipFill>
        <p:spPr>
          <a:xfrm>
            <a:off x="2264041" y="942311"/>
            <a:ext cx="1783591" cy="1798020"/>
          </a:xfrm>
          <a:prstGeom prst="rect">
            <a:avLst/>
          </a:prstGeom>
        </p:spPr>
      </p:pic>
      <p:pic>
        <p:nvPicPr>
          <p:cNvPr id="6" name="Picture 5"/>
          <p:cNvPicPr>
            <a:picLocks noChangeAspect="1"/>
          </p:cNvPicPr>
          <p:nvPr/>
        </p:nvPicPr>
        <p:blipFill>
          <a:blip r:embed="rId4"/>
          <a:stretch>
            <a:fillRect/>
          </a:stretch>
        </p:blipFill>
        <p:spPr>
          <a:xfrm>
            <a:off x="124426" y="3490770"/>
            <a:ext cx="1764173" cy="1906329"/>
          </a:xfrm>
          <a:prstGeom prst="rect">
            <a:avLst/>
          </a:prstGeom>
        </p:spPr>
      </p:pic>
      <p:pic>
        <p:nvPicPr>
          <p:cNvPr id="7" name="Picture 6"/>
          <p:cNvPicPr>
            <a:picLocks noChangeAspect="1"/>
          </p:cNvPicPr>
          <p:nvPr/>
        </p:nvPicPr>
        <p:blipFill>
          <a:blip r:embed="rId5"/>
          <a:stretch>
            <a:fillRect/>
          </a:stretch>
        </p:blipFill>
        <p:spPr>
          <a:xfrm>
            <a:off x="2264041" y="3490770"/>
            <a:ext cx="1746860" cy="1906329"/>
          </a:xfrm>
          <a:prstGeom prst="rect">
            <a:avLst/>
          </a:prstGeom>
        </p:spPr>
      </p:pic>
      <p:grpSp>
        <p:nvGrpSpPr>
          <p:cNvPr id="11" name="Group 10"/>
          <p:cNvGrpSpPr/>
          <p:nvPr/>
        </p:nvGrpSpPr>
        <p:grpSpPr>
          <a:xfrm>
            <a:off x="6097191" y="664998"/>
            <a:ext cx="2121694" cy="1631216"/>
            <a:chOff x="6315075" y="442913"/>
            <a:chExt cx="2828925" cy="1631216"/>
          </a:xfrm>
        </p:grpSpPr>
        <p:sp>
          <p:nvSpPr>
            <p:cNvPr id="9" name="Rounded Rectangle 8"/>
            <p:cNvSpPr/>
            <p:nvPr/>
          </p:nvSpPr>
          <p:spPr>
            <a:xfrm>
              <a:off x="6315075" y="442913"/>
              <a:ext cx="2543175" cy="914400"/>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315075" y="442913"/>
              <a:ext cx="2828925" cy="1631216"/>
            </a:xfrm>
            <a:prstGeom prst="rect">
              <a:avLst/>
            </a:prstGeom>
            <a:noFill/>
          </p:spPr>
          <p:txBody>
            <a:bodyPr wrap="square" rtlCol="0">
              <a:spAutoFit/>
            </a:bodyPr>
            <a:lstStyle/>
            <a:p>
              <a:r>
                <a:rPr lang="en-US" sz="5000" dirty="0" smtClean="0">
                  <a:solidFill>
                    <a:srgbClr val="0070C0"/>
                  </a:solidFill>
                  <a:latin typeface="Times New Roman" panose="02020603050405020304" pitchFamily="18" charset="0"/>
                  <a:cs typeface="Times New Roman" panose="02020603050405020304" pitchFamily="18" charset="0"/>
                </a:rPr>
                <a:t>Ban </a:t>
              </a:r>
              <a:r>
                <a:rPr lang="en-US" sz="5000" dirty="0" err="1" smtClean="0">
                  <a:solidFill>
                    <a:srgbClr val="0070C0"/>
                  </a:solidFill>
                  <a:latin typeface="Times New Roman" panose="02020603050405020304" pitchFamily="18" charset="0"/>
                  <a:cs typeface="Times New Roman" panose="02020603050405020304" pitchFamily="18" charset="0"/>
                </a:rPr>
                <a:t>ngày</a:t>
              </a:r>
              <a:endParaRPr lang="en-US" sz="5000" dirty="0">
                <a:solidFill>
                  <a:srgbClr val="0070C0"/>
                </a:solidFill>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972248" y="664998"/>
            <a:ext cx="2121694" cy="1631216"/>
            <a:chOff x="6315075" y="442913"/>
            <a:chExt cx="2828925" cy="1631216"/>
          </a:xfrm>
        </p:grpSpPr>
        <p:sp>
          <p:nvSpPr>
            <p:cNvPr id="13" name="Rounded Rectangle 12"/>
            <p:cNvSpPr/>
            <p:nvPr/>
          </p:nvSpPr>
          <p:spPr>
            <a:xfrm>
              <a:off x="6315075" y="442913"/>
              <a:ext cx="2543175" cy="914400"/>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315075" y="442913"/>
              <a:ext cx="2828925" cy="1631216"/>
            </a:xfrm>
            <a:prstGeom prst="rect">
              <a:avLst/>
            </a:prstGeom>
            <a:noFill/>
          </p:spPr>
          <p:txBody>
            <a:bodyPr wrap="square" rtlCol="0">
              <a:spAutoFit/>
            </a:bodyPr>
            <a:lstStyle/>
            <a:p>
              <a:r>
                <a:rPr lang="en-US" sz="5000" dirty="0" smtClean="0">
                  <a:latin typeface="Times New Roman" panose="02020603050405020304" pitchFamily="18" charset="0"/>
                  <a:cs typeface="Times New Roman" panose="02020603050405020304" pitchFamily="18" charset="0"/>
                </a:rPr>
                <a:t>Ban </a:t>
              </a:r>
              <a:r>
                <a:rPr lang="en-US" sz="5000" dirty="0" err="1" smtClean="0">
                  <a:latin typeface="Times New Roman" panose="02020603050405020304" pitchFamily="18" charset="0"/>
                  <a:cs typeface="Times New Roman" panose="02020603050405020304" pitchFamily="18" charset="0"/>
                </a:rPr>
                <a:t>đêm</a:t>
              </a:r>
              <a:endParaRPr lang="en-US" sz="5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3865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1641 0.08287 L 0.48528 0.18264 " pathEditMode="relative" rAng="0" ptsTypes="AA">
                                      <p:cBhvr>
                                        <p:cTn id="11" dur="2000" fill="hold"/>
                                        <p:tgtEl>
                                          <p:spTgt spid="4"/>
                                        </p:tgtEl>
                                        <p:attrNameLst>
                                          <p:attrName>ppt_x</p:attrName>
                                          <p:attrName>ppt_y</p:attrName>
                                        </p:attrNameLst>
                                      </p:cBhvr>
                                      <p:rCtr x="25078" y="4977"/>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2.29167E-6 1.48148E-6 L 0.53021 0.18773 " pathEditMode="relative" rAng="0" ptsTypes="AA">
                                      <p:cBhvr>
                                        <p:cTn id="15" dur="2000" fill="hold"/>
                                        <p:tgtEl>
                                          <p:spTgt spid="5"/>
                                        </p:tgtEl>
                                        <p:attrNameLst>
                                          <p:attrName>ppt_x</p:attrName>
                                          <p:attrName>ppt_y</p:attrName>
                                        </p:attrNameLst>
                                      </p:cBhvr>
                                      <p:rCtr x="26510" y="9375"/>
                                    </p:animMotion>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00365 0.07731 L 0.01067 -0.15625 " pathEditMode="relative" rAng="0" ptsTypes="AA">
                                      <p:cBhvr>
                                        <p:cTn id="24" dur="2000" fill="hold"/>
                                        <p:tgtEl>
                                          <p:spTgt spid="6"/>
                                        </p:tgtEl>
                                        <p:attrNameLst>
                                          <p:attrName>ppt_x</p:attrName>
                                          <p:attrName>ppt_y</p:attrName>
                                        </p:attrNameLst>
                                      </p:cBhvr>
                                      <p:rCtr x="716" y="-11690"/>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04115 -0.03334 L 0.03177 -0.17223 " pathEditMode="relative" rAng="0" ptsTypes="AA">
                                      <p:cBhvr>
                                        <p:cTn id="28" dur="2000" fill="hold"/>
                                        <p:tgtEl>
                                          <p:spTgt spid="7"/>
                                        </p:tgtEl>
                                        <p:attrNameLst>
                                          <p:attrName>ppt_x</p:attrName>
                                          <p:attrName>ppt_y</p:attrName>
                                        </p:attrNameLst>
                                      </p:cBhvr>
                                      <p:rCtr x="3646" y="-6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203" y="2290763"/>
            <a:ext cx="3571875" cy="4762500"/>
          </a:xfrm>
          <a:prstGeom prst="rect">
            <a:avLst/>
          </a:prstGeom>
        </p:spPr>
      </p:pic>
      <p:sp>
        <p:nvSpPr>
          <p:cNvPr id="5" name="Cloud Callout 4"/>
          <p:cNvSpPr/>
          <p:nvPr/>
        </p:nvSpPr>
        <p:spPr>
          <a:xfrm>
            <a:off x="2561034" y="566737"/>
            <a:ext cx="6143625" cy="4376738"/>
          </a:xfrm>
          <a:prstGeom prst="cloudCallout">
            <a:avLst>
              <a:gd name="adj1" fmla="val -57635"/>
              <a:gd name="adj2" fmla="val 39323"/>
            </a:avLst>
          </a:pr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39690" y="1038226"/>
            <a:ext cx="5314950" cy="4401205"/>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Vào ban ngày hay ban đêm, chúng ta đều có những hoạt động khác nhau. Các con hãy sắp xếp thời gian biểu thật hợp lí để phù hợp với mỗi buổi.</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619255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ình nền powerpoint mở đầu | Hình nền, Hình ảnh, H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0895" y="2452985"/>
            <a:ext cx="7842211" cy="16312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100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KHỞI ĐỘNG</a:t>
            </a:r>
            <a:endParaRPr lang="en-US" sz="10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6936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40+ hình nền powerpoint về môi trường cực chất cho bài thuyết tr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1437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041226" y="2756267"/>
            <a:ext cx="7061550" cy="16312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10000" b="1" cap="none" spc="0"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VẬN DỤNG</a:t>
            </a:r>
            <a:endParaRPr lang="en-US" sz="10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874062"/>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ính tả: Ngày hôm qua đâu rồi? | Học thật tố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 y="1033464"/>
            <a:ext cx="3264693" cy="43529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a:stretch>
            <a:fillRect/>
          </a:stretch>
        </p:blipFill>
        <p:spPr>
          <a:xfrm>
            <a:off x="2739598" y="1051157"/>
            <a:ext cx="610820" cy="690192"/>
          </a:xfrm>
          <a:prstGeom prst="rect">
            <a:avLst/>
          </a:prstGeom>
        </p:spPr>
      </p:pic>
      <p:sp>
        <p:nvSpPr>
          <p:cNvPr id="7" name="TextBox 6"/>
          <p:cNvSpPr txBox="1"/>
          <p:nvPr/>
        </p:nvSpPr>
        <p:spPr>
          <a:xfrm>
            <a:off x="3350418" y="1015769"/>
            <a:ext cx="6407944" cy="1246495"/>
          </a:xfrm>
          <a:prstGeom prst="rect">
            <a:avLst/>
          </a:prstGeom>
          <a:noFill/>
        </p:spPr>
        <p:txBody>
          <a:bodyPr wrap="square" rtlCol="0">
            <a:spAutoFit/>
          </a:bodyPr>
          <a:lstStyle/>
          <a:p>
            <a:r>
              <a:rPr lang="en-US" sz="3500" dirty="0" err="1" smtClean="0">
                <a:latin typeface="Times New Roman" panose="02020603050405020304" pitchFamily="18" charset="0"/>
                <a:cs typeface="Times New Roman" panose="02020603050405020304" pitchFamily="18" charset="0"/>
              </a:rPr>
              <a:t>Tìm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hiểu</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vai</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trò</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chiếu</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sáng</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của</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mặt</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trời</a:t>
            </a:r>
            <a:r>
              <a:rPr lang="en-US" sz="40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2823782" y="2215304"/>
            <a:ext cx="6407944" cy="1708160"/>
          </a:xfrm>
          <a:prstGeom prst="rect">
            <a:avLst/>
          </a:prstGeom>
          <a:noFill/>
        </p:spPr>
        <p:txBody>
          <a:bodyPr wrap="square" rtlCol="0">
            <a:spAutoFit/>
          </a:bodyPr>
          <a:lstStyle/>
          <a:p>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Kéo</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kín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rèm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cửa</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sổ</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và</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tắt</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đèn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phòng</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học</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Em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hãy</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tìm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cái</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bút</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trên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bàn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và</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viết</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tên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em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vào</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giấy</a:t>
            </a:r>
            <a:r>
              <a:rPr lang="en-US" sz="3500" dirty="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2823781" y="4067032"/>
            <a:ext cx="6407944" cy="1708160"/>
          </a:xfrm>
          <a:prstGeom prst="rect">
            <a:avLst/>
          </a:prstGeom>
          <a:noFill/>
        </p:spPr>
        <p:txBody>
          <a:bodyPr wrap="square" rtlCol="0">
            <a:spAutoFit/>
          </a:bodyPr>
          <a:lstStyle/>
          <a:p>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Quan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sát</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và</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nhận</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xét</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chữ</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em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vừa</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viết</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sau</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khi</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rèm</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cửa</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sổ</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được</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mở</a:t>
            </a:r>
            <a:r>
              <a:rPr lang="en-US" sz="3500" dirty="0" smtClean="0">
                <a:latin typeface="Times New Roman" panose="02020603050405020304" pitchFamily="18" charset="0"/>
                <a:cs typeface="Times New Roman" panose="02020603050405020304" pitchFamily="18" charset="0"/>
              </a:rPr>
              <a:t> </a:t>
            </a:r>
            <a:r>
              <a:rPr lang="en-US" sz="3500" dirty="0" err="1" smtClean="0">
                <a:latin typeface="Times New Roman" panose="02020603050405020304" pitchFamily="18" charset="0"/>
                <a:cs typeface="Times New Roman" panose="02020603050405020304" pitchFamily="18" charset="0"/>
              </a:rPr>
              <a:t>ra.</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7141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 calcmode="lin" valueType="num">
                                      <p:cBhvr>
                                        <p:cTn id="19" dur="1000" fill="hold"/>
                                        <p:tgtEl>
                                          <p:spTgt spid="9"/>
                                        </p:tgtEl>
                                        <p:attrNameLst>
                                          <p:attrName>style.rotation</p:attrName>
                                        </p:attrNameLst>
                                      </p:cBhvr>
                                      <p:tavLst>
                                        <p:tav tm="0">
                                          <p:val>
                                            <p:fltVal val="90"/>
                                          </p:val>
                                        </p:tav>
                                        <p:tav tm="100000">
                                          <p:val>
                                            <p:fltVal val="0"/>
                                          </p:val>
                                        </p:tav>
                                      </p:tavLst>
                                    </p:anim>
                                    <p:animEffect transition="in" filter="fade">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885" y="1766890"/>
            <a:ext cx="4789885" cy="5091111"/>
          </a:xfrm>
          <a:prstGeom prst="rect">
            <a:avLst/>
          </a:prstGeom>
        </p:spPr>
      </p:pic>
      <p:sp>
        <p:nvSpPr>
          <p:cNvPr id="5" name="Rounded Rectangular Callout 4"/>
          <p:cNvSpPr/>
          <p:nvPr/>
        </p:nvSpPr>
        <p:spPr>
          <a:xfrm>
            <a:off x="2553891" y="942975"/>
            <a:ext cx="5857876" cy="3529014"/>
          </a:xfrm>
          <a:prstGeom prst="wedgeRoundRectCallout">
            <a:avLst>
              <a:gd name="adj1" fmla="val -59383"/>
              <a:gd name="adj2" fmla="val 3754"/>
              <a:gd name="adj3" fmla="val 16667"/>
            </a:avLst>
          </a:prstGeom>
          <a:solidFill>
            <a:schemeClr val="accent2">
              <a:lumMod val="20000"/>
              <a:lumOff val="8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718198" y="1392854"/>
            <a:ext cx="5779293" cy="3170099"/>
          </a:xfrm>
          <a:prstGeom prst="rect">
            <a:avLst/>
          </a:prstGeom>
          <a:noFill/>
        </p:spPr>
        <p:txBody>
          <a:bodyPr wrap="square" rtlCol="0">
            <a:spAutoFit/>
          </a:bodyPr>
          <a:lstStyle/>
          <a:p>
            <a:r>
              <a:rPr lang="en-US" sz="5000" dirty="0">
                <a:latin typeface="Times New Roman" panose="02020603050405020304" pitchFamily="18" charset="0"/>
                <a:cs typeface="Times New Roman" panose="02020603050405020304" pitchFamily="18" charset="0"/>
              </a:rPr>
              <a:t> </a:t>
            </a:r>
            <a:r>
              <a:rPr lang="en-US" sz="5000" dirty="0" smtClean="0">
                <a:latin typeface="Times New Roman" panose="02020603050405020304" pitchFamily="18" charset="0"/>
                <a:cs typeface="Times New Roman" panose="02020603050405020304" pitchFamily="18" charset="0"/>
              </a:rPr>
              <a:t>    </a:t>
            </a:r>
            <a:r>
              <a:rPr lang="vi-VN" sz="5000" dirty="0">
                <a:latin typeface="Times New Roman" panose="02020603050405020304" pitchFamily="18" charset="0"/>
                <a:cs typeface="Times New Roman" panose="02020603050405020304" pitchFamily="18" charset="0"/>
              </a:rPr>
              <a:t>Ánh sáng mặt trời có vai trò vô cùng quan trọng đối với đời sống con người.</a:t>
            </a:r>
            <a:endParaRPr lang="en-US" sz="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551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00+ hình nền y học - hinhanhsieudep.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77064" y="1414164"/>
            <a:ext cx="6704079" cy="163121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lIns="91440" tIns="45720" rIns="91440" bIns="45720">
            <a:spAutoFit/>
          </a:bodyPr>
          <a:lstStyle/>
          <a:p>
            <a:pPr algn="ctr"/>
            <a:r>
              <a:rPr lang="en-US" sz="10000" b="1" dirty="0" smtClean="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ĐÁNH GIÁ</a:t>
            </a:r>
            <a:endParaRPr lang="en-US" sz="100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0381273"/>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299" y="0"/>
            <a:ext cx="3720749"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2636" y="245270"/>
            <a:ext cx="1189433" cy="2040732"/>
          </a:xfrm>
          <a:prstGeom prst="rect">
            <a:avLst/>
          </a:prstGeom>
        </p:spPr>
      </p:pic>
      <p:sp>
        <p:nvSpPr>
          <p:cNvPr id="6" name="TextBox 5"/>
          <p:cNvSpPr txBox="1"/>
          <p:nvPr/>
        </p:nvSpPr>
        <p:spPr>
          <a:xfrm>
            <a:off x="4527352" y="2567226"/>
            <a:ext cx="4321681" cy="1631216"/>
          </a:xfrm>
          <a:prstGeom prst="rect">
            <a:avLst/>
          </a:prstGeom>
          <a:noFill/>
        </p:spPr>
        <p:txBody>
          <a:bodyPr wrap="square" rtlCol="0">
            <a:spAutoFit/>
          </a:bodyPr>
          <a:lstStyle/>
          <a:p>
            <a:r>
              <a:rPr lang="en-US" sz="5000" dirty="0" smtClean="0">
                <a:latin typeface="Times New Roman" panose="02020603050405020304" pitchFamily="18" charset="0"/>
                <a:cs typeface="Times New Roman" panose="02020603050405020304" pitchFamily="18" charset="0"/>
              </a:rPr>
              <a:t>1. Minh </a:t>
            </a:r>
            <a:r>
              <a:rPr lang="en-US" sz="5000" dirty="0" err="1" smtClean="0">
                <a:latin typeface="Times New Roman" panose="02020603050405020304" pitchFamily="18" charset="0"/>
                <a:cs typeface="Times New Roman" panose="02020603050405020304" pitchFamily="18" charset="0"/>
              </a:rPr>
              <a:t>đang</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làm</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gì</a:t>
            </a:r>
            <a:r>
              <a:rPr lang="en-US" sz="5000" dirty="0" smtClean="0">
                <a:latin typeface="Times New Roman" panose="02020603050405020304" pitchFamily="18" charset="0"/>
                <a:cs typeface="Times New Roman" panose="02020603050405020304" pitchFamily="18" charset="0"/>
              </a:rPr>
              <a:t>?</a:t>
            </a:r>
            <a:endParaRPr lang="en-US" sz="50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4527352" y="3709221"/>
            <a:ext cx="4531845" cy="2400657"/>
          </a:xfrm>
          <a:prstGeom prst="rect">
            <a:avLst/>
          </a:prstGeom>
          <a:noFill/>
        </p:spPr>
        <p:txBody>
          <a:bodyPr wrap="square" rtlCol="0">
            <a:spAutoFit/>
          </a:bodyPr>
          <a:lstStyle/>
          <a:p>
            <a:r>
              <a:rPr lang="en-US" sz="5000" dirty="0" smtClean="0">
                <a:latin typeface="Times New Roman" panose="02020603050405020304" pitchFamily="18" charset="0"/>
                <a:cs typeface="Times New Roman" panose="02020603050405020304" pitchFamily="18" charset="0"/>
              </a:rPr>
              <a:t>2. </a:t>
            </a:r>
            <a:r>
              <a:rPr lang="en-US" sz="5000" dirty="0" err="1" smtClean="0">
                <a:latin typeface="Times New Roman" panose="02020603050405020304" pitchFamily="18" charset="0"/>
                <a:cs typeface="Times New Roman" panose="02020603050405020304" pitchFamily="18" charset="0"/>
              </a:rPr>
              <a:t>Vai</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trò</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của</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ánh</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sáng</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mặt</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trời</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là</a:t>
            </a:r>
            <a:r>
              <a:rPr lang="en-US" sz="5000" dirty="0" smtClean="0">
                <a:latin typeface="Times New Roman" panose="02020603050405020304" pitchFamily="18" charset="0"/>
                <a:cs typeface="Times New Roman" panose="02020603050405020304" pitchFamily="18" charset="0"/>
              </a:rPr>
              <a:t> </a:t>
            </a:r>
            <a:r>
              <a:rPr lang="en-US" sz="5000" dirty="0" err="1" smtClean="0">
                <a:latin typeface="Times New Roman" panose="02020603050405020304" pitchFamily="18" charset="0"/>
                <a:cs typeface="Times New Roman" panose="02020603050405020304" pitchFamily="18" charset="0"/>
              </a:rPr>
              <a:t>gì</a:t>
            </a:r>
            <a:r>
              <a:rPr lang="en-US" sz="5000" dirty="0" smtClean="0">
                <a:latin typeface="Times New Roman" panose="02020603050405020304" pitchFamily="18" charset="0"/>
                <a:cs typeface="Times New Roman" panose="02020603050405020304" pitchFamily="18" charset="0"/>
              </a:rPr>
              <a:t>?</a:t>
            </a:r>
            <a:endParaRPr lang="en-US" sz="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53190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fltVal val="0"/>
                                          </p:val>
                                        </p:tav>
                                        <p:tav tm="100000">
                                          <p:val>
                                            <p:strVal val="#ppt_w"/>
                                          </p:val>
                                        </p:tav>
                                      </p:tavLst>
                                    </p:anim>
                                    <p:anim calcmode="lin" valueType="num">
                                      <p:cBhvr>
                                        <p:cTn id="34" dur="1000" fill="hold"/>
                                        <p:tgtEl>
                                          <p:spTgt spid="7"/>
                                        </p:tgtEl>
                                        <p:attrNameLst>
                                          <p:attrName>ppt_h</p:attrName>
                                        </p:attrNameLst>
                                      </p:cBhvr>
                                      <p:tavLst>
                                        <p:tav tm="0">
                                          <p:val>
                                            <p:fltVal val="0"/>
                                          </p:val>
                                        </p:tav>
                                        <p:tav tm="100000">
                                          <p:val>
                                            <p:strVal val="#ppt_h"/>
                                          </p:val>
                                        </p:tav>
                                      </p:tavLst>
                                    </p:anim>
                                    <p:anim calcmode="lin" valueType="num">
                                      <p:cBhvr>
                                        <p:cTn id="35" dur="1000" fill="hold"/>
                                        <p:tgtEl>
                                          <p:spTgt spid="7"/>
                                        </p:tgtEl>
                                        <p:attrNameLst>
                                          <p:attrName>style.rotation</p:attrName>
                                        </p:attrNameLst>
                                      </p:cBhvr>
                                      <p:tavLst>
                                        <p:tav tm="0">
                                          <p:val>
                                            <p:fltVal val="90"/>
                                          </p:val>
                                        </p:tav>
                                        <p:tav tm="100000">
                                          <p:val>
                                            <p:fltVal val="0"/>
                                          </p:val>
                                        </p:tav>
                                      </p:tavLst>
                                    </p:anim>
                                    <p:animEffect transition="in" filter="fade">
                                      <p:cBhvr>
                                        <p:cTn id="3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1447"/>
            <a:ext cx="2771775" cy="6134100"/>
          </a:xfrm>
          <a:prstGeom prst="rect">
            <a:avLst/>
          </a:prstGeom>
        </p:spPr>
      </p:pic>
      <p:sp>
        <p:nvSpPr>
          <p:cNvPr id="5" name="Oval Callout 4"/>
          <p:cNvSpPr/>
          <p:nvPr/>
        </p:nvSpPr>
        <p:spPr>
          <a:xfrm>
            <a:off x="2676833" y="1"/>
            <a:ext cx="6371303" cy="4719483"/>
          </a:xfrm>
          <a:prstGeom prst="wedgeEllipseCallout">
            <a:avLst>
              <a:gd name="adj1" fmla="val -57467"/>
              <a:gd name="adj2" fmla="val 7389"/>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85668" y="1089845"/>
            <a:ext cx="5314950" cy="3170099"/>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cs typeface="Times New Roman" panose="02020603050405020304" pitchFamily="18" charset="0"/>
              </a:rPr>
              <a:t>Vào ban ngày chúng ta có thể nhìn thấy mây và Mặt Trời; ban đêm có thể nhìn thấy mây, mặt trăng và các vì sao.</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7568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ình ảnh cảm ơn: nhã nhặn, dễ thương, chân thành nh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
            <a:ext cx="9144000" cy="671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3735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
            <a:ext cx="9144000" cy="68580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7830" y="-135541"/>
            <a:ext cx="6176666" cy="2852577"/>
          </a:xfrm>
          <a:prstGeom prst="rect">
            <a:avLst/>
          </a:prstGeom>
        </p:spPr>
      </p:pic>
      <p:sp>
        <p:nvSpPr>
          <p:cNvPr id="15" name="TextBox 14"/>
          <p:cNvSpPr txBox="1"/>
          <p:nvPr/>
        </p:nvSpPr>
        <p:spPr>
          <a:xfrm>
            <a:off x="1571723" y="518850"/>
            <a:ext cx="5588209" cy="1200171"/>
          </a:xfrm>
          <a:prstGeom prst="rect">
            <a:avLst/>
          </a:prstGeom>
          <a:noFill/>
        </p:spPr>
        <p:txBody>
          <a:bodyPr wrap="none" lIns="91192" tIns="45642" rIns="91192" bIns="45642" rtlCol="0">
            <a:spAutoFit/>
          </a:bodyPr>
          <a:lstStyle/>
          <a:p>
            <a:pPr algn="ctr" defTabSz="911793"/>
            <a:r>
              <a:rPr lang="en-US" sz="7200" b="1" dirty="0">
                <a:solidFill>
                  <a:srgbClr val="FF0000"/>
                </a:solidFill>
                <a:latin typeface="Times New Roman" pitchFamily="18" charset="0"/>
                <a:cs typeface="Times New Roman" pitchFamily="18" charset="0"/>
              </a:rPr>
              <a:t>KIẾN VỀ TỔ</a:t>
            </a:r>
          </a:p>
        </p:txBody>
      </p:sp>
      <p:pic>
        <p:nvPicPr>
          <p:cNvPr id="54" name="Picture 11"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90200" y="2738575"/>
            <a:ext cx="802236" cy="585633"/>
          </a:xfrm>
          <a:prstGeom prst="rect">
            <a:avLst/>
          </a:prstGeom>
          <a:noFill/>
          <a:extLst>
            <a:ext uri="{909E8E84-426E-40DD-AFC4-6F175D3DCCD1}">
              <a14:hiddenFill xmlns:a14="http://schemas.microsoft.com/office/drawing/2010/main">
                <a:solidFill>
                  <a:srgbClr val="FFFFFF"/>
                </a:solidFill>
              </a14:hiddenFill>
            </a:ext>
          </a:extLst>
        </p:spPr>
      </p:pic>
      <p:pic>
        <p:nvPicPr>
          <p:cNvPr id="2" name="Zen Garde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86623" y="518723"/>
            <a:ext cx="457201" cy="609600"/>
          </a:xfrm>
          <a:prstGeom prst="rect">
            <a:avLst/>
          </a:prstGeom>
        </p:spPr>
      </p:pic>
    </p:spTree>
    <p:extLst>
      <p:ext uri="{BB962C8B-B14F-4D97-AF65-F5344CB8AC3E}">
        <p14:creationId xmlns:p14="http://schemas.microsoft.com/office/powerpoint/2010/main" val="387060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animEffect transition="in" filter="fade">
                                      <p:cBhvr>
                                        <p:cTn id="9" dur="1000"/>
                                        <p:tgtEl>
                                          <p:spTgt spid="15"/>
                                        </p:tgtEl>
                                      </p:cBhvr>
                                    </p:animEffect>
                                    <p:anim calcmode="lin" valueType="num">
                                      <p:cBhvr>
                                        <p:cTn id="10" dur="1000" fill="hold"/>
                                        <p:tgtEl>
                                          <p:spTgt spid="15"/>
                                        </p:tgtEl>
                                        <p:attrNameLst>
                                          <p:attrName>ppt_x</p:attrName>
                                        </p:attrNameLst>
                                      </p:cBhvr>
                                      <p:tavLst>
                                        <p:tav tm="0">
                                          <p:val>
                                            <p:strVal val="#ppt_x"/>
                                          </p:val>
                                        </p:tav>
                                        <p:tav tm="100000">
                                          <p:val>
                                            <p:strVal val="#ppt_x"/>
                                          </p:val>
                                        </p:tav>
                                      </p:tavLst>
                                    </p:anim>
                                    <p:anim calcmode="lin" valueType="num">
                                      <p:cBhvr>
                                        <p:cTn id="11" dur="1000" fill="hold"/>
                                        <p:tgtEl>
                                          <p:spTgt spid="15"/>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434" numSld="2">
                <p:cTn id="21" repeatCount="indefinite" fill="hold" display="0">
                  <p:stCondLst>
                    <p:cond delay="indefinite"/>
                  </p:stCondLst>
                  <p:endCondLst>
                    <p:cond evt="onStopAudio" delay="0">
                      <p:tgtEl>
                        <p:sldTgt/>
                      </p:tgtEl>
                    </p:cond>
                  </p:endCondLst>
                </p:cTn>
                <p:tgtEl>
                  <p:spTgt spid="2"/>
                </p:tgtEl>
              </p:cMediaNode>
            </p:audio>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
            <a:ext cx="9144000" cy="6858000"/>
          </a:xfrm>
          <a:prstGeom prst="rect">
            <a:avLst/>
          </a:prstGeom>
        </p:spPr>
      </p:pic>
      <p:pic>
        <p:nvPicPr>
          <p:cNvPr id="9" name="Picture 6" descr="HÃ¬nh áº£nh cÃ³ liÃªn quan"/>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414344" y="-1031557"/>
            <a:ext cx="3236118" cy="277684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Ã¬nh áº£nh cÃ³ liÃªn quan"/>
          <p:cNvPicPr>
            <a:picLocks noChangeAspect="1" noChangeArrowheads="1"/>
          </p:cNvPicPr>
          <p:nvPr/>
        </p:nvPicPr>
        <p:blipFill>
          <a:blip r:embed="rId3">
            <a:clrChange>
              <a:clrFrom>
                <a:srgbClr val="81A1A4">
                  <a:alpha val="76471"/>
                </a:srgbClr>
              </a:clrFrom>
              <a:clrTo>
                <a:srgbClr val="81A1A4">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5029589" y="-2861961"/>
            <a:ext cx="5726700" cy="419566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HÃ¬nh áº£nh cÃ³ liÃªn quan"/>
          <p:cNvPicPr>
            <a:picLocks noChangeAspect="1" noChangeArrowheads="1"/>
          </p:cNvPicPr>
          <p:nvPr/>
        </p:nvPicPr>
        <p:blipFill>
          <a:blip r:embed="rId3">
            <a:clrChange>
              <a:clrFrom>
                <a:srgbClr val="81A1A4">
                  <a:alpha val="76471"/>
                </a:srgbClr>
              </a:clrFrom>
              <a:clrTo>
                <a:srgbClr val="81A1A4">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840470" y="-3033596"/>
            <a:ext cx="5029589" cy="41956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234" y="265641"/>
            <a:ext cx="8415338" cy="6535283"/>
          </a:xfrm>
          <a:prstGeom prst="rect">
            <a:avLst/>
          </a:prstGeom>
        </p:spPr>
      </p:pic>
      <p:sp>
        <p:nvSpPr>
          <p:cNvPr id="16" name="TextBox 15"/>
          <p:cNvSpPr txBox="1"/>
          <p:nvPr/>
        </p:nvSpPr>
        <p:spPr>
          <a:xfrm>
            <a:off x="1662581" y="1305423"/>
            <a:ext cx="5614989" cy="4708824"/>
          </a:xfrm>
          <a:prstGeom prst="rect">
            <a:avLst/>
          </a:prstGeom>
          <a:noFill/>
        </p:spPr>
        <p:txBody>
          <a:bodyPr wrap="square" lIns="91192" tIns="45642" rIns="91192" bIns="45642" rtlCol="0">
            <a:spAutoFit/>
          </a:bodyPr>
          <a:lstStyle/>
          <a:p>
            <a:pPr algn="ctr" defTabSz="911793"/>
            <a:r>
              <a:rPr lang="en-US" sz="5000" b="1" dirty="0" err="1">
                <a:solidFill>
                  <a:srgbClr val="FF0000"/>
                </a:solidFill>
                <a:latin typeface="Times New Roman" panose="02020603050405020304" pitchFamily="18" charset="0"/>
                <a:cs typeface="Times New Roman" panose="02020603050405020304" pitchFamily="18" charset="0"/>
              </a:rPr>
              <a:t>Các</a:t>
            </a:r>
            <a:r>
              <a:rPr lang="en-US" sz="5000" b="1" dirty="0">
                <a:solidFill>
                  <a:srgbClr val="FF0000"/>
                </a:solidFill>
                <a:latin typeface="Times New Roman" panose="02020603050405020304" pitchFamily="18" charset="0"/>
                <a:cs typeface="Times New Roman" panose="02020603050405020304" pitchFamily="18" charset="0"/>
              </a:rPr>
              <a:t> con </a:t>
            </a:r>
            <a:r>
              <a:rPr lang="en-US" sz="5000" b="1" dirty="0" err="1">
                <a:solidFill>
                  <a:srgbClr val="FF0000"/>
                </a:solidFill>
                <a:latin typeface="Times New Roman" panose="02020603050405020304" pitchFamily="18" charset="0"/>
                <a:cs typeface="Times New Roman" panose="02020603050405020304" pitchFamily="18" charset="0"/>
              </a:rPr>
              <a:t>hãy</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giúp</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các</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chú</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kiến</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mang</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thức</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ăn</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về</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tổ</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trước</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khi</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trời</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mưa</a:t>
            </a:r>
            <a:r>
              <a:rPr lang="en-US" sz="5000" b="1" dirty="0">
                <a:solidFill>
                  <a:srgbClr val="FF0000"/>
                </a:solidFill>
                <a:latin typeface="Times New Roman" panose="02020603050405020304" pitchFamily="18" charset="0"/>
                <a:cs typeface="Times New Roman" panose="02020603050405020304" pitchFamily="18" charset="0"/>
              </a:rPr>
              <a:t> </a:t>
            </a:r>
          </a:p>
          <a:p>
            <a:pPr algn="ctr" defTabSz="911793"/>
            <a:r>
              <a:rPr lang="en-US" sz="5000" b="1" dirty="0" err="1">
                <a:solidFill>
                  <a:srgbClr val="FF0000"/>
                </a:solidFill>
                <a:latin typeface="Times New Roman" panose="02020603050405020304" pitchFamily="18" charset="0"/>
                <a:cs typeface="Times New Roman" panose="02020603050405020304" pitchFamily="18" charset="0"/>
              </a:rPr>
              <a:t>bằng</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cách</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trả</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lời</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thật</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đúng</a:t>
            </a:r>
            <a:r>
              <a:rPr lang="en-US" sz="5000" b="1" dirty="0">
                <a:solidFill>
                  <a:srgbClr val="FF0000"/>
                </a:solidFill>
                <a:latin typeface="Times New Roman" panose="02020603050405020304" pitchFamily="18" charset="0"/>
                <a:cs typeface="Times New Roman" panose="02020603050405020304" pitchFamily="18" charset="0"/>
              </a:rPr>
              <a:t> </a:t>
            </a:r>
            <a:r>
              <a:rPr lang="en-US" sz="5000" b="1" dirty="0" err="1">
                <a:solidFill>
                  <a:srgbClr val="FF0000"/>
                </a:solidFill>
                <a:latin typeface="Times New Roman" panose="02020603050405020304" pitchFamily="18" charset="0"/>
                <a:cs typeface="Times New Roman" panose="02020603050405020304" pitchFamily="18" charset="0"/>
              </a:rPr>
              <a:t>nhé</a:t>
            </a:r>
            <a:r>
              <a:rPr lang="en-US" sz="5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7941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56"/>
            <a:ext cx="9144000" cy="6858000"/>
          </a:xfrm>
          <a:prstGeom prst="rect">
            <a:avLst/>
          </a:prstGeom>
        </p:spPr>
      </p:pic>
      <p:pic>
        <p:nvPicPr>
          <p:cNvPr id="30" name="Picture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89655" y="5000937"/>
            <a:ext cx="549352" cy="1541229"/>
          </a:xfrm>
          <a:prstGeom prst="rect">
            <a:avLst/>
          </a:prstGeom>
        </p:spPr>
      </p:pic>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90982" flipH="1">
            <a:off x="1615339" y="3514454"/>
            <a:ext cx="643382" cy="1737363"/>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82990" y="4579926"/>
            <a:ext cx="612982" cy="1737363"/>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87191" y="4251916"/>
            <a:ext cx="496868" cy="1393983"/>
          </a:xfrm>
          <a:prstGeom prst="rect">
            <a:avLst/>
          </a:prstGeom>
        </p:spPr>
      </p:pic>
      <p:sp>
        <p:nvSpPr>
          <p:cNvPr id="41" name="Oval 40">
            <a:hlinkClick r:id="rId8" action="ppaction://hlinksldjump"/>
          </p:cNvPr>
          <p:cNvSpPr/>
          <p:nvPr/>
        </p:nvSpPr>
        <p:spPr>
          <a:xfrm>
            <a:off x="280546" y="3816500"/>
            <a:ext cx="49686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192" tIns="45642" rIns="91192" bIns="45642" rtlCol="0" anchor="ctr"/>
          <a:lstStyle/>
          <a:p>
            <a:pPr algn="ctr" defTabSz="911793"/>
            <a:r>
              <a:rPr lang="en-US" sz="4000" dirty="0">
                <a:solidFill>
                  <a:srgbClr val="009900"/>
                </a:solidFill>
              </a:rPr>
              <a:t>1</a:t>
            </a:r>
          </a:p>
        </p:txBody>
      </p:sp>
      <p:sp>
        <p:nvSpPr>
          <p:cNvPr id="43" name="Oval 42">
            <a:hlinkClick r:id="rId9" action="ppaction://hlinksldjump"/>
          </p:cNvPr>
          <p:cNvSpPr/>
          <p:nvPr/>
        </p:nvSpPr>
        <p:spPr>
          <a:xfrm>
            <a:off x="981938" y="4804444"/>
            <a:ext cx="49686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192" tIns="45642" rIns="91192" bIns="45642" rtlCol="0" anchor="ctr"/>
          <a:lstStyle/>
          <a:p>
            <a:pPr algn="ctr" defTabSz="911793"/>
            <a:r>
              <a:rPr lang="en-US" sz="4000" dirty="0">
                <a:solidFill>
                  <a:srgbClr val="009900"/>
                </a:solidFill>
              </a:rPr>
              <a:t>2</a:t>
            </a:r>
          </a:p>
        </p:txBody>
      </p:sp>
      <p:sp>
        <p:nvSpPr>
          <p:cNvPr id="44" name="Oval 43">
            <a:hlinkClick r:id="rId10" action="ppaction://hlinksldjump"/>
          </p:cNvPr>
          <p:cNvSpPr/>
          <p:nvPr/>
        </p:nvSpPr>
        <p:spPr>
          <a:xfrm>
            <a:off x="1651705" y="3619672"/>
            <a:ext cx="49686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192" tIns="45642" rIns="91192" bIns="45642" rtlCol="0" anchor="ctr"/>
          <a:lstStyle/>
          <a:p>
            <a:pPr algn="ctr" defTabSz="911793"/>
            <a:r>
              <a:rPr lang="en-US" sz="4000" dirty="0">
                <a:solidFill>
                  <a:srgbClr val="009900"/>
                </a:solidFill>
              </a:rPr>
              <a:t>3</a:t>
            </a:r>
          </a:p>
        </p:txBody>
      </p:sp>
      <p:sp>
        <p:nvSpPr>
          <p:cNvPr id="45" name="Oval 44">
            <a:hlinkClick r:id="rId11" action="ppaction://hlinksldjump"/>
          </p:cNvPr>
          <p:cNvSpPr/>
          <p:nvPr/>
        </p:nvSpPr>
        <p:spPr>
          <a:xfrm>
            <a:off x="2159896" y="5001668"/>
            <a:ext cx="49686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192" tIns="45642" rIns="91192" bIns="45642" rtlCol="0" anchor="ctr"/>
          <a:lstStyle/>
          <a:p>
            <a:pPr algn="ctr" defTabSz="911793"/>
            <a:r>
              <a:rPr lang="en-US" sz="4000" dirty="0">
                <a:solidFill>
                  <a:srgbClr val="009900"/>
                </a:solidFill>
              </a:rPr>
              <a:t>4</a:t>
            </a:r>
          </a:p>
        </p:txBody>
      </p:sp>
      <p:sp>
        <p:nvSpPr>
          <p:cNvPr id="2" name="AutoShape 2" descr="HÃ¬nh áº£nh cÃ³ liÃªn quan"/>
          <p:cNvSpPr>
            <a:spLocks noChangeAspect="1" noChangeArrowheads="1"/>
          </p:cNvSpPr>
          <p:nvPr/>
        </p:nvSpPr>
        <p:spPr bwMode="auto">
          <a:xfrm>
            <a:off x="116735" y="-144389"/>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192" tIns="45642" rIns="91192" bIns="45642" numCol="1" anchor="t" anchorCtr="0" compatLnSpc="1">
            <a:prstTxWarp prst="textNoShape">
              <a:avLst/>
            </a:prstTxWarp>
          </a:bodyPr>
          <a:lstStyle/>
          <a:p>
            <a:pPr defTabSz="911793"/>
            <a:endParaRPr lang="en-US">
              <a:solidFill>
                <a:prstClr val="black"/>
              </a:solidFill>
            </a:endParaRPr>
          </a:p>
        </p:txBody>
      </p:sp>
      <p:pic>
        <p:nvPicPr>
          <p:cNvPr id="1030" name="Picture 6" descr="HÃ¬nh áº£nh cÃ³ liÃªn quan"/>
          <p:cNvPicPr>
            <a:picLocks noChangeAspect="1" noChangeArrowheads="1"/>
          </p:cNvPicPr>
          <p:nvPr/>
        </p:nvPicPr>
        <p:blipFill>
          <a:blip r:embed="rId12">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414344" y="-1031557"/>
            <a:ext cx="3236118" cy="277684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Ã¬nh áº£nh cÃ³ liÃªn quan"/>
          <p:cNvPicPr>
            <a:picLocks noChangeAspect="1" noChangeArrowheads="1"/>
          </p:cNvPicPr>
          <p:nvPr/>
        </p:nvPicPr>
        <p:blipFill>
          <a:blip r:embed="rId12">
            <a:clrChange>
              <a:clrFrom>
                <a:srgbClr val="81A1A4">
                  <a:alpha val="76471"/>
                </a:srgbClr>
              </a:clrFrom>
              <a:clrTo>
                <a:srgbClr val="81A1A4">
                  <a:alpha val="0"/>
                </a:srgbClr>
              </a:clrTo>
            </a:clrChang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flipH="1">
            <a:off x="5029589" y="-2861961"/>
            <a:ext cx="5726700" cy="419566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HÃ¬nh áº£nh cÃ³ liÃªn quan"/>
          <p:cNvPicPr>
            <a:picLocks noChangeAspect="1" noChangeArrowheads="1"/>
          </p:cNvPicPr>
          <p:nvPr/>
        </p:nvPicPr>
        <p:blipFill>
          <a:blip r:embed="rId12">
            <a:clrChange>
              <a:clrFrom>
                <a:srgbClr val="81A1A4">
                  <a:alpha val="76471"/>
                </a:srgbClr>
              </a:clrFrom>
              <a:clrTo>
                <a:srgbClr val="81A1A4">
                  <a:alpha val="0"/>
                </a:srgbClr>
              </a:clrTo>
            </a:clrChange>
            <a:extLst>
              <a:ext uri="{BEBA8EAE-BF5A-486C-A8C5-ECC9F3942E4B}">
                <a14:imgProps xmlns:a14="http://schemas.microsoft.com/office/drawing/2010/main">
                  <a14:imgLayer r:embed="rId1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840470" y="-3033596"/>
            <a:ext cx="5029589" cy="4195669"/>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hlinkClick r:id="rId14" action="ppaction://hlinksldjump"/>
          </p:cNvPr>
          <p:cNvSpPr/>
          <p:nvPr/>
        </p:nvSpPr>
        <p:spPr>
          <a:xfrm>
            <a:off x="8220023" y="6317236"/>
            <a:ext cx="924051" cy="5407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2488" tIns="46258" rIns="92488" bIns="46258" spcCol="0" rtlCol="0" anchor="ctr"/>
          <a:lstStyle/>
          <a:p>
            <a:pPr algn="ctr" defTabSz="917922"/>
            <a:r>
              <a:rPr lang="en-US">
                <a:solidFill>
                  <a:prstClr val="white"/>
                </a:solidFill>
              </a:rPr>
              <a:t>BH</a:t>
            </a:r>
            <a:endParaRPr lang="vi-VN">
              <a:solidFill>
                <a:prstClr val="white"/>
              </a:solidFill>
            </a:endParaRPr>
          </a:p>
        </p:txBody>
      </p:sp>
    </p:spTree>
    <p:extLst>
      <p:ext uri="{BB962C8B-B14F-4D97-AF65-F5344CB8AC3E}">
        <p14:creationId xmlns:p14="http://schemas.microsoft.com/office/powerpoint/2010/main" val="38546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33"/>
                                        </p:tgtEl>
                                        <p:attrNameLst>
                                          <p:attrName>r</p:attrName>
                                        </p:attrNameLst>
                                      </p:cBhvr>
                                    </p:animRot>
                                    <p:animRot by="-240000">
                                      <p:cBhvr>
                                        <p:cTn id="13" dur="600" fill="hold">
                                          <p:stCondLst>
                                            <p:cond delay="600"/>
                                          </p:stCondLst>
                                        </p:cTn>
                                        <p:tgtEl>
                                          <p:spTgt spid="33"/>
                                        </p:tgtEl>
                                        <p:attrNameLst>
                                          <p:attrName>r</p:attrName>
                                        </p:attrNameLst>
                                      </p:cBhvr>
                                    </p:animRot>
                                    <p:animRot by="240000">
                                      <p:cBhvr>
                                        <p:cTn id="14" dur="600" fill="hold">
                                          <p:stCondLst>
                                            <p:cond delay="1200"/>
                                          </p:stCondLst>
                                        </p:cTn>
                                        <p:tgtEl>
                                          <p:spTgt spid="33"/>
                                        </p:tgtEl>
                                        <p:attrNameLst>
                                          <p:attrName>r</p:attrName>
                                        </p:attrNameLst>
                                      </p:cBhvr>
                                    </p:animRot>
                                    <p:animRot by="-240000">
                                      <p:cBhvr>
                                        <p:cTn id="15" dur="600" fill="hold">
                                          <p:stCondLst>
                                            <p:cond delay="1800"/>
                                          </p:stCondLst>
                                        </p:cTn>
                                        <p:tgtEl>
                                          <p:spTgt spid="33"/>
                                        </p:tgtEl>
                                        <p:attrNameLst>
                                          <p:attrName>r</p:attrName>
                                        </p:attrNameLst>
                                      </p:cBhvr>
                                    </p:animRot>
                                    <p:animRot by="120000">
                                      <p:cBhvr>
                                        <p:cTn id="16" dur="600" fill="hold">
                                          <p:stCondLst>
                                            <p:cond delay="2400"/>
                                          </p:stCondLst>
                                        </p:cTn>
                                        <p:tgtEl>
                                          <p:spTgt spid="33"/>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34"/>
                                        </p:tgtEl>
                                        <p:attrNameLst>
                                          <p:attrName>r</p:attrName>
                                        </p:attrNameLst>
                                      </p:cBhvr>
                                    </p:animRot>
                                    <p:animRot by="-240000">
                                      <p:cBhvr>
                                        <p:cTn id="19" dur="600" fill="hold">
                                          <p:stCondLst>
                                            <p:cond delay="600"/>
                                          </p:stCondLst>
                                        </p:cTn>
                                        <p:tgtEl>
                                          <p:spTgt spid="34"/>
                                        </p:tgtEl>
                                        <p:attrNameLst>
                                          <p:attrName>r</p:attrName>
                                        </p:attrNameLst>
                                      </p:cBhvr>
                                    </p:animRot>
                                    <p:animRot by="240000">
                                      <p:cBhvr>
                                        <p:cTn id="20" dur="600" fill="hold">
                                          <p:stCondLst>
                                            <p:cond delay="1200"/>
                                          </p:stCondLst>
                                        </p:cTn>
                                        <p:tgtEl>
                                          <p:spTgt spid="34"/>
                                        </p:tgtEl>
                                        <p:attrNameLst>
                                          <p:attrName>r</p:attrName>
                                        </p:attrNameLst>
                                      </p:cBhvr>
                                    </p:animRot>
                                    <p:animRot by="-240000">
                                      <p:cBhvr>
                                        <p:cTn id="21" dur="600" fill="hold">
                                          <p:stCondLst>
                                            <p:cond delay="1800"/>
                                          </p:stCondLst>
                                        </p:cTn>
                                        <p:tgtEl>
                                          <p:spTgt spid="34"/>
                                        </p:tgtEl>
                                        <p:attrNameLst>
                                          <p:attrName>r</p:attrName>
                                        </p:attrNameLst>
                                      </p:cBhvr>
                                    </p:animRot>
                                    <p:animRot by="120000">
                                      <p:cBhvr>
                                        <p:cTn id="22" dur="600" fill="hold">
                                          <p:stCondLst>
                                            <p:cond delay="24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2"/>
                                        </p:tgtEl>
                                        <p:attrNameLst>
                                          <p:attrName>r</p:attrName>
                                        </p:attrNameLst>
                                      </p:cBhvr>
                                    </p:animRot>
                                    <p:animRot by="-240000">
                                      <p:cBhvr>
                                        <p:cTn id="25" dur="600" fill="hold">
                                          <p:stCondLst>
                                            <p:cond delay="600"/>
                                          </p:stCondLst>
                                        </p:cTn>
                                        <p:tgtEl>
                                          <p:spTgt spid="32"/>
                                        </p:tgtEl>
                                        <p:attrNameLst>
                                          <p:attrName>r</p:attrName>
                                        </p:attrNameLst>
                                      </p:cBhvr>
                                    </p:animRot>
                                    <p:animRot by="240000">
                                      <p:cBhvr>
                                        <p:cTn id="26" dur="600" fill="hold">
                                          <p:stCondLst>
                                            <p:cond delay="1200"/>
                                          </p:stCondLst>
                                        </p:cTn>
                                        <p:tgtEl>
                                          <p:spTgt spid="32"/>
                                        </p:tgtEl>
                                        <p:attrNameLst>
                                          <p:attrName>r</p:attrName>
                                        </p:attrNameLst>
                                      </p:cBhvr>
                                    </p:animRot>
                                    <p:animRot by="-240000">
                                      <p:cBhvr>
                                        <p:cTn id="27" dur="600" fill="hold">
                                          <p:stCondLst>
                                            <p:cond delay="1800"/>
                                          </p:stCondLst>
                                        </p:cTn>
                                        <p:tgtEl>
                                          <p:spTgt spid="32"/>
                                        </p:tgtEl>
                                        <p:attrNameLst>
                                          <p:attrName>r</p:attrName>
                                        </p:attrNameLst>
                                      </p:cBhvr>
                                    </p:animRot>
                                    <p:animRot by="120000">
                                      <p:cBhvr>
                                        <p:cTn id="28" dur="600" fill="hold">
                                          <p:stCondLst>
                                            <p:cond delay="2400"/>
                                          </p:stCondLst>
                                        </p:cTn>
                                        <p:tgtEl>
                                          <p:spTgt spid="3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0" fill="hold">
                                          <p:stCondLst>
                                            <p:cond delay="0"/>
                                          </p:stCondLst>
                                        </p:cTn>
                                        <p:tgtEl>
                                          <p:spTgt spid="42"/>
                                        </p:tgtEl>
                                        <p:attrNameLst>
                                          <p:attrName>r</p:attrName>
                                        </p:attrNameLst>
                                      </p:cBhvr>
                                    </p:animRot>
                                    <p:animRot by="-240000">
                                      <p:cBhvr>
                                        <p:cTn id="31" dur="4000" fill="hold">
                                          <p:stCondLst>
                                            <p:cond delay="4000"/>
                                          </p:stCondLst>
                                        </p:cTn>
                                        <p:tgtEl>
                                          <p:spTgt spid="42"/>
                                        </p:tgtEl>
                                        <p:attrNameLst>
                                          <p:attrName>r</p:attrName>
                                        </p:attrNameLst>
                                      </p:cBhvr>
                                    </p:animRot>
                                    <p:animRot by="240000">
                                      <p:cBhvr>
                                        <p:cTn id="32" dur="4000" fill="hold">
                                          <p:stCondLst>
                                            <p:cond delay="8000"/>
                                          </p:stCondLst>
                                        </p:cTn>
                                        <p:tgtEl>
                                          <p:spTgt spid="42"/>
                                        </p:tgtEl>
                                        <p:attrNameLst>
                                          <p:attrName>r</p:attrName>
                                        </p:attrNameLst>
                                      </p:cBhvr>
                                    </p:animRot>
                                    <p:animRot by="-240000">
                                      <p:cBhvr>
                                        <p:cTn id="33" dur="4000" fill="hold">
                                          <p:stCondLst>
                                            <p:cond delay="12000"/>
                                          </p:stCondLst>
                                        </p:cTn>
                                        <p:tgtEl>
                                          <p:spTgt spid="42"/>
                                        </p:tgtEl>
                                        <p:attrNameLst>
                                          <p:attrName>r</p:attrName>
                                        </p:attrNameLst>
                                      </p:cBhvr>
                                    </p:animRot>
                                    <p:animRot by="120000">
                                      <p:cBhvr>
                                        <p:cTn id="34" dur="4000" fill="hold">
                                          <p:stCondLst>
                                            <p:cond delay="16000"/>
                                          </p:stCondLst>
                                        </p:cTn>
                                        <p:tgtEl>
                                          <p:spTgt spid="42"/>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0" fill="hold">
                                          <p:stCondLst>
                                            <p:cond delay="0"/>
                                          </p:stCondLst>
                                        </p:cTn>
                                        <p:tgtEl>
                                          <p:spTgt spid="1030"/>
                                        </p:tgtEl>
                                        <p:attrNameLst>
                                          <p:attrName>r</p:attrName>
                                        </p:attrNameLst>
                                      </p:cBhvr>
                                    </p:animRot>
                                    <p:animRot by="-240000">
                                      <p:cBhvr>
                                        <p:cTn id="37" dur="4000" fill="hold">
                                          <p:stCondLst>
                                            <p:cond delay="4000"/>
                                          </p:stCondLst>
                                        </p:cTn>
                                        <p:tgtEl>
                                          <p:spTgt spid="1030"/>
                                        </p:tgtEl>
                                        <p:attrNameLst>
                                          <p:attrName>r</p:attrName>
                                        </p:attrNameLst>
                                      </p:cBhvr>
                                    </p:animRot>
                                    <p:animRot by="240000">
                                      <p:cBhvr>
                                        <p:cTn id="38" dur="4000" fill="hold">
                                          <p:stCondLst>
                                            <p:cond delay="8000"/>
                                          </p:stCondLst>
                                        </p:cTn>
                                        <p:tgtEl>
                                          <p:spTgt spid="1030"/>
                                        </p:tgtEl>
                                        <p:attrNameLst>
                                          <p:attrName>r</p:attrName>
                                        </p:attrNameLst>
                                      </p:cBhvr>
                                    </p:animRot>
                                    <p:animRot by="-240000">
                                      <p:cBhvr>
                                        <p:cTn id="39" dur="4000" fill="hold">
                                          <p:stCondLst>
                                            <p:cond delay="12000"/>
                                          </p:stCondLst>
                                        </p:cTn>
                                        <p:tgtEl>
                                          <p:spTgt spid="1030"/>
                                        </p:tgtEl>
                                        <p:attrNameLst>
                                          <p:attrName>r</p:attrName>
                                        </p:attrNameLst>
                                      </p:cBhvr>
                                    </p:animRot>
                                    <p:animRot by="120000">
                                      <p:cBhvr>
                                        <p:cTn id="40" dur="4000" fill="hold">
                                          <p:stCondLst>
                                            <p:cond delay="16000"/>
                                          </p:stCondLst>
                                        </p:cTn>
                                        <p:tgtEl>
                                          <p:spTgt spid="1030"/>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0" fill="hold">
                                          <p:stCondLst>
                                            <p:cond delay="0"/>
                                          </p:stCondLst>
                                        </p:cTn>
                                        <p:tgtEl>
                                          <p:spTgt spid="35"/>
                                        </p:tgtEl>
                                        <p:attrNameLst>
                                          <p:attrName>r</p:attrName>
                                        </p:attrNameLst>
                                      </p:cBhvr>
                                    </p:animRot>
                                    <p:animRot by="-240000">
                                      <p:cBhvr>
                                        <p:cTn id="43" dur="4000" fill="hold">
                                          <p:stCondLst>
                                            <p:cond delay="4000"/>
                                          </p:stCondLst>
                                        </p:cTn>
                                        <p:tgtEl>
                                          <p:spTgt spid="35"/>
                                        </p:tgtEl>
                                        <p:attrNameLst>
                                          <p:attrName>r</p:attrName>
                                        </p:attrNameLst>
                                      </p:cBhvr>
                                    </p:animRot>
                                    <p:animRot by="240000">
                                      <p:cBhvr>
                                        <p:cTn id="44" dur="4000" fill="hold">
                                          <p:stCondLst>
                                            <p:cond delay="8000"/>
                                          </p:stCondLst>
                                        </p:cTn>
                                        <p:tgtEl>
                                          <p:spTgt spid="35"/>
                                        </p:tgtEl>
                                        <p:attrNameLst>
                                          <p:attrName>r</p:attrName>
                                        </p:attrNameLst>
                                      </p:cBhvr>
                                    </p:animRot>
                                    <p:animRot by="-240000">
                                      <p:cBhvr>
                                        <p:cTn id="45" dur="4000" fill="hold">
                                          <p:stCondLst>
                                            <p:cond delay="12000"/>
                                          </p:stCondLst>
                                        </p:cTn>
                                        <p:tgtEl>
                                          <p:spTgt spid="35"/>
                                        </p:tgtEl>
                                        <p:attrNameLst>
                                          <p:attrName>r</p:attrName>
                                        </p:attrNameLst>
                                      </p:cBhvr>
                                    </p:animRot>
                                    <p:animRot by="120000">
                                      <p:cBhvr>
                                        <p:cTn id="46" dur="4000" fill="hold">
                                          <p:stCondLst>
                                            <p:cond delay="16000"/>
                                          </p:stCondLst>
                                        </p:cTn>
                                        <p:tgtEl>
                                          <p:spTgt spid="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52" restart="whenNotActive" fill="hold" evtFilter="cancelBubble" nodeType="interactiveSeq">
                <p:stCondLst>
                  <p:cond evt="onClick" delay="0">
                    <p:tgtEl>
                      <p:spTgt spid="43"/>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57" restart="whenNotActive" fill="hold" evtFilter="cancelBubble" nodeType="interactiveSeq">
                <p:stCondLst>
                  <p:cond evt="onClick" delay="0">
                    <p:tgtEl>
                      <p:spTgt spid="44"/>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62" restart="whenNotActive" fill="hold" evtFilter="cancelBubble" nodeType="interactiveSeq">
                <p:stCondLst>
                  <p:cond evt="onClick" delay="0">
                    <p:tgtEl>
                      <p:spTgt spid="45"/>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67" restart="whenNotActive" fill="hold" evtFilter="cancelBubble" nodeType="interactiveSeq">
                <p:stCondLst>
                  <p:cond evt="onClick" delay="0">
                    <p:tgtEl>
                      <p:spTgt spid="34"/>
                    </p:tgtEl>
                  </p:cond>
                </p:stCondLst>
                <p:endSync evt="end" delay="0">
                  <p:rtn val="all"/>
                </p:endSync>
                <p:childTnLst>
                  <p:par>
                    <p:cTn id="68" fill="hold">
                      <p:stCondLst>
                        <p:cond delay="0"/>
                      </p:stCondLst>
                      <p:childTnLst>
                        <p:par>
                          <p:cTn id="69" fill="hold">
                            <p:stCondLst>
                              <p:cond delay="0"/>
                            </p:stCondLst>
                            <p:childTnLst>
                              <p:par>
                                <p:cTn id="70" presetID="63" presetClass="path" presetSubtype="0" accel="50000" decel="50000" fill="hold" nodeType="clickEffect">
                                  <p:stCondLst>
                                    <p:cond delay="0"/>
                                  </p:stCondLst>
                                  <p:childTnLst>
                                    <p:animMotion origin="layout" path="M -3.75E-6 2.22222E-6 L 0.44271 0.05301 " pathEditMode="relative" rAng="0" ptsTypes="AA">
                                      <p:cBhvr>
                                        <p:cTn id="71" dur="3000" fill="hold"/>
                                        <p:tgtEl>
                                          <p:spTgt spid="34"/>
                                        </p:tgtEl>
                                        <p:attrNameLst>
                                          <p:attrName>ppt_x</p:attrName>
                                          <p:attrName>ppt_y</p:attrName>
                                        </p:attrNameLst>
                                      </p:cBhvr>
                                      <p:rCtr x="22135" y="2639"/>
                                    </p:animMotion>
                                  </p:childTnLst>
                                </p:cTn>
                              </p:par>
                            </p:childTnLst>
                          </p:cTn>
                        </p:par>
                        <p:par>
                          <p:cTn id="72" fill="hold">
                            <p:stCondLst>
                              <p:cond delay="3000"/>
                            </p:stCondLst>
                            <p:childTnLst>
                              <p:par>
                                <p:cTn id="73" presetID="37" presetClass="exit" presetSubtype="0" fill="hold" nodeType="afterEffect">
                                  <p:stCondLst>
                                    <p:cond delay="0"/>
                                  </p:stCondLst>
                                  <p:childTnLst>
                                    <p:animEffect transition="out" filter="fade">
                                      <p:cBhvr>
                                        <p:cTn id="74" dur="1000"/>
                                        <p:tgtEl>
                                          <p:spTgt spid="34"/>
                                        </p:tgtEl>
                                      </p:cBhvr>
                                    </p:animEffect>
                                    <p:anim calcmode="lin" valueType="num">
                                      <p:cBhvr>
                                        <p:cTn id="75" dur="1000"/>
                                        <p:tgtEl>
                                          <p:spTgt spid="34"/>
                                        </p:tgtEl>
                                        <p:attrNameLst>
                                          <p:attrName>ppt_x</p:attrName>
                                        </p:attrNameLst>
                                      </p:cBhvr>
                                      <p:tavLst>
                                        <p:tav tm="0">
                                          <p:val>
                                            <p:strVal val="ppt_x"/>
                                          </p:val>
                                        </p:tav>
                                        <p:tav tm="100000">
                                          <p:val>
                                            <p:strVal val="ppt_x"/>
                                          </p:val>
                                        </p:tav>
                                      </p:tavLst>
                                    </p:anim>
                                    <p:anim calcmode="lin" valueType="num">
                                      <p:cBhvr>
                                        <p:cTn id="76" dur="100" decel="100000"/>
                                        <p:tgtEl>
                                          <p:spTgt spid="34"/>
                                        </p:tgtEl>
                                        <p:attrNameLst>
                                          <p:attrName>ppt_y</p:attrName>
                                        </p:attrNameLst>
                                      </p:cBhvr>
                                      <p:tavLst>
                                        <p:tav tm="0">
                                          <p:val>
                                            <p:strVal val="ppt_y"/>
                                          </p:val>
                                        </p:tav>
                                        <p:tav tm="100000">
                                          <p:val>
                                            <p:strVal val="ppt_y-.03"/>
                                          </p:val>
                                        </p:tav>
                                      </p:tavLst>
                                    </p:anim>
                                    <p:anim calcmode="lin" valueType="num">
                                      <p:cBhvr>
                                        <p:cTn id="77" dur="900" accel="100000">
                                          <p:stCondLst>
                                            <p:cond delay="100"/>
                                          </p:stCondLst>
                                        </p:cTn>
                                        <p:tgtEl>
                                          <p:spTgt spid="34"/>
                                        </p:tgtEl>
                                        <p:attrNameLst>
                                          <p:attrName>ppt_y</p:attrName>
                                        </p:attrNameLst>
                                      </p:cBhvr>
                                      <p:tavLst>
                                        <p:tav tm="0">
                                          <p:val>
                                            <p:strVal val="ppt_y"/>
                                          </p:val>
                                        </p:tav>
                                        <p:tav tm="100000">
                                          <p:val>
                                            <p:strVal val="ppt_y+1"/>
                                          </p:val>
                                        </p:tav>
                                      </p:tavLst>
                                    </p:anim>
                                    <p:set>
                                      <p:cBhvr>
                                        <p:cTn id="78"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9" restart="whenNotActive" fill="hold" evtFilter="cancelBubble" nodeType="interactiveSeq">
                <p:stCondLst>
                  <p:cond evt="onClick" delay="0">
                    <p:tgtEl>
                      <p:spTgt spid="33"/>
                    </p:tgtEl>
                  </p:cond>
                </p:stCondLst>
                <p:endSync evt="end" delay="0">
                  <p:rtn val="all"/>
                </p:endSync>
                <p:childTnLst>
                  <p:par>
                    <p:cTn id="80" fill="hold">
                      <p:stCondLst>
                        <p:cond delay="0"/>
                      </p:stCondLst>
                      <p:childTnLst>
                        <p:par>
                          <p:cTn id="81" fill="hold">
                            <p:stCondLst>
                              <p:cond delay="0"/>
                            </p:stCondLst>
                            <p:childTnLst>
                              <p:par>
                                <p:cTn id="82" presetID="63" presetClass="path" presetSubtype="0" accel="50000" decel="50000" fill="hold" nodeType="clickEffect">
                                  <p:stCondLst>
                                    <p:cond delay="0"/>
                                  </p:stCondLst>
                                  <p:childTnLst>
                                    <p:animMotion origin="layout" path="M 1.875E-6 -4.44444E-6 L 0.36458 -0.0199 " pathEditMode="relative" rAng="0" ptsTypes="AA">
                                      <p:cBhvr>
                                        <p:cTn id="83" dur="3000" fill="hold"/>
                                        <p:tgtEl>
                                          <p:spTgt spid="33"/>
                                        </p:tgtEl>
                                        <p:attrNameLst>
                                          <p:attrName>ppt_x</p:attrName>
                                          <p:attrName>ppt_y</p:attrName>
                                        </p:attrNameLst>
                                      </p:cBhvr>
                                      <p:rCtr x="18229" y="-995"/>
                                    </p:animMotion>
                                  </p:childTnLst>
                                </p:cTn>
                              </p:par>
                            </p:childTnLst>
                          </p:cTn>
                        </p:par>
                        <p:par>
                          <p:cTn id="84" fill="hold">
                            <p:stCondLst>
                              <p:cond delay="3000"/>
                            </p:stCondLst>
                            <p:childTnLst>
                              <p:par>
                                <p:cTn id="85" presetID="37" presetClass="exit" presetSubtype="0" fill="hold" nodeType="afterEffect">
                                  <p:stCondLst>
                                    <p:cond delay="0"/>
                                  </p:stCondLst>
                                  <p:childTnLst>
                                    <p:animEffect transition="out" filter="fade">
                                      <p:cBhvr>
                                        <p:cTn id="86" dur="1000"/>
                                        <p:tgtEl>
                                          <p:spTgt spid="33"/>
                                        </p:tgtEl>
                                      </p:cBhvr>
                                    </p:animEffect>
                                    <p:anim calcmode="lin" valueType="num">
                                      <p:cBhvr>
                                        <p:cTn id="87" dur="1000"/>
                                        <p:tgtEl>
                                          <p:spTgt spid="33"/>
                                        </p:tgtEl>
                                        <p:attrNameLst>
                                          <p:attrName>ppt_x</p:attrName>
                                        </p:attrNameLst>
                                      </p:cBhvr>
                                      <p:tavLst>
                                        <p:tav tm="0">
                                          <p:val>
                                            <p:strVal val="ppt_x"/>
                                          </p:val>
                                        </p:tav>
                                        <p:tav tm="100000">
                                          <p:val>
                                            <p:strVal val="ppt_x"/>
                                          </p:val>
                                        </p:tav>
                                      </p:tavLst>
                                    </p:anim>
                                    <p:anim calcmode="lin" valueType="num">
                                      <p:cBhvr>
                                        <p:cTn id="88" dur="100" decel="100000"/>
                                        <p:tgtEl>
                                          <p:spTgt spid="33"/>
                                        </p:tgtEl>
                                        <p:attrNameLst>
                                          <p:attrName>ppt_y</p:attrName>
                                        </p:attrNameLst>
                                      </p:cBhvr>
                                      <p:tavLst>
                                        <p:tav tm="0">
                                          <p:val>
                                            <p:strVal val="ppt_y"/>
                                          </p:val>
                                        </p:tav>
                                        <p:tav tm="100000">
                                          <p:val>
                                            <p:strVal val="ppt_y-.03"/>
                                          </p:val>
                                        </p:tav>
                                      </p:tavLst>
                                    </p:anim>
                                    <p:anim calcmode="lin" valueType="num">
                                      <p:cBhvr>
                                        <p:cTn id="89" dur="900" accel="100000">
                                          <p:stCondLst>
                                            <p:cond delay="100"/>
                                          </p:stCondLst>
                                        </p:cTn>
                                        <p:tgtEl>
                                          <p:spTgt spid="33"/>
                                        </p:tgtEl>
                                        <p:attrNameLst>
                                          <p:attrName>ppt_y</p:attrName>
                                        </p:attrNameLst>
                                      </p:cBhvr>
                                      <p:tavLst>
                                        <p:tav tm="0">
                                          <p:val>
                                            <p:strVal val="ppt_y"/>
                                          </p:val>
                                        </p:tav>
                                        <p:tav tm="100000">
                                          <p:val>
                                            <p:strVal val="ppt_y+1"/>
                                          </p:val>
                                        </p:tav>
                                      </p:tavLst>
                                    </p:anim>
                                    <p:set>
                                      <p:cBhvr>
                                        <p:cTn id="90"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91" restart="whenNotActive" fill="hold" evtFilter="cancelBubble" nodeType="interactiveSeq">
                <p:stCondLst>
                  <p:cond evt="onClick" delay="0">
                    <p:tgtEl>
                      <p:spTgt spid="32"/>
                    </p:tgtEl>
                  </p:cond>
                </p:stCondLst>
                <p:endSync evt="end" delay="0">
                  <p:rtn val="all"/>
                </p:endSync>
                <p:childTnLst>
                  <p:par>
                    <p:cTn id="92" fill="hold">
                      <p:stCondLst>
                        <p:cond delay="0"/>
                      </p:stCondLst>
                      <p:childTnLst>
                        <p:par>
                          <p:cTn id="93" fill="hold">
                            <p:stCondLst>
                              <p:cond delay="0"/>
                            </p:stCondLst>
                            <p:childTnLst>
                              <p:par>
                                <p:cTn id="94" presetID="63" presetClass="path" presetSubtype="0" accel="50000" decel="50000" fill="hold" nodeType="clickEffect">
                                  <p:stCondLst>
                                    <p:cond delay="0"/>
                                  </p:stCondLst>
                                  <p:childTnLst>
                                    <p:animMotion origin="layout" path="M 1.04167E-6 -3.7037E-7 L 0.2901 0.12361 " pathEditMode="relative" rAng="0" ptsTypes="AA">
                                      <p:cBhvr>
                                        <p:cTn id="95" dur="3000" fill="hold"/>
                                        <p:tgtEl>
                                          <p:spTgt spid="32"/>
                                        </p:tgtEl>
                                        <p:attrNameLst>
                                          <p:attrName>ppt_x</p:attrName>
                                          <p:attrName>ppt_y</p:attrName>
                                        </p:attrNameLst>
                                      </p:cBhvr>
                                      <p:rCtr x="14505" y="6181"/>
                                    </p:animMotion>
                                  </p:childTnLst>
                                </p:cTn>
                              </p:par>
                            </p:childTnLst>
                          </p:cTn>
                        </p:par>
                        <p:par>
                          <p:cTn id="96" fill="hold">
                            <p:stCondLst>
                              <p:cond delay="3000"/>
                            </p:stCondLst>
                            <p:childTnLst>
                              <p:par>
                                <p:cTn id="97" presetID="37" presetClass="exit" presetSubtype="0" fill="hold" nodeType="afterEffect">
                                  <p:stCondLst>
                                    <p:cond delay="0"/>
                                  </p:stCondLst>
                                  <p:childTnLst>
                                    <p:animEffect transition="out" filter="fade">
                                      <p:cBhvr>
                                        <p:cTn id="98" dur="1000"/>
                                        <p:tgtEl>
                                          <p:spTgt spid="32"/>
                                        </p:tgtEl>
                                      </p:cBhvr>
                                    </p:animEffect>
                                    <p:anim calcmode="lin" valueType="num">
                                      <p:cBhvr>
                                        <p:cTn id="99" dur="1000"/>
                                        <p:tgtEl>
                                          <p:spTgt spid="32"/>
                                        </p:tgtEl>
                                        <p:attrNameLst>
                                          <p:attrName>ppt_x</p:attrName>
                                        </p:attrNameLst>
                                      </p:cBhvr>
                                      <p:tavLst>
                                        <p:tav tm="0">
                                          <p:val>
                                            <p:strVal val="ppt_x"/>
                                          </p:val>
                                        </p:tav>
                                        <p:tav tm="100000">
                                          <p:val>
                                            <p:strVal val="ppt_x"/>
                                          </p:val>
                                        </p:tav>
                                      </p:tavLst>
                                    </p:anim>
                                    <p:anim calcmode="lin" valueType="num">
                                      <p:cBhvr>
                                        <p:cTn id="100" dur="100" decel="100000"/>
                                        <p:tgtEl>
                                          <p:spTgt spid="32"/>
                                        </p:tgtEl>
                                        <p:attrNameLst>
                                          <p:attrName>ppt_y</p:attrName>
                                        </p:attrNameLst>
                                      </p:cBhvr>
                                      <p:tavLst>
                                        <p:tav tm="0">
                                          <p:val>
                                            <p:strVal val="ppt_y"/>
                                          </p:val>
                                        </p:tav>
                                        <p:tav tm="100000">
                                          <p:val>
                                            <p:strVal val="ppt_y-.03"/>
                                          </p:val>
                                        </p:tav>
                                      </p:tavLst>
                                    </p:anim>
                                    <p:anim calcmode="lin" valueType="num">
                                      <p:cBhvr>
                                        <p:cTn id="101" dur="900" accel="100000">
                                          <p:stCondLst>
                                            <p:cond delay="100"/>
                                          </p:stCondLst>
                                        </p:cTn>
                                        <p:tgtEl>
                                          <p:spTgt spid="32"/>
                                        </p:tgtEl>
                                        <p:attrNameLst>
                                          <p:attrName>ppt_y</p:attrName>
                                        </p:attrNameLst>
                                      </p:cBhvr>
                                      <p:tavLst>
                                        <p:tav tm="0">
                                          <p:val>
                                            <p:strVal val="ppt_y"/>
                                          </p:val>
                                        </p:tav>
                                        <p:tav tm="100000">
                                          <p:val>
                                            <p:strVal val="ppt_y+1"/>
                                          </p:val>
                                        </p:tav>
                                      </p:tavLst>
                                    </p:anim>
                                    <p:set>
                                      <p:cBhvr>
                                        <p:cTn id="102"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03" restart="whenNotActive" fill="hold" evtFilter="cancelBubble" nodeType="interactiveSeq">
                <p:stCondLst>
                  <p:cond evt="onClick" delay="0">
                    <p:tgtEl>
                      <p:spTgt spid="30"/>
                    </p:tgtEl>
                  </p:cond>
                </p:stCondLst>
                <p:endSync evt="end" delay="0">
                  <p:rtn val="all"/>
                </p:endSync>
                <p:childTnLst>
                  <p:par>
                    <p:cTn id="104" fill="hold">
                      <p:stCondLst>
                        <p:cond delay="0"/>
                      </p:stCondLst>
                      <p:childTnLst>
                        <p:par>
                          <p:cTn id="105" fill="hold">
                            <p:stCondLst>
                              <p:cond delay="0"/>
                            </p:stCondLst>
                            <p:childTnLst>
                              <p:par>
                                <p:cTn id="106" presetID="63" presetClass="path" presetSubtype="0" accel="50000" decel="50000" fill="hold" nodeType="clickEffect">
                                  <p:stCondLst>
                                    <p:cond delay="0"/>
                                  </p:stCondLst>
                                  <p:childTnLst>
                                    <p:animMotion origin="layout" path="M -1.04167E-6 4.81481E-6 L 0.23255 -0.0669 " pathEditMode="relative" rAng="0" ptsTypes="AA">
                                      <p:cBhvr>
                                        <p:cTn id="107" dur="3000" fill="hold"/>
                                        <p:tgtEl>
                                          <p:spTgt spid="30"/>
                                        </p:tgtEl>
                                        <p:attrNameLst>
                                          <p:attrName>ppt_x</p:attrName>
                                          <p:attrName>ppt_y</p:attrName>
                                        </p:attrNameLst>
                                      </p:cBhvr>
                                      <p:rCtr x="11628" y="-3356"/>
                                    </p:animMotion>
                                  </p:childTnLst>
                                </p:cTn>
                              </p:par>
                            </p:childTnLst>
                          </p:cTn>
                        </p:par>
                        <p:par>
                          <p:cTn id="108" fill="hold">
                            <p:stCondLst>
                              <p:cond delay="3000"/>
                            </p:stCondLst>
                            <p:childTnLst>
                              <p:par>
                                <p:cTn id="109" presetID="37" presetClass="exit" presetSubtype="0" fill="hold" nodeType="afterEffect">
                                  <p:stCondLst>
                                    <p:cond delay="0"/>
                                  </p:stCondLst>
                                  <p:childTnLst>
                                    <p:animEffect transition="out" filter="fade">
                                      <p:cBhvr>
                                        <p:cTn id="110" dur="1000"/>
                                        <p:tgtEl>
                                          <p:spTgt spid="30"/>
                                        </p:tgtEl>
                                      </p:cBhvr>
                                    </p:animEffect>
                                    <p:anim calcmode="lin" valueType="num">
                                      <p:cBhvr>
                                        <p:cTn id="111" dur="1000"/>
                                        <p:tgtEl>
                                          <p:spTgt spid="30"/>
                                        </p:tgtEl>
                                        <p:attrNameLst>
                                          <p:attrName>ppt_x</p:attrName>
                                        </p:attrNameLst>
                                      </p:cBhvr>
                                      <p:tavLst>
                                        <p:tav tm="0">
                                          <p:val>
                                            <p:strVal val="ppt_x"/>
                                          </p:val>
                                        </p:tav>
                                        <p:tav tm="100000">
                                          <p:val>
                                            <p:strVal val="ppt_x"/>
                                          </p:val>
                                        </p:tav>
                                      </p:tavLst>
                                    </p:anim>
                                    <p:anim calcmode="lin" valueType="num">
                                      <p:cBhvr>
                                        <p:cTn id="112" dur="100" decel="100000"/>
                                        <p:tgtEl>
                                          <p:spTgt spid="30"/>
                                        </p:tgtEl>
                                        <p:attrNameLst>
                                          <p:attrName>ppt_y</p:attrName>
                                        </p:attrNameLst>
                                      </p:cBhvr>
                                      <p:tavLst>
                                        <p:tav tm="0">
                                          <p:val>
                                            <p:strVal val="ppt_y"/>
                                          </p:val>
                                        </p:tav>
                                        <p:tav tm="100000">
                                          <p:val>
                                            <p:strVal val="ppt_y-.03"/>
                                          </p:val>
                                        </p:tav>
                                      </p:tavLst>
                                    </p:anim>
                                    <p:anim calcmode="lin" valueType="num">
                                      <p:cBhvr>
                                        <p:cTn id="113" dur="900" accel="100000">
                                          <p:stCondLst>
                                            <p:cond delay="100"/>
                                          </p:stCondLst>
                                        </p:cTn>
                                        <p:tgtEl>
                                          <p:spTgt spid="30"/>
                                        </p:tgtEl>
                                        <p:attrNameLst>
                                          <p:attrName>ppt_y</p:attrName>
                                        </p:attrNameLst>
                                      </p:cBhvr>
                                      <p:tavLst>
                                        <p:tav tm="0">
                                          <p:val>
                                            <p:strVal val="ppt_y"/>
                                          </p:val>
                                        </p:tav>
                                        <p:tav tm="100000">
                                          <p:val>
                                            <p:strVal val="ppt_y+1"/>
                                          </p:val>
                                        </p:tav>
                                      </p:tavLst>
                                    </p:anim>
                                    <p:set>
                                      <p:cBhvr>
                                        <p:cTn id="114"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41" grpId="0" animBg="1"/>
      <p:bldP spid="43" grpId="0" animBg="1"/>
      <p:bldP spid="44"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
            <a:ext cx="9144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189" y="351499"/>
            <a:ext cx="9872762" cy="6187324"/>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80192" y="5035770"/>
            <a:ext cx="1408347" cy="1646683"/>
          </a:xfrm>
          <a:prstGeom prst="rect">
            <a:avLst/>
          </a:prstGeom>
        </p:spPr>
      </p:pic>
      <p:sp>
        <p:nvSpPr>
          <p:cNvPr id="12" name="Oval 11"/>
          <p:cNvSpPr/>
          <p:nvPr/>
        </p:nvSpPr>
        <p:spPr>
          <a:xfrm>
            <a:off x="52984" y="68192"/>
            <a:ext cx="49686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192" tIns="45642" rIns="91192" bIns="45642" rtlCol="0" anchor="ctr"/>
          <a:lstStyle/>
          <a:p>
            <a:pPr algn="ctr" defTabSz="911793"/>
            <a:r>
              <a:rPr lang="en-US" sz="4000" dirty="0">
                <a:solidFill>
                  <a:srgbClr val="009900"/>
                </a:solidFill>
              </a:rPr>
              <a:t>1</a:t>
            </a:r>
          </a:p>
        </p:txBody>
      </p:sp>
      <p:sp>
        <p:nvSpPr>
          <p:cNvPr id="2" name="Rectangle 1"/>
          <p:cNvSpPr/>
          <p:nvPr/>
        </p:nvSpPr>
        <p:spPr>
          <a:xfrm>
            <a:off x="750415" y="2259566"/>
            <a:ext cx="8050685" cy="2246708"/>
          </a:xfrm>
          <a:prstGeom prst="rect">
            <a:avLst/>
          </a:prstGeom>
        </p:spPr>
        <p:txBody>
          <a:bodyPr wrap="square" lIns="91350" tIns="45690" rIns="91350" bIns="45690">
            <a:spAutoFit/>
          </a:bodyPr>
          <a:lstStyle/>
          <a:p>
            <a:pPr algn="just" defTabSz="912804"/>
            <a:r>
              <a:rPr lang="en-US" altLang="zh-CN" sz="40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Bầu</a:t>
            </a:r>
            <a:r>
              <a:rPr lang="en-US" altLang="zh-CN" sz="70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trời</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cao</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hay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thấp</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a:t>
            </a:r>
            <a:endParaRPr lang="en-US" altLang="zh-CN" sz="70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3" name="TextBox 2"/>
          <p:cNvSpPr txBox="1"/>
          <p:nvPr/>
        </p:nvSpPr>
        <p:spPr>
          <a:xfrm>
            <a:off x="2293143" y="3780499"/>
            <a:ext cx="5393532" cy="1631216"/>
          </a:xfrm>
          <a:prstGeom prst="rect">
            <a:avLst/>
          </a:prstGeom>
          <a:noFill/>
        </p:spPr>
        <p:txBody>
          <a:bodyPr wrap="square" rtlCol="0">
            <a:spAutoFit/>
          </a:bodyPr>
          <a:lstStyle/>
          <a:p>
            <a:r>
              <a:rPr lang="en-US" sz="5000" dirty="0" err="1" smtClean="0">
                <a:solidFill>
                  <a:schemeClr val="tx2"/>
                </a:solidFill>
                <a:latin typeface="Times New Roman" panose="02020603050405020304" pitchFamily="18" charset="0"/>
                <a:cs typeface="Times New Roman" panose="02020603050405020304" pitchFamily="18" charset="0"/>
              </a:rPr>
              <a:t>Đáp</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án</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Bầu</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trời</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rất</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cao</a:t>
            </a:r>
            <a:r>
              <a:rPr lang="en-US" sz="5000" dirty="0" smtClean="0">
                <a:solidFill>
                  <a:schemeClr val="tx2"/>
                </a:solidFill>
                <a:latin typeface="Times New Roman" panose="02020603050405020304" pitchFamily="18" charset="0"/>
                <a:cs typeface="Times New Roman" panose="02020603050405020304" pitchFamily="18" charset="0"/>
              </a:rPr>
              <a:t>.</a:t>
            </a:r>
            <a:endParaRPr lang="en-US" sz="50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390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1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
            <a:ext cx="9144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63" y="305013"/>
            <a:ext cx="9038044" cy="6199317"/>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80192" y="5035770"/>
            <a:ext cx="1408347" cy="1646683"/>
          </a:xfrm>
          <a:prstGeom prst="rect">
            <a:avLst/>
          </a:prstGeom>
        </p:spPr>
      </p:pic>
      <p:sp>
        <p:nvSpPr>
          <p:cNvPr id="10" name="Oval 9"/>
          <p:cNvSpPr/>
          <p:nvPr/>
        </p:nvSpPr>
        <p:spPr>
          <a:xfrm>
            <a:off x="105958" y="145340"/>
            <a:ext cx="49686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192" tIns="45642" rIns="91192" bIns="45642" rtlCol="0" anchor="ctr"/>
          <a:lstStyle/>
          <a:p>
            <a:pPr algn="ctr" defTabSz="911793"/>
            <a:r>
              <a:rPr lang="en-US" sz="4000" dirty="0">
                <a:solidFill>
                  <a:srgbClr val="009900"/>
                </a:solidFill>
              </a:rPr>
              <a:t>2</a:t>
            </a:r>
          </a:p>
        </p:txBody>
      </p:sp>
      <p:sp>
        <p:nvSpPr>
          <p:cNvPr id="8" name="Rectangle 7"/>
          <p:cNvSpPr/>
          <p:nvPr/>
        </p:nvSpPr>
        <p:spPr>
          <a:xfrm>
            <a:off x="1060847" y="1302304"/>
            <a:ext cx="7228721" cy="3323926"/>
          </a:xfrm>
          <a:prstGeom prst="rect">
            <a:avLst/>
          </a:prstGeom>
        </p:spPr>
        <p:txBody>
          <a:bodyPr wrap="square" lIns="91350" tIns="45690" rIns="91350" bIns="45690">
            <a:spAutoFit/>
          </a:bodyPr>
          <a:lstStyle/>
          <a:p>
            <a:pPr algn="just" defTabSz="912804"/>
            <a:r>
              <a:rPr lang="en-US" altLang="zh-CN" sz="40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Bầu</a:t>
            </a:r>
            <a:r>
              <a:rPr lang="en-US" altLang="zh-CN" sz="70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trời</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có</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nhiều</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mây</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hay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ít</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mây</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a:t>
            </a:r>
            <a:endParaRPr lang="en-US" altLang="zh-CN" sz="70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9" name="TextBox 8"/>
          <p:cNvSpPr txBox="1"/>
          <p:nvPr/>
        </p:nvSpPr>
        <p:spPr>
          <a:xfrm>
            <a:off x="1821657" y="3734009"/>
            <a:ext cx="6304359" cy="1631216"/>
          </a:xfrm>
          <a:prstGeom prst="rect">
            <a:avLst/>
          </a:prstGeom>
          <a:noFill/>
        </p:spPr>
        <p:txBody>
          <a:bodyPr wrap="square" rtlCol="0">
            <a:spAutoFit/>
          </a:bodyPr>
          <a:lstStyle/>
          <a:p>
            <a:r>
              <a:rPr lang="en-US" sz="5000" dirty="0" err="1" smtClean="0">
                <a:solidFill>
                  <a:schemeClr val="tx2"/>
                </a:solidFill>
                <a:latin typeface="Times New Roman" panose="02020603050405020304" pitchFamily="18" charset="0"/>
                <a:cs typeface="Times New Roman" panose="02020603050405020304" pitchFamily="18" charset="0"/>
              </a:rPr>
              <a:t>Đáp</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án</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Bầu</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trời</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có</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nhiều</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mây</a:t>
            </a:r>
            <a:r>
              <a:rPr lang="en-US" sz="5000" dirty="0" smtClean="0">
                <a:solidFill>
                  <a:schemeClr val="tx2"/>
                </a:solidFill>
                <a:latin typeface="Times New Roman" panose="02020603050405020304" pitchFamily="18" charset="0"/>
                <a:cs typeface="Times New Roman" panose="02020603050405020304" pitchFamily="18" charset="0"/>
              </a:rPr>
              <a:t>.</a:t>
            </a:r>
            <a:endParaRPr lang="en-US" sz="50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233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
            <a:ext cx="9144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317" y="597896"/>
            <a:ext cx="9662324" cy="6260119"/>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80192" y="5035770"/>
            <a:ext cx="1408347" cy="1646683"/>
          </a:xfrm>
          <a:prstGeom prst="rect">
            <a:avLst/>
          </a:prstGeom>
        </p:spPr>
      </p:pic>
      <p:sp>
        <p:nvSpPr>
          <p:cNvPr id="10" name="Oval 9"/>
          <p:cNvSpPr/>
          <p:nvPr/>
        </p:nvSpPr>
        <p:spPr>
          <a:xfrm>
            <a:off x="52984" y="121760"/>
            <a:ext cx="49686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192" tIns="45642" rIns="91192" bIns="45642" rtlCol="0" anchor="ctr"/>
          <a:lstStyle/>
          <a:p>
            <a:pPr algn="ctr" defTabSz="911793"/>
            <a:r>
              <a:rPr lang="en-US" sz="4000" dirty="0">
                <a:solidFill>
                  <a:srgbClr val="009900"/>
                </a:solidFill>
              </a:rPr>
              <a:t>3</a:t>
            </a:r>
          </a:p>
        </p:txBody>
      </p:sp>
      <p:sp>
        <p:nvSpPr>
          <p:cNvPr id="11" name="Rectangle 10"/>
          <p:cNvSpPr/>
          <p:nvPr/>
        </p:nvSpPr>
        <p:spPr>
          <a:xfrm>
            <a:off x="794925" y="2232088"/>
            <a:ext cx="7228721" cy="2246708"/>
          </a:xfrm>
          <a:prstGeom prst="rect">
            <a:avLst/>
          </a:prstGeom>
        </p:spPr>
        <p:txBody>
          <a:bodyPr wrap="square" lIns="91350" tIns="45690" rIns="91350" bIns="45690">
            <a:spAutoFit/>
          </a:bodyPr>
          <a:lstStyle/>
          <a:p>
            <a:pPr algn="just" defTabSz="912804"/>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Các</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đám</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mây</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có</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màu</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7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gì</a:t>
            </a:r>
            <a:r>
              <a:rPr lang="en-US" altLang="zh-CN" sz="7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a:t>
            </a:r>
            <a:endParaRPr lang="en-US" altLang="zh-CN" sz="70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12" name="TextBox 11"/>
          <p:cNvSpPr txBox="1"/>
          <p:nvPr/>
        </p:nvSpPr>
        <p:spPr>
          <a:xfrm>
            <a:off x="1123271" y="3787786"/>
            <a:ext cx="7865269" cy="1631216"/>
          </a:xfrm>
          <a:prstGeom prst="rect">
            <a:avLst/>
          </a:prstGeom>
          <a:noFill/>
        </p:spPr>
        <p:txBody>
          <a:bodyPr wrap="square" rtlCol="0">
            <a:spAutoFit/>
          </a:bodyPr>
          <a:lstStyle/>
          <a:p>
            <a:r>
              <a:rPr lang="en-US" sz="5000" dirty="0" err="1" smtClean="0">
                <a:solidFill>
                  <a:schemeClr val="tx2"/>
                </a:solidFill>
                <a:latin typeface="Times New Roman" panose="02020603050405020304" pitchFamily="18" charset="0"/>
                <a:cs typeface="Times New Roman" panose="02020603050405020304" pitchFamily="18" charset="0"/>
              </a:rPr>
              <a:t>Đáp</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án</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Các</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đám</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mây</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có</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màu</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trắng</a:t>
            </a:r>
            <a:r>
              <a:rPr lang="en-US" sz="5000" dirty="0" smtClean="0">
                <a:solidFill>
                  <a:schemeClr val="tx2"/>
                </a:solidFill>
                <a:latin typeface="Times New Roman" panose="02020603050405020304" pitchFamily="18" charset="0"/>
                <a:cs typeface="Times New Roman" panose="02020603050405020304" pitchFamily="18" charset="0"/>
              </a:rPr>
              <a:t>.</a:t>
            </a:r>
            <a:endParaRPr lang="en-US" sz="50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440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80">
                                          <p:stCondLst>
                                            <p:cond delay="0"/>
                                          </p:stCondLst>
                                        </p:cTn>
                                        <p:tgtEl>
                                          <p:spTgt spid="12"/>
                                        </p:tgtEl>
                                      </p:cBhvr>
                                    </p:animEffect>
                                    <p:anim calcmode="lin" valueType="num">
                                      <p:cBhvr>
                                        <p:cTn id="1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0" dur="26">
                                          <p:stCondLst>
                                            <p:cond delay="650"/>
                                          </p:stCondLst>
                                        </p:cTn>
                                        <p:tgtEl>
                                          <p:spTgt spid="12"/>
                                        </p:tgtEl>
                                      </p:cBhvr>
                                      <p:to x="100000" y="60000"/>
                                    </p:animScale>
                                    <p:animScale>
                                      <p:cBhvr>
                                        <p:cTn id="21" dur="166" decel="50000">
                                          <p:stCondLst>
                                            <p:cond delay="676"/>
                                          </p:stCondLst>
                                        </p:cTn>
                                        <p:tgtEl>
                                          <p:spTgt spid="12"/>
                                        </p:tgtEl>
                                      </p:cBhvr>
                                      <p:to x="100000" y="100000"/>
                                    </p:animScale>
                                    <p:animScale>
                                      <p:cBhvr>
                                        <p:cTn id="22" dur="26">
                                          <p:stCondLst>
                                            <p:cond delay="1312"/>
                                          </p:stCondLst>
                                        </p:cTn>
                                        <p:tgtEl>
                                          <p:spTgt spid="12"/>
                                        </p:tgtEl>
                                      </p:cBhvr>
                                      <p:to x="100000" y="80000"/>
                                    </p:animScale>
                                    <p:animScale>
                                      <p:cBhvr>
                                        <p:cTn id="23" dur="166" decel="50000">
                                          <p:stCondLst>
                                            <p:cond delay="1338"/>
                                          </p:stCondLst>
                                        </p:cTn>
                                        <p:tgtEl>
                                          <p:spTgt spid="12"/>
                                        </p:tgtEl>
                                      </p:cBhvr>
                                      <p:to x="100000" y="100000"/>
                                    </p:animScale>
                                    <p:animScale>
                                      <p:cBhvr>
                                        <p:cTn id="24" dur="26">
                                          <p:stCondLst>
                                            <p:cond delay="1642"/>
                                          </p:stCondLst>
                                        </p:cTn>
                                        <p:tgtEl>
                                          <p:spTgt spid="12"/>
                                        </p:tgtEl>
                                      </p:cBhvr>
                                      <p:to x="100000" y="90000"/>
                                    </p:animScale>
                                    <p:animScale>
                                      <p:cBhvr>
                                        <p:cTn id="25" dur="166" decel="50000">
                                          <p:stCondLst>
                                            <p:cond delay="1668"/>
                                          </p:stCondLst>
                                        </p:cTn>
                                        <p:tgtEl>
                                          <p:spTgt spid="12"/>
                                        </p:tgtEl>
                                      </p:cBhvr>
                                      <p:to x="100000" y="100000"/>
                                    </p:animScale>
                                    <p:animScale>
                                      <p:cBhvr>
                                        <p:cTn id="26" dur="26">
                                          <p:stCondLst>
                                            <p:cond delay="1808"/>
                                          </p:stCondLst>
                                        </p:cTn>
                                        <p:tgtEl>
                                          <p:spTgt spid="12"/>
                                        </p:tgtEl>
                                      </p:cBhvr>
                                      <p:to x="100000" y="95000"/>
                                    </p:animScale>
                                    <p:animScale>
                                      <p:cBhvr>
                                        <p:cTn id="27"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0"/>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
            <a:ext cx="9144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 y="764086"/>
            <a:ext cx="8689808" cy="5792009"/>
          </a:xfrm>
          <a:prstGeom prst="rect">
            <a:avLst/>
          </a:prstGeom>
        </p:spPr>
      </p:pic>
      <p:pic>
        <p:nvPicPr>
          <p:cNvPr id="7" name="Picture 6">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580192" y="5035770"/>
            <a:ext cx="1408347" cy="1646683"/>
          </a:xfrm>
          <a:prstGeom prst="rect">
            <a:avLst/>
          </a:prstGeom>
        </p:spPr>
      </p:pic>
      <p:sp>
        <p:nvSpPr>
          <p:cNvPr id="10" name="Oval 9"/>
          <p:cNvSpPr/>
          <p:nvPr/>
        </p:nvSpPr>
        <p:spPr>
          <a:xfrm>
            <a:off x="105958" y="197423"/>
            <a:ext cx="496868" cy="566671"/>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192" tIns="45642" rIns="91192" bIns="45642" rtlCol="0" anchor="ctr"/>
          <a:lstStyle/>
          <a:p>
            <a:pPr algn="ctr" defTabSz="911793"/>
            <a:r>
              <a:rPr lang="en-US" sz="4000" dirty="0">
                <a:solidFill>
                  <a:srgbClr val="009900"/>
                </a:solidFill>
              </a:rPr>
              <a:t>4</a:t>
            </a:r>
          </a:p>
        </p:txBody>
      </p:sp>
      <p:sp>
        <p:nvSpPr>
          <p:cNvPr id="11" name="Rectangle 10"/>
          <p:cNvSpPr/>
          <p:nvPr/>
        </p:nvSpPr>
        <p:spPr>
          <a:xfrm>
            <a:off x="1209268" y="1745357"/>
            <a:ext cx="6725464" cy="2862261"/>
          </a:xfrm>
          <a:prstGeom prst="rect">
            <a:avLst/>
          </a:prstGeom>
        </p:spPr>
        <p:txBody>
          <a:bodyPr wrap="square" lIns="91350" tIns="45690" rIns="91350" bIns="45690">
            <a:spAutoFit/>
          </a:bodyPr>
          <a:lstStyle/>
          <a:p>
            <a:pPr algn="just" defTabSz="912804"/>
            <a:r>
              <a:rPr lang="en-US" altLang="zh-CN" sz="6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Con </a:t>
            </a:r>
            <a:r>
              <a:rPr lang="en-US" altLang="zh-CN" sz="6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có</a:t>
            </a:r>
            <a:r>
              <a:rPr lang="en-US" altLang="zh-CN" sz="6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6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thấy</a:t>
            </a:r>
            <a:r>
              <a:rPr lang="en-US" altLang="zh-CN" sz="6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6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trăng</a:t>
            </a:r>
            <a:r>
              <a:rPr lang="en-US" altLang="zh-CN" sz="6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6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không</a:t>
            </a:r>
            <a:r>
              <a:rPr lang="en-US" altLang="zh-CN" sz="6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6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Trăng</a:t>
            </a:r>
            <a:r>
              <a:rPr lang="en-US" altLang="zh-CN" sz="6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6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có</a:t>
            </a:r>
            <a:r>
              <a:rPr lang="en-US" altLang="zh-CN" sz="6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6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hình</a:t>
            </a:r>
            <a:r>
              <a:rPr lang="en-US" altLang="zh-CN" sz="6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6000" b="1" dirty="0" err="1"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gì</a:t>
            </a:r>
            <a:r>
              <a:rPr lang="en-US" altLang="zh-CN" sz="6000" b="1" dirty="0" smtClean="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rPr>
              <a:t>?</a:t>
            </a:r>
            <a:endParaRPr lang="en-US" altLang="zh-CN" sz="6000" b="1" dirty="0">
              <a:solidFill>
                <a:srgbClr val="FF000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p:txBody>
      </p:sp>
      <p:sp>
        <p:nvSpPr>
          <p:cNvPr id="12" name="TextBox 11"/>
          <p:cNvSpPr txBox="1"/>
          <p:nvPr/>
        </p:nvSpPr>
        <p:spPr>
          <a:xfrm>
            <a:off x="1417103" y="3684289"/>
            <a:ext cx="6666989" cy="2400657"/>
          </a:xfrm>
          <a:prstGeom prst="rect">
            <a:avLst/>
          </a:prstGeom>
          <a:noFill/>
        </p:spPr>
        <p:txBody>
          <a:bodyPr wrap="square" rtlCol="0">
            <a:spAutoFit/>
          </a:bodyPr>
          <a:lstStyle/>
          <a:p>
            <a:r>
              <a:rPr lang="en-US" sz="5000" dirty="0" err="1" smtClean="0">
                <a:solidFill>
                  <a:schemeClr val="tx2"/>
                </a:solidFill>
                <a:latin typeface="Times New Roman" panose="02020603050405020304" pitchFamily="18" charset="0"/>
                <a:cs typeface="Times New Roman" panose="02020603050405020304" pitchFamily="18" charset="0"/>
              </a:rPr>
              <a:t>Đáp</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án</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Có</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thấy</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trăng</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Trăng</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có</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hình</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bán</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nguyệt</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và</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hình</a:t>
            </a:r>
            <a:r>
              <a:rPr lang="en-US" sz="5000" dirty="0" smtClean="0">
                <a:solidFill>
                  <a:schemeClr val="tx2"/>
                </a:solidFill>
                <a:latin typeface="Times New Roman" panose="02020603050405020304" pitchFamily="18" charset="0"/>
                <a:cs typeface="Times New Roman" panose="02020603050405020304" pitchFamily="18" charset="0"/>
              </a:rPr>
              <a:t> </a:t>
            </a:r>
            <a:r>
              <a:rPr lang="en-US" sz="5000" dirty="0" err="1" smtClean="0">
                <a:solidFill>
                  <a:schemeClr val="tx2"/>
                </a:solidFill>
                <a:latin typeface="Times New Roman" panose="02020603050405020304" pitchFamily="18" charset="0"/>
                <a:cs typeface="Times New Roman" panose="02020603050405020304" pitchFamily="18" charset="0"/>
              </a:rPr>
              <a:t>tròn</a:t>
            </a:r>
            <a:r>
              <a:rPr lang="en-US" sz="5000" dirty="0" smtClean="0">
                <a:solidFill>
                  <a:schemeClr val="tx2"/>
                </a:solidFill>
                <a:latin typeface="Times New Roman" panose="02020603050405020304" pitchFamily="18" charset="0"/>
                <a:cs typeface="Times New Roman" panose="02020603050405020304" pitchFamily="18" charset="0"/>
              </a:rPr>
              <a:t>.</a:t>
            </a:r>
            <a:endParaRPr lang="en-US" sz="500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617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10" grpId="0" animBg="1"/>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394</Words>
  <Application>Microsoft Office PowerPoint</Application>
  <PresentationFormat>On-screen Show (4:3)</PresentationFormat>
  <Paragraphs>51</Paragraphs>
  <Slides>26</Slides>
  <Notes>0</Notes>
  <HiddenSlides>0</HiddenSlides>
  <MMClips>1</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1</cp:revision>
  <dcterms:created xsi:type="dcterms:W3CDTF">2024-04-23T10:45:17Z</dcterms:created>
  <dcterms:modified xsi:type="dcterms:W3CDTF">2024-04-23T10:46:00Z</dcterms:modified>
</cp:coreProperties>
</file>