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0"/>
  </p:notesMasterIdLst>
  <p:sldIdLst>
    <p:sldId id="268" r:id="rId3"/>
    <p:sldId id="330" r:id="rId4"/>
    <p:sldId id="335" r:id="rId5"/>
    <p:sldId id="336" r:id="rId6"/>
    <p:sldId id="337" r:id="rId7"/>
    <p:sldId id="325" r:id="rId8"/>
    <p:sldId id="32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110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T2)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492D12-D690-8AD4-235E-892B43EA8B47}"/>
              </a:ext>
            </a:extLst>
          </p:cNvPr>
          <p:cNvSpPr txBox="1"/>
          <p:nvPr/>
        </p:nvSpPr>
        <p:spPr>
          <a:xfrm>
            <a:off x="1447800" y="460254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938AED-D8AB-4E81-9271-CB1E04FEA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96000" cy="4414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218EBA-A2CE-434D-8B33-A497CB315A57}"/>
              </a:ext>
            </a:extLst>
          </p:cNvPr>
          <p:cNvSpPr txBox="1"/>
          <p:nvPr/>
        </p:nvSpPr>
        <p:spPr>
          <a:xfrm>
            <a:off x="990600" y="68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1B093A-D3A4-46B5-91D3-5D57BF33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37" y="1447800"/>
            <a:ext cx="4367135" cy="350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7E66CB-76F1-48B1-A8C6-ECBFE7A653F0}"/>
              </a:ext>
            </a:extLst>
          </p:cNvPr>
          <p:cNvSpPr txBox="1"/>
          <p:nvPr/>
        </p:nvSpPr>
        <p:spPr>
          <a:xfrm>
            <a:off x="1066800" y="381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AEE4E9-1432-4CEB-B654-88530C901B35}"/>
              </a:ext>
            </a:extLst>
          </p:cNvPr>
          <p:cNvSpPr txBox="1"/>
          <p:nvPr/>
        </p:nvSpPr>
        <p:spPr>
          <a:xfrm>
            <a:off x="1097924" y="5122783"/>
            <a:ext cx="577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4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7EB689-EF04-441B-9A0F-C86371C0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56" y="2343285"/>
            <a:ext cx="6913144" cy="3911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91797D-AFFD-42BC-89CA-84F25C37FB12}"/>
              </a:ext>
            </a:extLst>
          </p:cNvPr>
          <p:cNvSpPr txBox="1"/>
          <p:nvPr/>
        </p:nvSpPr>
        <p:spPr>
          <a:xfrm>
            <a:off x="1828800" y="60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91A852-C53E-4C59-A724-EE968E3CE416}"/>
              </a:ext>
            </a:extLst>
          </p:cNvPr>
          <p:cNvSpPr txBox="1"/>
          <p:nvPr/>
        </p:nvSpPr>
        <p:spPr>
          <a:xfrm>
            <a:off x="897228" y="1447800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EBBC38-4362-42D1-B8A7-02E98FEA6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00" y="2190904"/>
            <a:ext cx="7065499" cy="39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1734</TotalTime>
  <Words>100</Words>
  <Application>Microsoft Office PowerPoint</Application>
  <PresentationFormat>On-screen Show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146</cp:revision>
  <dcterms:created xsi:type="dcterms:W3CDTF">2020-08-08T13:30:12Z</dcterms:created>
  <dcterms:modified xsi:type="dcterms:W3CDTF">2024-04-23T10:38:55Z</dcterms:modified>
</cp:coreProperties>
</file>