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75" r:id="rId2"/>
  </p:sldMasterIdLst>
  <p:notesMasterIdLst>
    <p:notesMasterId r:id="rId16"/>
  </p:notesMasterIdLst>
  <p:sldIdLst>
    <p:sldId id="488" r:id="rId3"/>
    <p:sldId id="505" r:id="rId4"/>
    <p:sldId id="500" r:id="rId5"/>
    <p:sldId id="516" r:id="rId6"/>
    <p:sldId id="517" r:id="rId7"/>
    <p:sldId id="518" r:id="rId8"/>
    <p:sldId id="519" r:id="rId9"/>
    <p:sldId id="520" r:id="rId10"/>
    <p:sldId id="521" r:id="rId11"/>
    <p:sldId id="523" r:id="rId12"/>
    <p:sldId id="522" r:id="rId13"/>
    <p:sldId id="515" r:id="rId14"/>
    <p:sldId id="4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7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DA98030-5A9B-4761-AC84-D775E9C7B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" y="0"/>
            <a:ext cx="1219123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AFF9ED7-6835-4BD7-B0F4-148A43B91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9" y="666131"/>
            <a:ext cx="3813993" cy="1759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7289181-269E-420B-A083-08CBD1935E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8" y="217617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4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366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0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5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  <p:sldLayoutId id="2147483696" r:id="rId13"/>
    <p:sldLayoutId id="2147483663" r:id="rId14"/>
    <p:sldLayoutId id="2147483666" r:id="rId15"/>
    <p:sldLayoutId id="2147483667" r:id="rId16"/>
    <p:sldLayoutId id="2147483699" r:id="rId17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12" name="图片 63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13" name="图片 64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14" name="图片 65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15" name="图片 66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16" name="图片 67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17" name="图片 68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18" name="图片 69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19" name="图片 70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20" name="图片 71"/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E:\nhac%20tre\nh&#7841;c%20thi&#7871;u%20nhi\Hoang%20Yen%20-%20Thao%20Vy%20-%20Truc%20Huynh%20-%20Co%20La%20Tat%20Ca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929FA2-34ED-41D2-9611-E582EDC45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640" y="-47535"/>
            <a:ext cx="12230640" cy="6905535"/>
          </a:xfrm>
          <a:prstGeom prst="rect">
            <a:avLst/>
          </a:prstGeom>
        </p:spPr>
      </p:pic>
      <p:pic>
        <p:nvPicPr>
          <p:cNvPr id="8" name="Picture 7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08" y="-173533"/>
            <a:ext cx="2380615" cy="238061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507137-DDAB-B1B0-6432-2F1C700FA853}"/>
              </a:ext>
            </a:extLst>
          </p:cNvPr>
          <p:cNvSpPr txBox="1"/>
          <p:nvPr/>
        </p:nvSpPr>
        <p:spPr>
          <a:xfrm>
            <a:off x="566672" y="2697347"/>
            <a:ext cx="11388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KÍNH CHÀO QUÍ THẦY CÔ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VÀ CÁC EM HỌC SINH THÂN MẾN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35" y="22904"/>
            <a:ext cx="10881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: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thói</a:t>
            </a:r>
            <a:r>
              <a:rPr lang="en-US" sz="2400" b="1" dirty="0"/>
              <a:t> </a:t>
            </a:r>
            <a:r>
              <a:rPr lang="en-US" sz="2400" b="1" dirty="0" err="1"/>
              <a:t>quen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hưởng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1755889"/>
            <a:ext cx="5731042" cy="51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973345"/>
            <a:ext cx="6376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thói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quen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hưởng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hóa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</a:p>
          <a:p>
            <a:pPr lvl="0"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Thức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khuya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nhiều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đồ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chiên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Không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rửa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tay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trước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…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Sử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chất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kích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thích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như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rượu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bia</a:t>
            </a:r>
            <a:r>
              <a:rPr lang="en-US" sz="2400" b="1" dirty="0">
                <a:solidFill>
                  <a:srgbClr val="00B050"/>
                </a:solidFill>
              </a:rPr>
              <a:t>,… </a:t>
            </a: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chơi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thể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thao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sức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uống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không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điều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ngay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sau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xong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Tâm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trạng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cảm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xúc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tiêu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cực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…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CamScanner 12-31-2020 09.43_4.jpg">
            <a:extLst>
              <a:ext uri="{FF2B5EF4-FFF2-40B4-BE49-F238E27FC236}">
                <a16:creationId xmlns:a16="http://schemas.microsoft.com/office/drawing/2014/main" xmlns="" id="{6AAC1FEA-5FCC-FDD6-F8C0-5629728FAC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6552" t="3361" r="8277" b="9244"/>
          <a:stretch>
            <a:fillRect/>
          </a:stretch>
        </p:blipFill>
        <p:spPr>
          <a:xfrm>
            <a:off x="0" y="22904"/>
            <a:ext cx="1226235" cy="12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35" y="22904"/>
            <a:ext cx="10881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: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thói</a:t>
            </a:r>
            <a:r>
              <a:rPr lang="en-US" sz="2400" b="1" dirty="0"/>
              <a:t> </a:t>
            </a:r>
            <a:r>
              <a:rPr lang="en-US" sz="2400" b="1" dirty="0" err="1"/>
              <a:t>quen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hưởng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1755889"/>
            <a:ext cx="5731042" cy="51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973345"/>
            <a:ext cx="6376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sóc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bảo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hoá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/>
              <a:t> </a:t>
            </a:r>
          </a:p>
          <a:p>
            <a:pPr lvl="0"/>
            <a:r>
              <a:rPr lang="en-US" sz="2400" b="1" dirty="0"/>
              <a:t>+ </a:t>
            </a:r>
            <a:r>
              <a:rPr lang="en-US" sz="2400" b="1" dirty="0" err="1"/>
              <a:t>Ngủ</a:t>
            </a:r>
            <a:r>
              <a:rPr lang="en-US" sz="2400" b="1" dirty="0"/>
              <a:t>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giờ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nhiều</a:t>
            </a:r>
            <a:r>
              <a:rPr lang="en-US" sz="2400" b="1" dirty="0"/>
              <a:t> </a:t>
            </a:r>
            <a:r>
              <a:rPr lang="en-US" sz="2400" b="1" dirty="0" err="1"/>
              <a:t>rau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Rửa</a:t>
            </a:r>
            <a:r>
              <a:rPr lang="en-US" sz="2400" b="1" dirty="0"/>
              <a:t> </a:t>
            </a:r>
            <a:r>
              <a:rPr lang="en-US" sz="2400" b="1" dirty="0" err="1"/>
              <a:t>tay</a:t>
            </a:r>
            <a:r>
              <a:rPr lang="en-US" sz="2400" b="1" dirty="0"/>
              <a:t> </a:t>
            </a:r>
            <a:r>
              <a:rPr lang="en-US" sz="2400" b="1" dirty="0" err="1"/>
              <a:t>trước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ăn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Vận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,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 </a:t>
            </a:r>
            <a:r>
              <a:rPr lang="en-US" sz="2400" b="1" dirty="0" err="1"/>
              <a:t>vừa</a:t>
            </a:r>
            <a:r>
              <a:rPr lang="en-US" sz="2400" b="1" dirty="0"/>
              <a:t> </a:t>
            </a:r>
            <a:r>
              <a:rPr lang="en-US" sz="2400" b="1" dirty="0" err="1"/>
              <a:t>sức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uống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, </a:t>
            </a:r>
            <a:r>
              <a:rPr lang="en-US" sz="2400" b="1" dirty="0" err="1"/>
              <a:t>đủ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,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giờ</a:t>
            </a:r>
            <a:r>
              <a:rPr lang="en-US" sz="2400" b="1" dirty="0"/>
              <a:t>. </a:t>
            </a:r>
          </a:p>
          <a:p>
            <a:r>
              <a:rPr lang="en-US" sz="2400" b="1" dirty="0"/>
              <a:t>+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kích</a:t>
            </a:r>
            <a:r>
              <a:rPr lang="en-US" sz="2400" b="1" dirty="0"/>
              <a:t> </a:t>
            </a:r>
            <a:r>
              <a:rPr lang="en-US" sz="2400" b="1" dirty="0" err="1"/>
              <a:t>thích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+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trạng</a:t>
            </a:r>
            <a:r>
              <a:rPr lang="en-US" sz="2400" b="1" dirty="0"/>
              <a:t>, </a:t>
            </a:r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xúc</a:t>
            </a:r>
            <a:r>
              <a:rPr lang="en-US" sz="2400" b="1" dirty="0"/>
              <a:t>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vẻ</a:t>
            </a:r>
            <a:r>
              <a:rPr lang="en-US" sz="2400" b="1" dirty="0"/>
              <a:t>,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cực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+….</a:t>
            </a:r>
            <a:endParaRPr lang="en-US" sz="2400" dirty="0"/>
          </a:p>
          <a:p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CamScanner 12-31-2020 09.43_4.jpg">
            <a:extLst>
              <a:ext uri="{FF2B5EF4-FFF2-40B4-BE49-F238E27FC236}">
                <a16:creationId xmlns:a16="http://schemas.microsoft.com/office/drawing/2014/main" xmlns="" id="{6AAC1FEA-5FCC-FDD6-F8C0-5629728FAC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6552" t="3361" r="8277" b="9244"/>
          <a:stretch>
            <a:fillRect/>
          </a:stretch>
        </p:blipFill>
        <p:spPr>
          <a:xfrm>
            <a:off x="0" y="22904"/>
            <a:ext cx="1226235" cy="12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" y="292567"/>
            <a:ext cx="12107778" cy="65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6868" name="Picture 4" descr="img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1" y="4030581"/>
            <a:ext cx="2378088" cy="131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9966827" y="3196431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6096000" y="1247775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1223879" y="3429002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6400800" y="55149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77835" name="Hoang Yen - Thao Vy - Truc Huynh - Co La Tat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63" y="1615827"/>
            <a:ext cx="25527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59" y="69834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" y="4616119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26" y="698346"/>
            <a:ext cx="2526309" cy="139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63" y="124777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032000" y="20981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8636000" y="17933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8597232" y="54387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022600" y="5348288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CEFAD26-3A77-451D-A001-71B9B70B7547}"/>
              </a:ext>
            </a:extLst>
          </p:cNvPr>
          <p:cNvSpPr txBox="1"/>
          <p:nvPr/>
        </p:nvSpPr>
        <p:spPr>
          <a:xfrm>
            <a:off x="584379" y="516681"/>
            <a:ext cx="881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dirty="0">
                <a:solidFill>
                  <a:schemeClr val="bg1"/>
                </a:solidFill>
                <a:latin typeface="HP-087" panose="020B0803050302020204" pitchFamily="34" charset="0"/>
              </a:rPr>
              <a:t>CỦNG CỐ - DẶN DÒ- NHẬN XÉT</a:t>
            </a: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3454400" y="3958475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3361489" y="1224568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6096000" y="2418390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7315200" y="4030623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975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2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137230" grpId="0" animBg="1"/>
      <p:bldP spid="2" grpId="0" animBg="1"/>
      <p:bldP spid="3" grpId="0" animBg="1"/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xmlns="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1" y="-394493"/>
            <a:ext cx="12192000" cy="71775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0243" y="1210640"/>
            <a:ext cx="505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21">
            <a:extLst>
              <a:ext uri="{FF2B5EF4-FFF2-40B4-BE49-F238E27FC236}">
                <a16:creationId xmlns:a16="http://schemas.microsoft.com/office/drawing/2014/main" xmlns="" id="{61140438-D033-A23B-1ED5-5EDD3B9CA589}"/>
              </a:ext>
            </a:extLst>
          </p:cNvPr>
          <p:cNvSpPr txBox="1"/>
          <p:nvPr/>
        </p:nvSpPr>
        <p:spPr>
          <a:xfrm>
            <a:off x="842212" y="2102141"/>
            <a:ext cx="10575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Bài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25: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Ôn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tập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chủ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đề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con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người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và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sức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khỏe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tiết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3)</a:t>
            </a:r>
            <a:endParaRPr kumimoji="0" lang="zh-CN" altLang="en-US" sz="4800" b="1" i="0" u="none" strike="noStrike" kern="1200" cap="none" spc="0" normalizeH="0" baseline="0" noProof="0" dirty="0">
              <a:ln w="12700"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sơ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xmlns="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7" y="1077218"/>
            <a:ext cx="11593548" cy="56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sơ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xmlns="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tiêu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5"/>
            <a:ext cx="7527758" cy="1128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: </a:t>
            </a:r>
            <a:r>
              <a:rPr lang="en-US" sz="3200" dirty="0" err="1"/>
              <a:t>miệng</a:t>
            </a:r>
            <a:r>
              <a:rPr lang="en-US" sz="3200" dirty="0"/>
              <a:t>,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quản</a:t>
            </a:r>
            <a:r>
              <a:rPr lang="en-US" sz="3200" dirty="0"/>
              <a:t>, </a:t>
            </a:r>
            <a:r>
              <a:rPr lang="en-US" sz="3200" dirty="0" err="1"/>
              <a:t>dạ</a:t>
            </a:r>
            <a:r>
              <a:rPr lang="en-US" sz="3200" dirty="0"/>
              <a:t> </a:t>
            </a:r>
            <a:r>
              <a:rPr lang="en-US" sz="3200" dirty="0" err="1"/>
              <a:t>dày</a:t>
            </a:r>
            <a:r>
              <a:rPr lang="en-US" sz="3200" dirty="0"/>
              <a:t>, </a:t>
            </a:r>
            <a:r>
              <a:rPr lang="en-US" sz="3200" dirty="0" err="1"/>
              <a:t>ruột</a:t>
            </a:r>
            <a:r>
              <a:rPr lang="en-US" sz="3200" dirty="0"/>
              <a:t> non, </a:t>
            </a:r>
            <a:r>
              <a:rPr lang="en-US" sz="3200" dirty="0" err="1"/>
              <a:t>ruột</a:t>
            </a:r>
            <a:r>
              <a:rPr lang="en-US" sz="3200" dirty="0"/>
              <a:t> </a:t>
            </a:r>
            <a:r>
              <a:rPr lang="en-US" sz="3200" dirty="0" err="1"/>
              <a:t>già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hậu</a:t>
            </a:r>
            <a:r>
              <a:rPr lang="en-US" sz="3200" dirty="0"/>
              <a:t> </a:t>
            </a:r>
            <a:r>
              <a:rPr lang="en-US" sz="3200" dirty="0" err="1"/>
              <a:t>môn</a:t>
            </a:r>
            <a:r>
              <a:rPr lang="en-US" sz="32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4242" y="2111541"/>
            <a:ext cx="7527758" cy="190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: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dinh</a:t>
            </a:r>
            <a:r>
              <a:rPr lang="en-US" sz="3200" dirty="0"/>
              <a:t> </a:t>
            </a:r>
            <a:r>
              <a:rPr lang="en-US" sz="3200" dirty="0" err="1"/>
              <a:t>dưỡng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thải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cặn</a:t>
            </a:r>
            <a:r>
              <a:rPr lang="en-US" sz="3200" dirty="0"/>
              <a:t> </a:t>
            </a:r>
            <a:r>
              <a:rPr lang="en-US" sz="3200" dirty="0" err="1"/>
              <a:t>bả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ngoài</a:t>
            </a:r>
            <a:r>
              <a:rPr lang="en-US" sz="32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4242" y="4369467"/>
            <a:ext cx="7527758" cy="190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: </a:t>
            </a:r>
            <a:r>
              <a:rPr lang="en-US" sz="3200" dirty="0" err="1"/>
              <a:t>ăn</a:t>
            </a:r>
            <a:r>
              <a:rPr lang="en-US" sz="3200" dirty="0"/>
              <a:t>,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đầy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;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; </a:t>
            </a:r>
            <a:r>
              <a:rPr lang="en-US" sz="3200" dirty="0" err="1"/>
              <a:t>rửa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. </a:t>
            </a:r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xmlns="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tuần</a:t>
            </a:r>
            <a:r>
              <a:rPr lang="en-US" sz="3200" dirty="0"/>
              <a:t> </a:t>
            </a:r>
            <a:r>
              <a:rPr lang="en-US" sz="3200" dirty="0" err="1"/>
              <a:t>hoàn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4"/>
            <a:ext cx="7527758" cy="1446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4242" y="2231856"/>
            <a:ext cx="7527758" cy="1690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: </a:t>
            </a: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máu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tim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trở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tim.</a:t>
            </a:r>
            <a:r>
              <a:rPr lang="en-US" sz="32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4242" y="4078705"/>
            <a:ext cx="7527758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: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nghỉ</a:t>
            </a:r>
            <a:r>
              <a:rPr lang="en-US" sz="3200" dirty="0"/>
              <a:t> </a:t>
            </a:r>
            <a:r>
              <a:rPr lang="en-US" sz="3200" dirty="0" err="1"/>
              <a:t>ngơi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lí</a:t>
            </a:r>
            <a:r>
              <a:rPr lang="en-US" sz="3200" dirty="0"/>
              <a:t>;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lợi</a:t>
            </a:r>
            <a:r>
              <a:rPr lang="en-US" sz="3200" dirty="0"/>
              <a:t>;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vui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sức</a:t>
            </a:r>
            <a:r>
              <a:rPr lang="en-US" sz="3200" dirty="0"/>
              <a:t>;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súc</a:t>
            </a:r>
            <a:r>
              <a:rPr lang="en-US" sz="3200" dirty="0"/>
              <a:t> </a:t>
            </a:r>
            <a:r>
              <a:rPr lang="en-US" sz="3200" dirty="0" err="1"/>
              <a:t>gần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rượu</a:t>
            </a:r>
            <a:r>
              <a:rPr lang="en-US" sz="3200" dirty="0"/>
              <a:t> </a:t>
            </a:r>
            <a:r>
              <a:rPr lang="en-US" sz="3200" dirty="0" err="1"/>
              <a:t>bia</a:t>
            </a:r>
            <a:r>
              <a:rPr lang="en-US" sz="3200" dirty="0"/>
              <a:t> </a:t>
            </a:r>
            <a:r>
              <a:rPr lang="en-US" sz="3200" dirty="0" err="1"/>
              <a:t>thuốc</a:t>
            </a:r>
            <a:r>
              <a:rPr lang="en-US" sz="3200" dirty="0"/>
              <a:t> </a:t>
            </a:r>
            <a:r>
              <a:rPr lang="en-US" sz="3200" dirty="0" err="1"/>
              <a:t>lá</a:t>
            </a:r>
            <a:r>
              <a:rPr lang="en-US" sz="3200" dirty="0"/>
              <a:t>,..</a:t>
            </a:r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xmlns="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thần</a:t>
            </a:r>
            <a:r>
              <a:rPr lang="en-US" sz="3200" dirty="0"/>
              <a:t> </a:t>
            </a:r>
            <a:r>
              <a:rPr lang="en-US" sz="3200" dirty="0" err="1"/>
              <a:t>kinh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4"/>
            <a:ext cx="7527758" cy="1079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tũy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4242" y="1997242"/>
            <a:ext cx="7527758" cy="1925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: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,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ngoài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khiển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phối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cỏ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4242" y="4078705"/>
            <a:ext cx="7527758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: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, </a:t>
            </a:r>
            <a:r>
              <a:rPr lang="en-US" sz="3200" dirty="0" err="1"/>
              <a:t>ngủ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 </a:t>
            </a:r>
            <a:r>
              <a:rPr lang="en-US" sz="3200" dirty="0" err="1"/>
              <a:t>giấc</a:t>
            </a:r>
            <a:r>
              <a:rPr lang="en-US" sz="3200" dirty="0"/>
              <a:t>, </a:t>
            </a:r>
            <a:r>
              <a:rPr lang="en-US" sz="3200" dirty="0" err="1"/>
              <a:t>nghỉ</a:t>
            </a:r>
            <a:r>
              <a:rPr lang="en-US" sz="3200" dirty="0"/>
              <a:t> </a:t>
            </a:r>
            <a:r>
              <a:rPr lang="en-US" sz="3200" dirty="0" err="1"/>
              <a:t>ngơi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vui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;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: </a:t>
            </a:r>
            <a:r>
              <a:rPr lang="en-US" sz="3200" dirty="0" err="1"/>
              <a:t>rượu</a:t>
            </a:r>
            <a:r>
              <a:rPr lang="en-US" sz="3200" dirty="0"/>
              <a:t>, </a:t>
            </a:r>
            <a:r>
              <a:rPr lang="en-US" sz="3200" dirty="0" err="1"/>
              <a:t>bia</a:t>
            </a:r>
            <a:r>
              <a:rPr lang="en-US" sz="3200" dirty="0"/>
              <a:t>, </a:t>
            </a:r>
            <a:r>
              <a:rPr lang="en-US" sz="3200" dirty="0" err="1"/>
              <a:t>thuốc</a:t>
            </a:r>
            <a:r>
              <a:rPr lang="en-US" sz="3200" dirty="0"/>
              <a:t> </a:t>
            </a:r>
            <a:r>
              <a:rPr lang="en-US" sz="3200" dirty="0" err="1"/>
              <a:t>lá</a:t>
            </a:r>
            <a:r>
              <a:rPr lang="en-US" sz="3200" dirty="0"/>
              <a:t>; </a:t>
            </a:r>
            <a:r>
              <a:rPr lang="en-US" sz="3200" dirty="0" err="1"/>
              <a:t>giữ</a:t>
            </a:r>
            <a:r>
              <a:rPr lang="en-US" sz="3200" dirty="0"/>
              <a:t> </a:t>
            </a:r>
            <a:r>
              <a:rPr lang="en-US" sz="3200" dirty="0" err="1"/>
              <a:t>gìn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não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.</a:t>
            </a:r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2-31-2020 09.43_3.jpg">
            <a:extLst>
              <a:ext uri="{FF2B5EF4-FFF2-40B4-BE49-F238E27FC236}">
                <a16:creationId xmlns:a16="http://schemas.microsoft.com/office/drawing/2014/main" xmlns="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3579" y="173486"/>
            <a:ext cx="107161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" y="1743147"/>
            <a:ext cx="11718758" cy="51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mScanner 12-31-2020 09.43_3.jpg">
            <a:extLst>
              <a:ext uri="{FF2B5EF4-FFF2-40B4-BE49-F238E27FC236}">
                <a16:creationId xmlns:a16="http://schemas.microsoft.com/office/drawing/2014/main" xmlns="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" y="49966"/>
            <a:ext cx="1192464" cy="12020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2465" y="0"/>
            <a:ext cx="10887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388864"/>
              </p:ext>
            </p:extLst>
          </p:nvPr>
        </p:nvGraphicFramePr>
        <p:xfrm>
          <a:off x="517358" y="1569660"/>
          <a:ext cx="1138187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6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Không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3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mScanner 12-31-2020 09.43_3.jpg">
            <a:extLst>
              <a:ext uri="{FF2B5EF4-FFF2-40B4-BE49-F238E27FC236}">
                <a16:creationId xmlns:a16="http://schemas.microsoft.com/office/drawing/2014/main" xmlns="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" y="49966"/>
            <a:ext cx="1192464" cy="12020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2465" y="0"/>
            <a:ext cx="10887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699819"/>
              </p:ext>
            </p:extLst>
          </p:nvPr>
        </p:nvGraphicFramePr>
        <p:xfrm>
          <a:off x="517358" y="1569660"/>
          <a:ext cx="1138187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6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Không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Cơm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trắng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bánh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phở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sữa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pho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tươi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rau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luộc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đậu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tôm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đã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đun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sôi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chè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hạt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súp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bí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đỏ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bò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xào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rang.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Nộm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dưa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chuột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khoai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tây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chiên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gà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rán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ngọt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phê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xúc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xích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32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2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864</Words>
  <Application>Microsoft Office PowerPoint</Application>
  <PresentationFormat>Custom</PresentationFormat>
  <Paragraphs>63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第一PPT，www.1ppt.com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104</cp:revision>
  <dcterms:created xsi:type="dcterms:W3CDTF">2022-11-13T08:22:48Z</dcterms:created>
  <dcterms:modified xsi:type="dcterms:W3CDTF">2024-04-17T03:44:41Z</dcterms:modified>
</cp:coreProperties>
</file>