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83" r:id="rId2"/>
    <p:sldId id="377" r:id="rId3"/>
    <p:sldId id="378" r:id="rId4"/>
    <p:sldId id="379" r:id="rId5"/>
    <p:sldId id="380" r:id="rId6"/>
    <p:sldId id="374" r:id="rId7"/>
    <p:sldId id="304" r:id="rId8"/>
    <p:sldId id="307" r:id="rId9"/>
    <p:sldId id="375" r:id="rId10"/>
    <p:sldId id="347" r:id="rId11"/>
    <p:sldId id="345" r:id="rId12"/>
    <p:sldId id="346" r:id="rId13"/>
    <p:sldId id="319" r:id="rId14"/>
    <p:sldId id="332" r:id="rId15"/>
    <p:sldId id="348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CC"/>
    <a:srgbClr val="3333FF"/>
    <a:srgbClr val="FF3399"/>
    <a:srgbClr val="FF99FF"/>
    <a:srgbClr val="FFFF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728"/>
  </p:normalViewPr>
  <p:slideViewPr>
    <p:cSldViewPr showGuides="1">
      <p:cViewPr varScale="1">
        <p:scale>
          <a:sx n="86" d="100"/>
          <a:sy n="86" d="100"/>
        </p:scale>
        <p:origin x="1524" y="60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vi-VN" sz="1200" dirty="0"/>
              <a:t>‹#›</a:t>
            </a:fld>
            <a:endParaRPr lang="en-US" altLang="vi-VN" sz="1200" dirty="0"/>
          </a:p>
        </p:txBody>
      </p:sp>
    </p:spTree>
    <p:extLst>
      <p:ext uri="{BB962C8B-B14F-4D97-AF65-F5344CB8AC3E}">
        <p14:creationId xmlns:p14="http://schemas.microsoft.com/office/powerpoint/2010/main" val="3277274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image" Target="../media/image7.png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382B4-1392-B634-3F6B-B2B1EEB9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22" y="1971929"/>
            <a:ext cx="8157155" cy="2914141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47E161FA-A8FB-7EE4-F52C-CBE4E33BE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1200" cy="25146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003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/>
          <a:lstStyle/>
          <a:p>
            <a:pPr eaLnBrk="1" hangingPunct="1"/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70" y="1524001"/>
            <a:ext cx="8695330" cy="4190998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/>
        </p:nvSpPr>
        <p:spPr>
          <a:xfrm>
            <a:off x="228031" y="1524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3"/>
          <p:cNvSpPr>
            <a:spLocks noGrp="1"/>
          </p:cNvSpPr>
          <p:nvPr/>
        </p:nvSpPr>
        <p:spPr>
          <a:xfrm>
            <a:off x="4250140" y="5715000"/>
            <a:ext cx="3429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3"/>
          <p:cNvSpPr>
            <a:spLocks noGrp="1"/>
          </p:cNvSpPr>
          <p:nvPr/>
        </p:nvSpPr>
        <p:spPr>
          <a:xfrm>
            <a:off x="1066800" y="5715000"/>
            <a:ext cx="2438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3"/>
          <p:cNvSpPr>
            <a:spLocks noGrp="1"/>
          </p:cNvSpPr>
          <p:nvPr/>
        </p:nvSpPr>
        <p:spPr>
          <a:xfrm>
            <a:off x="1066800" y="5848350"/>
            <a:ext cx="545698" cy="876299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8241352" y="6291618"/>
            <a:ext cx="674048" cy="465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endParaRPr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2188191"/>
            <a:ext cx="91440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3070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(….)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2800" y="58484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349776" y="6379191"/>
            <a:ext cx="6740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524000"/>
            <a:ext cx="5085752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087" y="1524000"/>
            <a:ext cx="4476209" cy="4343400"/>
          </a:xfrm>
          <a:prstGeom prst="rect">
            <a:avLst/>
          </a:prstGeom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533400" y="5867400"/>
            <a:ext cx="1981200" cy="609599"/>
          </a:xfrm>
          <a:prstGeom prst="rect">
            <a:avLst/>
          </a:prstGeom>
          <a:ln/>
        </p:spPr>
        <p:txBody>
          <a:bodyPr vert="horz" wrap="square" lIns="91440" tIns="45720" rIns="91440" bIns="45720"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/>
              <a:t>A. </a:t>
            </a:r>
            <a:r>
              <a:rPr lang="en-US" dirty="0" err="1"/>
              <a:t>Đúng</a:t>
            </a:r>
            <a:endParaRPr lang="en-US" sz="8000" b="1" dirty="0">
              <a:solidFill>
                <a:srgbClr val="FF3300"/>
              </a:solidFill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5638800" y="6096000"/>
            <a:ext cx="1981200" cy="6095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/>
              <a:t>B. </a:t>
            </a:r>
            <a:r>
              <a:rPr lang="en-US" dirty="0" err="1"/>
              <a:t>Sai</a:t>
            </a:r>
            <a:endParaRPr lang="en-US" sz="8000" b="1" dirty="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381000" y="5912893"/>
            <a:ext cx="685800" cy="613012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/>
              <a:t>A. </a:t>
            </a:r>
            <a:endParaRPr lang="en-US" sz="8000" b="1" dirty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58" y="274765"/>
            <a:ext cx="899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8153400" y="6324598"/>
            <a:ext cx="6740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6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847" y="2133600"/>
            <a:ext cx="4679222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375" y="2133600"/>
            <a:ext cx="4653921" cy="4572000"/>
          </a:xfrm>
          <a:prstGeom prst="rect">
            <a:avLst/>
          </a:prstGeom>
        </p:spPr>
      </p:pic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02575" y="304800"/>
            <a:ext cx="8229600" cy="838200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295151" y="6275696"/>
            <a:ext cx="6740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572069" y="304800"/>
            <a:ext cx="8229600" cy="914400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sức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khỏe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cả</a:t>
            </a:r>
            <a:endParaRPr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69" y="1676400"/>
            <a:ext cx="7924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</p:pic>
      <p:sp>
        <p:nvSpPr>
          <p:cNvPr id="33795" name="Rectangle 6"/>
          <p:cNvSpPr/>
          <p:nvPr/>
        </p:nvSpPr>
        <p:spPr>
          <a:xfrm>
            <a:off x="1143000" y="2089150"/>
            <a:ext cx="73152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>
                <a:solidFill>
                  <a:srgbClr val="FF0066"/>
                </a:solidFill>
                <a:latin typeface="Times New Roman" panose="02020603050405020304" pitchFamily="18" charset="0"/>
              </a:rPr>
              <a:t>Chúc các em chăm ngoan!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796" name="Picture 7" descr="butterfl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410200"/>
            <a:ext cx="2438400" cy="86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/>
          <p:nvPr/>
        </p:nvSpPr>
        <p:spPr>
          <a:xfrm>
            <a:off x="-609600" y="228600"/>
            <a:ext cx="1074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en-US" altLang="vi-VN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2054" name="Text Box 6"/>
          <p:cNvSpPr txBox="1"/>
          <p:nvPr/>
        </p:nvSpPr>
        <p:spPr>
          <a:xfrm>
            <a:off x="1184672" y="648293"/>
            <a:ext cx="6654800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8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KHỞI ĐỘNG</a:t>
            </a:r>
          </a:p>
          <a:p>
            <a:pPr eaLnBrk="1" hangingPunct="1"/>
            <a:endParaRPr lang="en-US" altLang="vi-VN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Text Box 7"/>
          <p:cNvSpPr txBox="1"/>
          <p:nvPr/>
        </p:nvSpPr>
        <p:spPr>
          <a:xfrm>
            <a:off x="838200" y="1752600"/>
            <a:ext cx="247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77" name="Text Box 10"/>
          <p:cNvSpPr txBox="1"/>
          <p:nvPr/>
        </p:nvSpPr>
        <p:spPr>
          <a:xfrm>
            <a:off x="533400" y="24384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078" name="Text Box 12"/>
          <p:cNvSpPr txBox="1"/>
          <p:nvPr/>
        </p:nvSpPr>
        <p:spPr>
          <a:xfrm>
            <a:off x="228600" y="2971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grpSp>
        <p:nvGrpSpPr>
          <p:cNvPr id="3079" name="Group 13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3081" name="Picture 14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Picture 15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16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Picture 17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Text Box 6"/>
          <p:cNvSpPr txBox="1"/>
          <p:nvPr/>
        </p:nvSpPr>
        <p:spPr>
          <a:xfrm>
            <a:off x="1377951" y="2316956"/>
            <a:ext cx="6654800" cy="26776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8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vi-VN" sz="4000" b="1">
                <a:solidFill>
                  <a:srgbClr val="FF3300"/>
                </a:solidFill>
                <a:latin typeface="Times New Roman" panose="02020603050405020304" pitchFamily="18" charset="0"/>
              </a:rPr>
              <a:t>“Vì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mèo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rửa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”</a:t>
            </a:r>
            <a:endParaRPr lang="en-US" altLang="vi-VN" sz="8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vi-VN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7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160240"/>
            <a:ext cx="9067799" cy="501196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283940"/>
            <a:ext cx="8229600" cy="876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8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5543" y="0"/>
            <a:ext cx="9349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5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17"/>
            <a:ext cx="8991600" cy="689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áo đỏ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8" y="2097447"/>
            <a:ext cx="1145842" cy="12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táo đỏ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70" y="712247"/>
            <a:ext cx="1098929" cy="11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táo đỏ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8852"/>
            <a:ext cx="990600" cy="10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táo đỏ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46" y="2807743"/>
            <a:ext cx="1096654" cy="11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táo đỏ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064211"/>
            <a:ext cx="1028700" cy="1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táo đỏ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46" y="704997"/>
            <a:ext cx="1028700" cy="1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itle 2"/>
          <p:cNvSpPr txBox="1">
            <a:spLocks/>
          </p:cNvSpPr>
          <p:nvPr/>
        </p:nvSpPr>
        <p:spPr>
          <a:xfrm>
            <a:off x="957049" y="2536778"/>
            <a:ext cx="533400" cy="4270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02182" y="1091571"/>
            <a:ext cx="533400" cy="4270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48" name="Title 2"/>
          <p:cNvSpPr txBox="1">
            <a:spLocks/>
          </p:cNvSpPr>
          <p:nvPr/>
        </p:nvSpPr>
        <p:spPr>
          <a:xfrm>
            <a:off x="3576851" y="3628480"/>
            <a:ext cx="533400" cy="4270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49" name="Title 2"/>
          <p:cNvSpPr txBox="1">
            <a:spLocks/>
          </p:cNvSpPr>
          <p:nvPr/>
        </p:nvSpPr>
        <p:spPr>
          <a:xfrm>
            <a:off x="6195373" y="3202391"/>
            <a:ext cx="533400" cy="4270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50" name="Title 2"/>
          <p:cNvSpPr txBox="1">
            <a:spLocks/>
          </p:cNvSpPr>
          <p:nvPr/>
        </p:nvSpPr>
        <p:spPr>
          <a:xfrm>
            <a:off x="6031173" y="1150364"/>
            <a:ext cx="533400" cy="4270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5</a:t>
            </a:r>
          </a:p>
        </p:txBody>
      </p:sp>
      <p:sp>
        <p:nvSpPr>
          <p:cNvPr id="51" name="Title 2"/>
          <p:cNvSpPr txBox="1">
            <a:spLocks/>
          </p:cNvSpPr>
          <p:nvPr/>
        </p:nvSpPr>
        <p:spPr>
          <a:xfrm>
            <a:off x="8058150" y="3451218"/>
            <a:ext cx="533400" cy="4270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11" name="Right Arrow 10">
            <a:hlinkClick r:id="rId11" action="ppaction://hlinksldjump"/>
          </p:cNvPr>
          <p:cNvSpPr/>
          <p:nvPr/>
        </p:nvSpPr>
        <p:spPr>
          <a:xfrm>
            <a:off x="8229600" y="63246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3646 0.5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26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06007 0.73194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3659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092 0.377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1886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0599 0.4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2131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0625 0.383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916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1644 L 0.10573 0.7497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3666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01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292100" y="6127750"/>
            <a:ext cx="88392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Box 6"/>
          <p:cNvSpPr txBox="1"/>
          <p:nvPr/>
        </p:nvSpPr>
        <p:spPr>
          <a:xfrm>
            <a:off x="-152400" y="2412829"/>
            <a:ext cx="91313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 err="1">
                <a:latin typeface="Times New Roman" panose="02020603050405020304" pitchFamily="18" charset="0"/>
              </a:rPr>
              <a:t>Trẻ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em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ra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phải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4800" b="1" dirty="0">
                <a:latin typeface="Times New Roman" panose="02020603050405020304" pitchFamily="18" charset="0"/>
              </a:rPr>
              <a:t>…………..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đi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cùng</a:t>
            </a:r>
            <a:r>
              <a:rPr lang="en-US" altLang="vi-VN" sz="4800" b="1" dirty="0">
                <a:latin typeface="Times New Roman" panose="02020603050405020304" pitchFamily="18" charset="0"/>
              </a:rPr>
              <a:t>.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1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6"/>
          <p:cNvSpPr txBox="1"/>
          <p:nvPr/>
        </p:nvSpPr>
        <p:spPr>
          <a:xfrm>
            <a:off x="1295400" y="3132607"/>
            <a:ext cx="46482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902648" y="762000"/>
            <a:ext cx="81534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 err="1">
                <a:latin typeface="Times New Roman" panose="02020603050405020304" pitchFamily="18" charset="0"/>
              </a:rPr>
              <a:t>Điền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thiếu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câu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sau</a:t>
            </a:r>
            <a:endParaRPr lang="en-US" altLang="vi-VN" sz="4800" b="1" dirty="0">
              <a:latin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8382000" y="5943600"/>
            <a:ext cx="6740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670"/>
            <a:ext cx="9753600" cy="567833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7325" y="5867400"/>
            <a:ext cx="1219200" cy="845885"/>
          </a:xfrm>
        </p:spPr>
        <p:txBody>
          <a:bodyPr/>
          <a:lstStyle/>
          <a:p>
            <a:r>
              <a:rPr lang="en-US" i="1" dirty="0" err="1">
                <a:solidFill>
                  <a:srgbClr val="FF0000"/>
                </a:solidFill>
              </a:rPr>
              <a:t>tốt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(….)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165152" y="6316224"/>
            <a:ext cx="6740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805" y="49530"/>
            <a:ext cx="8229600" cy="779780"/>
          </a:xfrm>
        </p:spPr>
        <p:txBody>
          <a:bodyPr/>
          <a:lstStyle/>
          <a:p>
            <a:r>
              <a:rPr lang="en-US" sz="3200" dirty="0" err="1"/>
              <a:t>Điền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thiếu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chỗ</a:t>
            </a:r>
            <a:r>
              <a:rPr lang="en-US" sz="3200" dirty="0"/>
              <a:t> (….)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" y="778548"/>
            <a:ext cx="9053195" cy="60198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362200" y="4953000"/>
            <a:ext cx="1447800" cy="7797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err="1">
                <a:solidFill>
                  <a:srgbClr val="FF0000"/>
                </a:solidFill>
              </a:rPr>
              <a:t>bơi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153400" y="6172200"/>
            <a:ext cx="6740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/>
        </p:nvSpPr>
        <p:spPr>
          <a:xfrm>
            <a:off x="457200" y="141027"/>
            <a:ext cx="8229600" cy="77337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714999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/>
        </p:nvSpPr>
        <p:spPr>
          <a:xfrm>
            <a:off x="304800" y="5754805"/>
            <a:ext cx="8229600" cy="107817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197376" y="6525903"/>
            <a:ext cx="6740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182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.VnAristote</vt:lpstr>
      <vt:lpstr>Arial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tốt</vt:lpstr>
      <vt:lpstr>Điền từ còn thiếu vào chỗ (….)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MinhThangPC.VN</cp:lastModifiedBy>
  <cp:revision>184</cp:revision>
  <dcterms:created xsi:type="dcterms:W3CDTF">2008-11-05T05:50:30Z</dcterms:created>
  <dcterms:modified xsi:type="dcterms:W3CDTF">2025-04-29T07:44:21Z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