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sldIdLst>
    <p:sldId id="269" r:id="rId2"/>
    <p:sldId id="348" r:id="rId3"/>
    <p:sldId id="358" r:id="rId4"/>
    <p:sldId id="347" r:id="rId5"/>
    <p:sldId id="258" r:id="rId6"/>
    <p:sldId id="353" r:id="rId7"/>
    <p:sldId id="270" r:id="rId8"/>
    <p:sldId id="354" r:id="rId9"/>
    <p:sldId id="349" r:id="rId10"/>
    <p:sldId id="259" r:id="rId11"/>
    <p:sldId id="350" r:id="rId12"/>
    <p:sldId id="271" r:id="rId13"/>
    <p:sldId id="357" r:id="rId14"/>
    <p:sldId id="355" r:id="rId15"/>
    <p:sldId id="356" r:id="rId16"/>
    <p:sldId id="272" r:id="rId17"/>
    <p:sldId id="35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73" d="100"/>
          <a:sy n="73" d="100"/>
        </p:scale>
        <p:origin x="11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B2A85-F53D-4873-BF8F-4B36BFA089ED}" type="datetimeFigureOut">
              <a:rPr lang="en-US" smtClean="0"/>
              <a:t>4/16/2025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16E1E-A48C-485D-BBE7-D15B60EBCD2C}" type="slidenum">
              <a:rPr lang="en-US" smtClean="0"/>
              <a:t>‹#›</a:t>
            </a:fld>
            <a:endParaRPr lang="en-US"/>
          </a:p>
        </p:txBody>
      </p:sp>
    </p:spTree>
    <p:extLst>
      <p:ext uri="{BB962C8B-B14F-4D97-AF65-F5344CB8AC3E}">
        <p14:creationId xmlns:p14="http://schemas.microsoft.com/office/powerpoint/2010/main" val="2799738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2</a:t>
            </a:fld>
            <a:endParaRPr lang="zh-CN" altLang="en-US"/>
          </a:p>
        </p:txBody>
      </p:sp>
    </p:spTree>
    <p:extLst>
      <p:ext uri="{BB962C8B-B14F-4D97-AF65-F5344CB8AC3E}">
        <p14:creationId xmlns:p14="http://schemas.microsoft.com/office/powerpoint/2010/main" val="344655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4</a:t>
            </a:fld>
            <a:endParaRPr lang="zh-CN" altLang="en-US"/>
          </a:p>
        </p:txBody>
      </p:sp>
    </p:spTree>
    <p:extLst>
      <p:ext uri="{BB962C8B-B14F-4D97-AF65-F5344CB8AC3E}">
        <p14:creationId xmlns:p14="http://schemas.microsoft.com/office/powerpoint/2010/main" val="67955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88060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9</a:t>
            </a:fld>
            <a:endParaRPr lang="zh-CN" altLang="en-US"/>
          </a:p>
        </p:txBody>
      </p:sp>
    </p:spTree>
    <p:extLst>
      <p:ext uri="{BB962C8B-B14F-4D97-AF65-F5344CB8AC3E}">
        <p14:creationId xmlns:p14="http://schemas.microsoft.com/office/powerpoint/2010/main" val="155084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11</a:t>
            </a:fld>
            <a:endParaRPr lang="zh-CN" altLang="en-US"/>
          </a:p>
        </p:txBody>
      </p:sp>
    </p:spTree>
    <p:extLst>
      <p:ext uri="{BB962C8B-B14F-4D97-AF65-F5344CB8AC3E}">
        <p14:creationId xmlns:p14="http://schemas.microsoft.com/office/powerpoint/2010/main" val="429113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17</a:t>
            </a:fld>
            <a:endParaRPr lang="zh-CN" altLang="en-US"/>
          </a:p>
        </p:txBody>
      </p:sp>
    </p:spTree>
    <p:extLst>
      <p:ext uri="{BB962C8B-B14F-4D97-AF65-F5344CB8AC3E}">
        <p14:creationId xmlns:p14="http://schemas.microsoft.com/office/powerpoint/2010/main" val="78861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CA00C4-FFB8-47FC-9C6C-235FB5AB2D31}"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4255928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A00C4-FFB8-47FC-9C6C-235FB5AB2D31}"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313207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A00C4-FFB8-47FC-9C6C-235FB5AB2D31}"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423696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4707FC-82E6-4D98-A855-456ADAFE3759}"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0740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063407"/>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A00C4-FFB8-47FC-9C6C-235FB5AB2D31}"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202281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CA00C4-FFB8-47FC-9C6C-235FB5AB2D31}" type="datetimeFigureOut">
              <a:rPr lang="en-US" smtClean="0"/>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117944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CA00C4-FFB8-47FC-9C6C-235FB5AB2D31}"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213830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CA00C4-FFB8-47FC-9C6C-235FB5AB2D31}" type="datetimeFigureOut">
              <a:rPr lang="en-US" smtClean="0"/>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95608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CA00C4-FFB8-47FC-9C6C-235FB5AB2D31}" type="datetimeFigureOut">
              <a:rPr lang="en-US" smtClean="0"/>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116725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A00C4-FFB8-47FC-9C6C-235FB5AB2D31}" type="datetimeFigureOut">
              <a:rPr lang="en-US" smtClean="0"/>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181561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CA00C4-FFB8-47FC-9C6C-235FB5AB2D31}"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91044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CA00C4-FFB8-47FC-9C6C-235FB5AB2D31}" type="datetimeFigureOut">
              <a:rPr lang="en-US" smtClean="0"/>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197787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A00C4-FFB8-47FC-9C6C-235FB5AB2D31}" type="datetimeFigureOut">
              <a:rPr lang="en-US" smtClean="0"/>
              <a:t>4/16/2025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4452F-EB42-4F45-A023-F75C7F88746C}" type="slidenum">
              <a:rPr lang="en-US" smtClean="0"/>
              <a:t>‹#›</a:t>
            </a:fld>
            <a:endParaRPr lang="en-US"/>
          </a:p>
        </p:txBody>
      </p:sp>
    </p:spTree>
    <p:extLst>
      <p:ext uri="{BB962C8B-B14F-4D97-AF65-F5344CB8AC3E}">
        <p14:creationId xmlns:p14="http://schemas.microsoft.com/office/powerpoint/2010/main" val="31886166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notesSlide" Target="../notesSlides/notesSlide6.xm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6.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3.xml"/><Relationship Id="rId7" Type="http://schemas.openxmlformats.org/officeDocument/2006/relationships/image" Target="../media/image15.png"/><Relationship Id="rId12" Type="http://schemas.openxmlformats.org/officeDocument/2006/relationships/image" Target="../media/image1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notesSlide" Target="../notesSlides/notesSlide3.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687164-4691-4A45-B345-40FC60C2A815}"/>
              </a:ext>
            </a:extLst>
          </p:cNvPr>
          <p:cNvPicPr>
            <a:picLocks noChangeAspect="1"/>
          </p:cNvPicPr>
          <p:nvPr/>
        </p:nvPicPr>
        <p:blipFill rotWithShape="1">
          <a:blip r:embed="rId2">
            <a:extLst>
              <a:ext uri="{28A0092B-C50C-407E-A947-70E740481C1C}">
                <a14:useLocalDpi xmlns:a14="http://schemas.microsoft.com/office/drawing/2010/main" val="0"/>
              </a:ext>
            </a:extLst>
          </a:blip>
          <a:srcRect t="3914" r="28820" b="87536"/>
          <a:stretch/>
        </p:blipFill>
        <p:spPr>
          <a:xfrm>
            <a:off x="0" y="1053548"/>
            <a:ext cx="9155755" cy="1550504"/>
          </a:xfrm>
          <a:prstGeom prst="rect">
            <a:avLst/>
          </a:prstGeom>
        </p:spPr>
      </p:pic>
    </p:spTree>
    <p:extLst>
      <p:ext uri="{BB962C8B-B14F-4D97-AF65-F5344CB8AC3E}">
        <p14:creationId xmlns:p14="http://schemas.microsoft.com/office/powerpoint/2010/main" val="3322094403"/>
      </p:ext>
    </p:extLst>
  </p:cSld>
  <p:clrMapOvr>
    <a:masterClrMapping/>
  </p:clrMapOvr>
  <mc:AlternateContent xmlns:mc="http://schemas.openxmlformats.org/markup-compatibility/2006" xmlns:p14="http://schemas.microsoft.com/office/powerpoint/2010/main">
    <mc:Choice Requires="p14">
      <p:transition spd="slow" p14:dur="2000" advTm="961"/>
    </mc:Choice>
    <mc:Fallback xmlns="">
      <p:transition spd="slow" advTm="96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745" t="3728" r="8445" b="66853"/>
          <a:stretch/>
        </p:blipFill>
        <p:spPr>
          <a:xfrm>
            <a:off x="0" y="576470"/>
            <a:ext cx="9109721" cy="4403034"/>
          </a:xfrm>
          <a:prstGeom prst="rect">
            <a:avLst/>
          </a:prstGeom>
        </p:spPr>
      </p:pic>
    </p:spTree>
    <p:extLst>
      <p:ext uri="{BB962C8B-B14F-4D97-AF65-F5344CB8AC3E}">
        <p14:creationId xmlns:p14="http://schemas.microsoft.com/office/powerpoint/2010/main" val="4223752079"/>
      </p:ext>
    </p:extLst>
  </p:cSld>
  <p:clrMapOvr>
    <a:masterClrMapping/>
  </p:clrMapOvr>
  <mc:AlternateContent xmlns:mc="http://schemas.openxmlformats.org/markup-compatibility/2006" xmlns:p14="http://schemas.microsoft.com/office/powerpoint/2010/main">
    <mc:Choice Requires="p14">
      <p:transition spd="slow" p14:dur="2000" advTm="35002"/>
    </mc:Choice>
    <mc:Fallback xmlns="">
      <p:transition spd="slow" advTm="3500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FD0DED2-E7BF-4F5A-B236-9DCCCDF683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1401" y="621861"/>
            <a:ext cx="5756629" cy="3254099"/>
          </a:xfrm>
          <a:prstGeom prst="rect">
            <a:avLst/>
          </a:prstGeom>
        </p:spPr>
      </p:pic>
      <p:sp>
        <p:nvSpPr>
          <p:cNvPr id="28" name="Rectangle 8">
            <a:extLst>
              <a:ext uri="{FF2B5EF4-FFF2-40B4-BE49-F238E27FC236}">
                <a16:creationId xmlns:a16="http://schemas.microsoft.com/office/drawing/2014/main" id="{B9892C55-6C7D-4877-A10F-6217439B9F54}"/>
              </a:ext>
            </a:extLst>
          </p:cNvPr>
          <p:cNvSpPr>
            <a:spLocks noChangeArrowheads="1"/>
          </p:cNvSpPr>
          <p:nvPr/>
        </p:nvSpPr>
        <p:spPr bwMode="auto">
          <a:xfrm>
            <a:off x="4648201" y="1727966"/>
            <a:ext cx="3367719"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a:solidFill>
                  <a:srgbClr val="7030A0"/>
                </a:solidFill>
                <a:latin typeface="Arial-SGK-TV" pitchFamily="2" charset="0"/>
                <a:ea typeface="隶书" panose="02010509060101010101" pitchFamily="49" charset="-122"/>
                <a:cs typeface="Arial-SGK-TV" pitchFamily="2" charset="0"/>
              </a:rPr>
              <a:t>VẬN DỤNG</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14" name="图片 13">
            <a:extLst>
              <a:ext uri="{FF2B5EF4-FFF2-40B4-BE49-F238E27FC236}">
                <a16:creationId xmlns:a16="http://schemas.microsoft.com/office/drawing/2014/main" id="{4B2DE9B1-C7DA-46D3-94EC-17D7CF0C5B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431" y="2581093"/>
            <a:ext cx="4624999" cy="3011211"/>
          </a:xfrm>
          <a:prstGeom prst="rect">
            <a:avLst/>
          </a:prstGeom>
        </p:spPr>
      </p:pic>
      <p:sp>
        <p:nvSpPr>
          <p:cNvPr id="2" name="Rectangle 1"/>
          <p:cNvSpPr/>
          <p:nvPr/>
        </p:nvSpPr>
        <p:spPr>
          <a:xfrm>
            <a:off x="1075592" y="4267200"/>
            <a:ext cx="1905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rPr>
              <a:t>TNXH</a:t>
            </a:r>
          </a:p>
        </p:txBody>
      </p:sp>
      <p:pic>
        <p:nvPicPr>
          <p:cNvPr id="3" name="10">
            <a:hlinkClick r:id="" action="ppaction://media"/>
            <a:extLst>
              <a:ext uri="{FF2B5EF4-FFF2-40B4-BE49-F238E27FC236}">
                <a16:creationId xmlns:a16="http://schemas.microsoft.com/office/drawing/2014/main" id="{52108495-5D2B-4B5D-B1E6-643E33A50BD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954591" y="6197600"/>
            <a:ext cx="406400" cy="406400"/>
          </a:xfrm>
          <a:prstGeom prst="rect">
            <a:avLst/>
          </a:prstGeom>
        </p:spPr>
      </p:pic>
    </p:spTree>
    <p:extLst>
      <p:ext uri="{BB962C8B-B14F-4D97-AF65-F5344CB8AC3E}">
        <p14:creationId xmlns:p14="http://schemas.microsoft.com/office/powerpoint/2010/main" val="2604866002"/>
      </p:ext>
    </p:extLst>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075" t="36096" r="9115" b="32741"/>
          <a:stretch/>
        </p:blipFill>
        <p:spPr>
          <a:xfrm>
            <a:off x="0" y="0"/>
            <a:ext cx="9106305" cy="6858000"/>
          </a:xfrm>
          <a:prstGeom prst="rect">
            <a:avLst/>
          </a:prstGeom>
        </p:spPr>
      </p:pic>
    </p:spTree>
    <p:extLst>
      <p:ext uri="{BB962C8B-B14F-4D97-AF65-F5344CB8AC3E}">
        <p14:creationId xmlns:p14="http://schemas.microsoft.com/office/powerpoint/2010/main" val="3718395079"/>
      </p:ext>
    </p:extLst>
  </p:cSld>
  <p:clrMapOvr>
    <a:masterClrMapping/>
  </p:clrMapOvr>
  <mc:AlternateContent xmlns:mc="http://schemas.openxmlformats.org/markup-compatibility/2006" xmlns:p14="http://schemas.microsoft.com/office/powerpoint/2010/main">
    <mc:Choice Requires="p14">
      <p:transition spd="slow" p14:dur="2000" advTm="10644"/>
    </mc:Choice>
    <mc:Fallback xmlns="">
      <p:transition spd="slow" advTm="1064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075" t="36096" r="9115" b="32741"/>
          <a:stretch/>
        </p:blipFill>
        <p:spPr>
          <a:xfrm>
            <a:off x="0" y="0"/>
            <a:ext cx="9106305" cy="6858000"/>
          </a:xfrm>
          <a:prstGeom prst="rect">
            <a:avLst/>
          </a:prstGeom>
        </p:spPr>
      </p:pic>
      <p:sp>
        <p:nvSpPr>
          <p:cNvPr id="2" name="Thought Bubble: Cloud 1">
            <a:extLst>
              <a:ext uri="{FF2B5EF4-FFF2-40B4-BE49-F238E27FC236}">
                <a16:creationId xmlns:a16="http://schemas.microsoft.com/office/drawing/2014/main" id="{21038EEC-8BE0-4457-AC56-5D891DB55793}"/>
              </a:ext>
            </a:extLst>
          </p:cNvPr>
          <p:cNvSpPr/>
          <p:nvPr/>
        </p:nvSpPr>
        <p:spPr>
          <a:xfrm>
            <a:off x="37695" y="1431235"/>
            <a:ext cx="1810983"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Xem hạn sử dụng trước khi ăn.</a:t>
            </a:r>
          </a:p>
        </p:txBody>
      </p:sp>
    </p:spTree>
    <p:extLst>
      <p:ext uri="{BB962C8B-B14F-4D97-AF65-F5344CB8AC3E}">
        <p14:creationId xmlns:p14="http://schemas.microsoft.com/office/powerpoint/2010/main" val="3973968152"/>
      </p:ext>
    </p:extLst>
  </p:cSld>
  <p:clrMapOvr>
    <a:masterClrMapping/>
  </p:clrMapOvr>
  <mc:AlternateContent xmlns:mc="http://schemas.openxmlformats.org/markup-compatibility/2006" xmlns:p14="http://schemas.microsoft.com/office/powerpoint/2010/main">
    <mc:Choice Requires="p14">
      <p:transition spd="slow" p14:dur="2000" advTm="11550"/>
    </mc:Choice>
    <mc:Fallback xmlns="">
      <p:transition spd="slow" advTm="1155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075" t="36096" r="9115" b="32741"/>
          <a:stretch/>
        </p:blipFill>
        <p:spPr>
          <a:xfrm>
            <a:off x="0" y="0"/>
            <a:ext cx="9106305" cy="6858000"/>
          </a:xfrm>
          <a:prstGeom prst="rect">
            <a:avLst/>
          </a:prstGeom>
        </p:spPr>
      </p:pic>
      <p:sp>
        <p:nvSpPr>
          <p:cNvPr id="2" name="Thought Bubble: Cloud 1">
            <a:extLst>
              <a:ext uri="{FF2B5EF4-FFF2-40B4-BE49-F238E27FC236}">
                <a16:creationId xmlns:a16="http://schemas.microsoft.com/office/drawing/2014/main" id="{21038EEC-8BE0-4457-AC56-5D891DB55793}"/>
              </a:ext>
            </a:extLst>
          </p:cNvPr>
          <p:cNvSpPr/>
          <p:nvPr/>
        </p:nvSpPr>
        <p:spPr>
          <a:xfrm>
            <a:off x="37695" y="1431235"/>
            <a:ext cx="1810983"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Xem hạn sử dụng trước khi ăn.</a:t>
            </a:r>
          </a:p>
        </p:txBody>
      </p:sp>
      <p:sp>
        <p:nvSpPr>
          <p:cNvPr id="4" name="Thought Bubble: Cloud 3">
            <a:extLst>
              <a:ext uri="{FF2B5EF4-FFF2-40B4-BE49-F238E27FC236}">
                <a16:creationId xmlns:a16="http://schemas.microsoft.com/office/drawing/2014/main" id="{7D59DF97-D48B-410A-B0DF-521746EA640B}"/>
              </a:ext>
            </a:extLst>
          </p:cNvPr>
          <p:cNvSpPr/>
          <p:nvPr/>
        </p:nvSpPr>
        <p:spPr>
          <a:xfrm>
            <a:off x="3201651" y="1504122"/>
            <a:ext cx="1936879"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Cam đã mốc không nên ăn.</a:t>
            </a:r>
          </a:p>
        </p:txBody>
      </p:sp>
    </p:spTree>
    <p:extLst>
      <p:ext uri="{BB962C8B-B14F-4D97-AF65-F5344CB8AC3E}">
        <p14:creationId xmlns:p14="http://schemas.microsoft.com/office/powerpoint/2010/main" val="3815985849"/>
      </p:ext>
    </p:extLst>
  </p:cSld>
  <p:clrMapOvr>
    <a:masterClrMapping/>
  </p:clrMapOvr>
  <mc:AlternateContent xmlns:mc="http://schemas.openxmlformats.org/markup-compatibility/2006" xmlns:p14="http://schemas.microsoft.com/office/powerpoint/2010/main">
    <mc:Choice Requires="p14">
      <p:transition spd="slow" p14:dur="2000" advTm="17471"/>
    </mc:Choice>
    <mc:Fallback xmlns="">
      <p:transition spd="slow" advTm="1747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075" t="36096" r="9115" b="32741"/>
          <a:stretch/>
        </p:blipFill>
        <p:spPr>
          <a:xfrm>
            <a:off x="0" y="0"/>
            <a:ext cx="9106305" cy="6858000"/>
          </a:xfrm>
          <a:prstGeom prst="rect">
            <a:avLst/>
          </a:prstGeom>
        </p:spPr>
      </p:pic>
      <p:sp>
        <p:nvSpPr>
          <p:cNvPr id="2" name="Thought Bubble: Cloud 1">
            <a:extLst>
              <a:ext uri="{FF2B5EF4-FFF2-40B4-BE49-F238E27FC236}">
                <a16:creationId xmlns:a16="http://schemas.microsoft.com/office/drawing/2014/main" id="{21038EEC-8BE0-4457-AC56-5D891DB55793}"/>
              </a:ext>
            </a:extLst>
          </p:cNvPr>
          <p:cNvSpPr/>
          <p:nvPr/>
        </p:nvSpPr>
        <p:spPr>
          <a:xfrm>
            <a:off x="37695" y="1431235"/>
            <a:ext cx="1810983"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Xem hạn sử dụng trước khi ăn.</a:t>
            </a:r>
          </a:p>
        </p:txBody>
      </p:sp>
      <p:sp>
        <p:nvSpPr>
          <p:cNvPr id="4" name="Thought Bubble: Cloud 3">
            <a:extLst>
              <a:ext uri="{FF2B5EF4-FFF2-40B4-BE49-F238E27FC236}">
                <a16:creationId xmlns:a16="http://schemas.microsoft.com/office/drawing/2014/main" id="{7D59DF97-D48B-410A-B0DF-521746EA640B}"/>
              </a:ext>
            </a:extLst>
          </p:cNvPr>
          <p:cNvSpPr/>
          <p:nvPr/>
        </p:nvSpPr>
        <p:spPr>
          <a:xfrm>
            <a:off x="3201651" y="1504122"/>
            <a:ext cx="1936879"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Cam đã mốc không nên ăn.</a:t>
            </a:r>
          </a:p>
        </p:txBody>
      </p:sp>
      <p:sp>
        <p:nvSpPr>
          <p:cNvPr id="5" name="Thought Bubble: Cloud 4">
            <a:extLst>
              <a:ext uri="{FF2B5EF4-FFF2-40B4-BE49-F238E27FC236}">
                <a16:creationId xmlns:a16="http://schemas.microsoft.com/office/drawing/2014/main" id="{D70352E5-E2E0-40D9-AA5A-7F4E077F1FFC}"/>
              </a:ext>
            </a:extLst>
          </p:cNvPr>
          <p:cNvSpPr/>
          <p:nvPr/>
        </p:nvSpPr>
        <p:spPr>
          <a:xfrm>
            <a:off x="6037617" y="1431234"/>
            <a:ext cx="2082653"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Bắp ngô bị ruồi bâu không nên ăn.</a:t>
            </a:r>
          </a:p>
        </p:txBody>
      </p:sp>
    </p:spTree>
    <p:extLst>
      <p:ext uri="{BB962C8B-B14F-4D97-AF65-F5344CB8AC3E}">
        <p14:creationId xmlns:p14="http://schemas.microsoft.com/office/powerpoint/2010/main" val="3196770793"/>
      </p:ext>
    </p:extLst>
  </p:cSld>
  <p:clrMapOvr>
    <a:masterClrMapping/>
  </p:clrMapOvr>
  <mc:AlternateContent xmlns:mc="http://schemas.openxmlformats.org/markup-compatibility/2006" xmlns:p14="http://schemas.microsoft.com/office/powerpoint/2010/main">
    <mc:Choice Requires="p14">
      <p:transition spd="slow" p14:dur="2000" advTm="12422"/>
    </mc:Choice>
    <mc:Fallback xmlns="">
      <p:transition spd="slow" advTm="1242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6094" t="70989" r="16341" b="1939"/>
          <a:stretch/>
        </p:blipFill>
        <p:spPr>
          <a:xfrm>
            <a:off x="8754" y="2315819"/>
            <a:ext cx="9135246" cy="4522303"/>
          </a:xfrm>
          <a:prstGeom prst="rect">
            <a:avLst/>
          </a:prstGeom>
        </p:spPr>
      </p:pic>
    </p:spTree>
    <p:extLst>
      <p:ext uri="{BB962C8B-B14F-4D97-AF65-F5344CB8AC3E}">
        <p14:creationId xmlns:p14="http://schemas.microsoft.com/office/powerpoint/2010/main" val="169590959"/>
      </p:ext>
    </p:extLst>
  </p:cSld>
  <p:clrMapOvr>
    <a:masterClrMapping/>
  </p:clrMapOvr>
  <mc:AlternateContent xmlns:mc="http://schemas.openxmlformats.org/markup-compatibility/2006" xmlns:p14="http://schemas.microsoft.com/office/powerpoint/2010/main">
    <mc:Choice Requires="p14">
      <p:transition spd="slow" p14:dur="2000" advTm="7603"/>
    </mc:Choice>
    <mc:Fallback xmlns="">
      <p:transition spd="slow" advTm="760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FD0DED2-E7BF-4F5A-B236-9DCCCDF683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pic>
        <p:nvPicPr>
          <p:cNvPr id="19" name="图片 18">
            <a:extLst>
              <a:ext uri="{FF2B5EF4-FFF2-40B4-BE49-F238E27FC236}">
                <a16:creationId xmlns:a16="http://schemas.microsoft.com/office/drawing/2014/main" id="{16F2AD78-7202-4666-BCBE-94F6153DED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9200" y="-205862"/>
            <a:ext cx="11582399" cy="1747297"/>
          </a:xfrm>
          <a:prstGeom prst="rect">
            <a:avLst/>
          </a:prstGeom>
        </p:spPr>
      </p:pic>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1200" y="1262643"/>
            <a:ext cx="6781800" cy="3092240"/>
          </a:xfrm>
          <a:prstGeom prst="rect">
            <a:avLst/>
          </a:prstGeom>
        </p:spPr>
      </p:pic>
      <p:pic>
        <p:nvPicPr>
          <p:cNvPr id="5" name="图片 4">
            <a:extLst>
              <a:ext uri="{FF2B5EF4-FFF2-40B4-BE49-F238E27FC236}">
                <a16:creationId xmlns:a16="http://schemas.microsoft.com/office/drawing/2014/main" id="{410C21E2-B31A-4AC6-9D1B-A4B7083733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4515">
            <a:off x="611927" y="3683618"/>
            <a:ext cx="4540240" cy="2639529"/>
          </a:xfrm>
          <a:prstGeom prst="rect">
            <a:avLst/>
          </a:prstGeom>
        </p:spPr>
      </p:pic>
      <p:sp>
        <p:nvSpPr>
          <p:cNvPr id="9" name="Rectangle 8">
            <a:extLst>
              <a:ext uri="{FF2B5EF4-FFF2-40B4-BE49-F238E27FC236}">
                <a16:creationId xmlns:a16="http://schemas.microsoft.com/office/drawing/2014/main" id="{B9892C55-6C7D-4877-A10F-6217439B9F54}"/>
              </a:ext>
            </a:extLst>
          </p:cNvPr>
          <p:cNvSpPr>
            <a:spLocks noChangeArrowheads="1"/>
          </p:cNvSpPr>
          <p:nvPr/>
        </p:nvSpPr>
        <p:spPr bwMode="auto">
          <a:xfrm>
            <a:off x="3505200" y="2342623"/>
            <a:ext cx="4038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err="1">
                <a:solidFill>
                  <a:srgbClr val="7030A0"/>
                </a:solidFill>
                <a:latin typeface="Arial-SGK-TV" pitchFamily="2" charset="0"/>
                <a:ea typeface="隶书" panose="02010509060101010101" pitchFamily="49" charset="-122"/>
                <a:cs typeface="Arial-SGK-TV" pitchFamily="2" charset="0"/>
              </a:rPr>
              <a:t>Chúc</a:t>
            </a:r>
            <a:r>
              <a:rPr lang="en-US" altLang="zh-CN" sz="4050" b="1" dirty="0">
                <a:solidFill>
                  <a:srgbClr val="7030A0"/>
                </a:solidFill>
                <a:latin typeface="Arial-SGK-TV" pitchFamily="2" charset="0"/>
                <a:ea typeface="隶书" panose="02010509060101010101" pitchFamily="49" charset="-122"/>
                <a:cs typeface="Arial-SGK-TV" pitchFamily="2" charset="0"/>
              </a:rPr>
              <a:t> </a:t>
            </a:r>
            <a:r>
              <a:rPr lang="en-US" altLang="zh-CN" sz="4050" b="1" dirty="0" err="1">
                <a:solidFill>
                  <a:srgbClr val="7030A0"/>
                </a:solidFill>
                <a:latin typeface="Arial-SGK-TV" pitchFamily="2" charset="0"/>
                <a:ea typeface="隶书" panose="02010509060101010101" pitchFamily="49" charset="-122"/>
                <a:cs typeface="Arial-SGK-TV" pitchFamily="2" charset="0"/>
              </a:rPr>
              <a:t>các</a:t>
            </a:r>
            <a:r>
              <a:rPr lang="en-US" altLang="zh-CN" sz="4050" b="1" dirty="0">
                <a:solidFill>
                  <a:srgbClr val="7030A0"/>
                </a:solidFill>
                <a:latin typeface="Arial-SGK-TV" pitchFamily="2" charset="0"/>
                <a:ea typeface="隶书" panose="02010509060101010101" pitchFamily="49" charset="-122"/>
                <a:cs typeface="Arial-SGK-TV" pitchFamily="2" charset="0"/>
              </a:rPr>
              <a:t> con </a:t>
            </a:r>
            <a:r>
              <a:rPr lang="en-US" altLang="zh-CN" sz="4050" b="1" dirty="0" err="1">
                <a:solidFill>
                  <a:srgbClr val="7030A0"/>
                </a:solidFill>
                <a:latin typeface="Arial-SGK-TV" pitchFamily="2" charset="0"/>
                <a:ea typeface="隶书" panose="02010509060101010101" pitchFamily="49" charset="-122"/>
                <a:cs typeface="Arial-SGK-TV" pitchFamily="2" charset="0"/>
              </a:rPr>
              <a:t>chăm</a:t>
            </a:r>
            <a:r>
              <a:rPr lang="en-US" altLang="zh-CN" sz="4050" b="1" dirty="0">
                <a:solidFill>
                  <a:srgbClr val="7030A0"/>
                </a:solidFill>
                <a:latin typeface="Arial-SGK-TV" pitchFamily="2" charset="0"/>
                <a:ea typeface="隶书" panose="02010509060101010101" pitchFamily="49" charset="-122"/>
                <a:cs typeface="Arial-SGK-TV" pitchFamily="2" charset="0"/>
              </a:rPr>
              <a:t> </a:t>
            </a:r>
            <a:r>
              <a:rPr lang="en-US" altLang="zh-CN" sz="4050" b="1" dirty="0" err="1">
                <a:solidFill>
                  <a:srgbClr val="7030A0"/>
                </a:solidFill>
                <a:latin typeface="Arial-SGK-TV" pitchFamily="2" charset="0"/>
                <a:ea typeface="隶书" panose="02010509060101010101" pitchFamily="49" charset="-122"/>
                <a:cs typeface="Arial-SGK-TV" pitchFamily="2" charset="0"/>
              </a:rPr>
              <a:t>ngoan</a:t>
            </a:r>
            <a:r>
              <a:rPr lang="en-US" altLang="zh-CN" sz="4050" b="1" dirty="0">
                <a:solidFill>
                  <a:srgbClr val="7030A0"/>
                </a:solidFill>
                <a:latin typeface="Arial-SGK-TV" pitchFamily="2" charset="0"/>
                <a:ea typeface="隶书" panose="02010509060101010101" pitchFamily="49" charset="-122"/>
                <a:cs typeface="Arial-SGK-TV" pitchFamily="2" charset="0"/>
              </a:rPr>
              <a:t>, </a:t>
            </a:r>
            <a:r>
              <a:rPr lang="en-US" altLang="zh-CN" sz="4050" b="1" dirty="0" err="1">
                <a:solidFill>
                  <a:srgbClr val="7030A0"/>
                </a:solidFill>
                <a:latin typeface="Arial-SGK-TV" pitchFamily="2" charset="0"/>
                <a:ea typeface="隶书" panose="02010509060101010101" pitchFamily="49" charset="-122"/>
                <a:cs typeface="Arial-SGK-TV" pitchFamily="2" charset="0"/>
              </a:rPr>
              <a:t>học</a:t>
            </a:r>
            <a:r>
              <a:rPr lang="en-US" altLang="zh-CN" sz="4050" b="1" dirty="0">
                <a:solidFill>
                  <a:srgbClr val="7030A0"/>
                </a:solidFill>
                <a:latin typeface="Arial-SGK-TV" pitchFamily="2" charset="0"/>
                <a:ea typeface="隶书" panose="02010509060101010101" pitchFamily="49" charset="-122"/>
                <a:cs typeface="Arial-SGK-TV" pitchFamily="2" charset="0"/>
              </a:rPr>
              <a:t> </a:t>
            </a:r>
            <a:r>
              <a:rPr lang="en-US" altLang="zh-CN" sz="4050" b="1" dirty="0" err="1">
                <a:solidFill>
                  <a:srgbClr val="7030A0"/>
                </a:solidFill>
                <a:latin typeface="Arial-SGK-TV" pitchFamily="2" charset="0"/>
                <a:ea typeface="隶书" panose="02010509060101010101" pitchFamily="49" charset="-122"/>
                <a:cs typeface="Arial-SGK-TV" pitchFamily="2" charset="0"/>
              </a:rPr>
              <a:t>giỏi</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2" name="16">
            <a:hlinkClick r:id="" action="ppaction://media"/>
            <a:extLst>
              <a:ext uri="{FF2B5EF4-FFF2-40B4-BE49-F238E27FC236}">
                <a16:creationId xmlns:a16="http://schemas.microsoft.com/office/drawing/2014/main" id="{6DD9A7EE-4DC9-4671-BD0B-FE50BE6B462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034104" y="6326809"/>
            <a:ext cx="406400" cy="406400"/>
          </a:xfrm>
          <a:prstGeom prst="rect">
            <a:avLst/>
          </a:prstGeom>
        </p:spPr>
      </p:pic>
    </p:spTree>
    <p:extLst>
      <p:ext uri="{BB962C8B-B14F-4D97-AF65-F5344CB8AC3E}">
        <p14:creationId xmlns:p14="http://schemas.microsoft.com/office/powerpoint/2010/main" val="94636299"/>
      </p:ext>
    </p:extLst>
  </p:cSld>
  <p:clrMapOvr>
    <a:masterClrMapping/>
  </p:clrMapOvr>
  <mc:AlternateContent xmlns:mc="http://schemas.openxmlformats.org/markup-compatibility/2006" xmlns:p14="http://schemas.microsoft.com/office/powerpoint/2010/main">
    <mc:Choice Requires="p14">
      <p:transition spd="slow" p14:dur="2000" advTm="9251"/>
    </mc:Choice>
    <mc:Fallback xmlns="">
      <p:transition spd="slow" advTm="92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1" y="799727"/>
            <a:ext cx="5614659" cy="3173847"/>
          </a:xfrm>
          <a:prstGeom prst="rect">
            <a:avLst/>
          </a:prstGeom>
        </p:spPr>
      </p:pic>
      <p:sp>
        <p:nvSpPr>
          <p:cNvPr id="28" name="Rectangle 8">
            <a:extLst>
              <a:ext uri="{FF2B5EF4-FFF2-40B4-BE49-F238E27FC236}">
                <a16:creationId xmlns:a16="http://schemas.microsoft.com/office/drawing/2014/main" id="{B9892C55-6C7D-4877-A10F-6217439B9F54}"/>
              </a:ext>
            </a:extLst>
          </p:cNvPr>
          <p:cNvSpPr>
            <a:spLocks noChangeArrowheads="1"/>
          </p:cNvSpPr>
          <p:nvPr/>
        </p:nvSpPr>
        <p:spPr bwMode="auto">
          <a:xfrm>
            <a:off x="4209570" y="1981201"/>
            <a:ext cx="3443919"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a:solidFill>
                  <a:srgbClr val="7030A0"/>
                </a:solidFill>
                <a:latin typeface="Arial-SGK-TV" pitchFamily="2" charset="0"/>
                <a:ea typeface="隶书" panose="02010509060101010101" pitchFamily="49" charset="-122"/>
                <a:cs typeface="Arial-SGK-TV" pitchFamily="2" charset="0"/>
              </a:rPr>
              <a:t>KHỞI ĐỘNG</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14" name="图片 13">
            <a:extLst>
              <a:ext uri="{FF2B5EF4-FFF2-40B4-BE49-F238E27FC236}">
                <a16:creationId xmlns:a16="http://schemas.microsoft.com/office/drawing/2014/main" id="{4B2DE9B1-C7DA-46D3-94EC-17D7CF0C5B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3352801"/>
            <a:ext cx="4361969" cy="2852381"/>
          </a:xfrm>
          <a:prstGeom prst="rect">
            <a:avLst/>
          </a:prstGeom>
        </p:spPr>
      </p:pic>
      <p:sp>
        <p:nvSpPr>
          <p:cNvPr id="2" name="Rectangle 1"/>
          <p:cNvSpPr/>
          <p:nvPr/>
        </p:nvSpPr>
        <p:spPr>
          <a:xfrm>
            <a:off x="990600" y="4985241"/>
            <a:ext cx="1828800" cy="674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rPr>
              <a:t>TNXH</a:t>
            </a:r>
          </a:p>
        </p:txBody>
      </p:sp>
    </p:spTree>
    <p:extLst>
      <p:ext uri="{BB962C8B-B14F-4D97-AF65-F5344CB8AC3E}">
        <p14:creationId xmlns:p14="http://schemas.microsoft.com/office/powerpoint/2010/main" val="2164238826"/>
      </p:ext>
    </p:extLst>
  </p:cSld>
  <p:clrMapOvr>
    <a:masterClrMapping/>
  </p:clrMapOvr>
  <p:transition spd="slow" advTm="5745">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CCB39C-A9FC-4D76-B2A0-E115A79FAFE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263244" y="1919286"/>
            <a:ext cx="2517706" cy="2517706"/>
          </a:xfrm>
          <a:prstGeom prst="rect">
            <a:avLst/>
          </a:prstGeom>
        </p:spPr>
      </p:pic>
      <p:pic>
        <p:nvPicPr>
          <p:cNvPr id="9" name="Picture 8">
            <a:extLst>
              <a:ext uri="{FF2B5EF4-FFF2-40B4-BE49-F238E27FC236}">
                <a16:creationId xmlns:a16="http://schemas.microsoft.com/office/drawing/2014/main" id="{0D65D67D-E05E-4E5C-848A-CBA33FA8FC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6444" y="1821448"/>
            <a:ext cx="2517706" cy="2517706"/>
          </a:xfrm>
          <a:prstGeom prst="rect">
            <a:avLst/>
          </a:prstGeom>
        </p:spPr>
      </p:pic>
      <p:pic>
        <p:nvPicPr>
          <p:cNvPr id="11" name="Picture 10">
            <a:extLst>
              <a:ext uri="{FF2B5EF4-FFF2-40B4-BE49-F238E27FC236}">
                <a16:creationId xmlns:a16="http://schemas.microsoft.com/office/drawing/2014/main" id="{C60F3B0F-1491-4D50-929B-0239A9B217C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04902" y="1919286"/>
            <a:ext cx="2662654" cy="2662654"/>
          </a:xfrm>
          <a:prstGeom prst="rect">
            <a:avLst/>
          </a:prstGeom>
        </p:spPr>
      </p:pic>
      <p:pic>
        <p:nvPicPr>
          <p:cNvPr id="13" name="Picture 12">
            <a:extLst>
              <a:ext uri="{FF2B5EF4-FFF2-40B4-BE49-F238E27FC236}">
                <a16:creationId xmlns:a16="http://schemas.microsoft.com/office/drawing/2014/main" id="{0B9A4C05-BEED-4AC4-BBF9-CA5E4CB1643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491" b="99528" l="9664" r="89916">
                        <a14:foregroundMark x1="50000" y1="8491" x2="51261" y2="26415"/>
                        <a14:foregroundMark x1="42017" y1="90566" x2="53782" y2="99528"/>
                        <a14:backgroundMark x1="63866" y1="41509" x2="63866" y2="41509"/>
                        <a14:backgroundMark x1="36555" y1="52830" x2="36555" y2="52830"/>
                      </a14:backgroundRemoval>
                    </a14:imgEffect>
                  </a14:imgLayer>
                </a14:imgProps>
              </a:ext>
              <a:ext uri="{28A0092B-C50C-407E-A947-70E740481C1C}">
                <a14:useLocalDpi xmlns:a14="http://schemas.microsoft.com/office/drawing/2010/main" val="0"/>
              </a:ext>
            </a:extLst>
          </a:blip>
          <a:stretch>
            <a:fillRect/>
          </a:stretch>
        </p:blipFill>
        <p:spPr>
          <a:xfrm>
            <a:off x="3366051" y="4614241"/>
            <a:ext cx="2266950" cy="2019300"/>
          </a:xfrm>
          <a:prstGeom prst="rect">
            <a:avLst/>
          </a:prstGeom>
        </p:spPr>
      </p:pic>
      <p:pic>
        <p:nvPicPr>
          <p:cNvPr id="15" name="Picture 14">
            <a:extLst>
              <a:ext uri="{FF2B5EF4-FFF2-40B4-BE49-F238E27FC236}">
                <a16:creationId xmlns:a16="http://schemas.microsoft.com/office/drawing/2014/main" id="{3F9AA720-8CDF-4837-960D-204D487F4A86}"/>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22222" y1="44000" x2="49333" y2="44889"/>
                        <a14:foregroundMark x1="49333" y1="44889" x2="73778" y2="42222"/>
                      </a14:backgroundRemoval>
                    </a14:imgEffect>
                  </a14:imgLayer>
                </a14:imgProps>
              </a:ext>
              <a:ext uri="{28A0092B-C50C-407E-A947-70E740481C1C}">
                <a14:useLocalDpi xmlns:a14="http://schemas.microsoft.com/office/drawing/2010/main" val="0"/>
              </a:ext>
            </a:extLst>
          </a:blip>
          <a:stretch>
            <a:fillRect/>
          </a:stretch>
        </p:blipFill>
        <p:spPr>
          <a:xfrm>
            <a:off x="426968" y="4166359"/>
            <a:ext cx="2467182" cy="2467182"/>
          </a:xfrm>
          <a:prstGeom prst="rect">
            <a:avLst/>
          </a:prstGeom>
        </p:spPr>
      </p:pic>
      <p:pic>
        <p:nvPicPr>
          <p:cNvPr id="17" name="Picture 16">
            <a:extLst>
              <a:ext uri="{FF2B5EF4-FFF2-40B4-BE49-F238E27FC236}">
                <a16:creationId xmlns:a16="http://schemas.microsoft.com/office/drawing/2014/main" id="{BC40288C-B391-4010-AA3E-D0A9181721D8}"/>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26792" t="26706" r="26367" b="32947"/>
          <a:stretch/>
        </p:blipFill>
        <p:spPr>
          <a:xfrm>
            <a:off x="6212735" y="4523547"/>
            <a:ext cx="2554821" cy="2200687"/>
          </a:xfrm>
          <a:prstGeom prst="rect">
            <a:avLst/>
          </a:prstGeom>
        </p:spPr>
      </p:pic>
      <p:sp>
        <p:nvSpPr>
          <p:cNvPr id="18" name="TextBox 17">
            <a:extLst>
              <a:ext uri="{FF2B5EF4-FFF2-40B4-BE49-F238E27FC236}">
                <a16:creationId xmlns:a16="http://schemas.microsoft.com/office/drawing/2014/main" id="{2064E891-704E-426E-850B-1DA61711C329}"/>
              </a:ext>
            </a:extLst>
          </p:cNvPr>
          <p:cNvSpPr txBox="1"/>
          <p:nvPr/>
        </p:nvSpPr>
        <p:spPr>
          <a:xfrm>
            <a:off x="208721" y="785192"/>
            <a:ext cx="903467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Những thức ăn/ đồ uống nào có lợi cho sức khỏe?</a:t>
            </a:r>
          </a:p>
        </p:txBody>
      </p:sp>
    </p:spTree>
    <p:extLst>
      <p:ext uri="{BB962C8B-B14F-4D97-AF65-F5344CB8AC3E}">
        <p14:creationId xmlns:p14="http://schemas.microsoft.com/office/powerpoint/2010/main" val="352514490"/>
      </p:ext>
    </p:extLst>
  </p:cSld>
  <p:clrMapOvr>
    <a:masterClrMapping/>
  </p:clrMapOvr>
  <mc:AlternateContent xmlns:mc="http://schemas.openxmlformats.org/markup-compatibility/2006" xmlns:p14="http://schemas.microsoft.com/office/powerpoint/2010/main">
    <mc:Choice Requires="p14">
      <p:transition spd="slow" p14:dur="2000" advTm="48563"/>
    </mc:Choice>
    <mc:Fallback xmlns="">
      <p:transition spd="slow" advTm="4856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FD0DED2-E7BF-4F5A-B236-9DCCCDF683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4544"/>
            <a:ext cx="12192000" cy="6862544"/>
          </a:xfrm>
          <a:prstGeom prst="rect">
            <a:avLst/>
          </a:prstGeom>
        </p:spPr>
      </p:pic>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0" y="609601"/>
            <a:ext cx="5224438" cy="2953263"/>
          </a:xfrm>
          <a:prstGeom prst="rect">
            <a:avLst/>
          </a:prstGeom>
        </p:spPr>
      </p:pic>
      <p:sp>
        <p:nvSpPr>
          <p:cNvPr id="28" name="Rectangle 8">
            <a:extLst>
              <a:ext uri="{FF2B5EF4-FFF2-40B4-BE49-F238E27FC236}">
                <a16:creationId xmlns:a16="http://schemas.microsoft.com/office/drawing/2014/main" id="{B9892C55-6C7D-4877-A10F-6217439B9F54}"/>
              </a:ext>
            </a:extLst>
          </p:cNvPr>
          <p:cNvSpPr>
            <a:spLocks noChangeArrowheads="1"/>
          </p:cNvSpPr>
          <p:nvPr/>
        </p:nvSpPr>
        <p:spPr bwMode="auto">
          <a:xfrm>
            <a:off x="4898219" y="1600457"/>
            <a:ext cx="3048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a:solidFill>
                  <a:srgbClr val="7030A0"/>
                </a:solidFill>
                <a:latin typeface="Arial-SGK-TV" pitchFamily="2" charset="0"/>
                <a:ea typeface="隶书" panose="02010509060101010101" pitchFamily="49" charset="-122"/>
                <a:cs typeface="Arial-SGK-TV" pitchFamily="2" charset="0"/>
              </a:rPr>
              <a:t>KHÁM PHÁ</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14" name="图片 13">
            <a:extLst>
              <a:ext uri="{FF2B5EF4-FFF2-40B4-BE49-F238E27FC236}">
                <a16:creationId xmlns:a16="http://schemas.microsoft.com/office/drawing/2014/main" id="{4B2DE9B1-C7DA-46D3-94EC-17D7CF0C5B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1" y="2819400"/>
            <a:ext cx="4539447" cy="2895600"/>
          </a:xfrm>
          <a:prstGeom prst="rect">
            <a:avLst/>
          </a:prstGeom>
        </p:spPr>
      </p:pic>
      <p:sp>
        <p:nvSpPr>
          <p:cNvPr id="2" name="Rectangle 1"/>
          <p:cNvSpPr/>
          <p:nvPr/>
        </p:nvSpPr>
        <p:spPr>
          <a:xfrm>
            <a:off x="1456592" y="4478216"/>
            <a:ext cx="1828800" cy="683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rPr>
              <a:t>TNXH</a:t>
            </a:r>
          </a:p>
        </p:txBody>
      </p:sp>
      <p:pic>
        <p:nvPicPr>
          <p:cNvPr id="3" name="3">
            <a:hlinkClick r:id="" action="ppaction://media"/>
            <a:extLst>
              <a:ext uri="{FF2B5EF4-FFF2-40B4-BE49-F238E27FC236}">
                <a16:creationId xmlns:a16="http://schemas.microsoft.com/office/drawing/2014/main" id="{536E448B-7D79-4FC9-83C7-3C6F5988CA9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004287" y="6187661"/>
            <a:ext cx="406400" cy="406400"/>
          </a:xfrm>
          <a:prstGeom prst="rect">
            <a:avLst/>
          </a:prstGeom>
        </p:spPr>
      </p:pic>
    </p:spTree>
    <p:extLst>
      <p:ext uri="{BB962C8B-B14F-4D97-AF65-F5344CB8AC3E}">
        <p14:creationId xmlns:p14="http://schemas.microsoft.com/office/powerpoint/2010/main" val="1065972452"/>
      </p:ext>
    </p:extLst>
  </p:cSld>
  <p:clrMapOvr>
    <a:masterClrMapping/>
  </p:clrMapOvr>
  <p:transition spd="slow" advTm="5768">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C2613-793C-475A-BD7C-3EB525BC92BB}"/>
              </a:ext>
            </a:extLst>
          </p:cNvPr>
          <p:cNvPicPr>
            <a:picLocks noChangeAspect="1"/>
          </p:cNvPicPr>
          <p:nvPr/>
        </p:nvPicPr>
        <p:blipFill rotWithShape="1">
          <a:blip r:embed="rId2">
            <a:extLst>
              <a:ext uri="{28A0092B-C50C-407E-A947-70E740481C1C}">
                <a14:useLocalDpi xmlns:a14="http://schemas.microsoft.com/office/drawing/2010/main" val="0"/>
              </a:ext>
            </a:extLst>
          </a:blip>
          <a:srcRect l="6989" t="4321" r="6998" b="51331"/>
          <a:stretch/>
        </p:blipFill>
        <p:spPr>
          <a:xfrm>
            <a:off x="-1524000" y="0"/>
            <a:ext cx="12192000" cy="6783492"/>
          </a:xfrm>
          <a:prstGeom prst="rect">
            <a:avLst/>
          </a:prstGeom>
        </p:spPr>
      </p:pic>
    </p:spTree>
    <p:extLst>
      <p:ext uri="{BB962C8B-B14F-4D97-AF65-F5344CB8AC3E}">
        <p14:creationId xmlns:p14="http://schemas.microsoft.com/office/powerpoint/2010/main" val="1386320428"/>
      </p:ext>
    </p:extLst>
  </p:cSld>
  <p:clrMapOvr>
    <a:masterClrMapping/>
  </p:clrMapOvr>
  <mc:AlternateContent xmlns:mc="http://schemas.openxmlformats.org/markup-compatibility/2006" xmlns:p14="http://schemas.microsoft.com/office/powerpoint/2010/main">
    <mc:Choice Requires="p14">
      <p:transition spd="slow" p14:dur="2000" advTm="48772"/>
    </mc:Choice>
    <mc:Fallback xmlns="">
      <p:transition spd="slow" advTm="4877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18136" y="-4302"/>
            <a:ext cx="12186136" cy="6938501"/>
          </a:xfrm>
          <a:prstGeom prst="rect">
            <a:avLst/>
          </a:prstGeom>
        </p:spPr>
      </p:pic>
      <p:pic>
        <p:nvPicPr>
          <p:cNvPr id="23" name="图片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197718">
            <a:off x="-556104" y="451384"/>
            <a:ext cx="9982172" cy="4642587"/>
          </a:xfrm>
          <a:prstGeom prst="rect">
            <a:avLst/>
          </a:prstGeom>
        </p:spPr>
      </p:pic>
      <p:pic>
        <p:nvPicPr>
          <p:cNvPr id="12" name="图片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03486" y="4192289"/>
            <a:ext cx="12171485" cy="2741911"/>
          </a:xfrm>
          <a:prstGeom prst="rect">
            <a:avLst/>
          </a:prstGeom>
        </p:spPr>
      </p:pic>
      <p:pic>
        <p:nvPicPr>
          <p:cNvPr id="13" name="图片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71854" y="1340771"/>
            <a:ext cx="1307595" cy="601397"/>
          </a:xfrm>
          <a:prstGeom prst="rect">
            <a:avLst/>
          </a:prstGeom>
        </p:spPr>
      </p:pic>
      <p:pic>
        <p:nvPicPr>
          <p:cNvPr id="14" name="图片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911" y="901522"/>
            <a:ext cx="1901121" cy="787111"/>
          </a:xfrm>
          <a:prstGeom prst="rect">
            <a:avLst/>
          </a:prstGeom>
        </p:spPr>
      </p:pic>
      <p:pic>
        <p:nvPicPr>
          <p:cNvPr id="15" name="图片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72200" y="3750980"/>
            <a:ext cx="2971800" cy="2971800"/>
          </a:xfrm>
          <a:prstGeom prst="rect">
            <a:avLst/>
          </a:prstGeom>
        </p:spPr>
      </p:pic>
      <p:pic>
        <p:nvPicPr>
          <p:cNvPr id="16" name="图片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371831">
            <a:off x="-635143" y="2454405"/>
            <a:ext cx="3803186" cy="5379669"/>
          </a:xfrm>
          <a:prstGeom prst="rect">
            <a:avLst/>
          </a:prstGeom>
        </p:spPr>
      </p:pic>
      <p:sp>
        <p:nvSpPr>
          <p:cNvPr id="2" name="TextBox 1"/>
          <p:cNvSpPr txBox="1"/>
          <p:nvPr/>
        </p:nvSpPr>
        <p:spPr>
          <a:xfrm>
            <a:off x="1081574" y="1295077"/>
            <a:ext cx="6213748" cy="2862322"/>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cs typeface="Arial" panose="020B0604020202020204" pitchFamily="34" charset="0"/>
              </a:rPr>
              <a:t>Ăn uống đầy đủ giúp cơ thể lớn dần lên, phát triển cân đối và khỏe mạnh để học tập tốt, có sức khỏe tham gia các hoạt động vui chơi, thể thao.</a:t>
            </a:r>
            <a:endParaRPr lang="en-US" sz="36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pic>
        <p:nvPicPr>
          <p:cNvPr id="3" name="5">
            <a:hlinkClick r:id="" action="ppaction://media"/>
            <a:extLst>
              <a:ext uri="{FF2B5EF4-FFF2-40B4-BE49-F238E27FC236}">
                <a16:creationId xmlns:a16="http://schemas.microsoft.com/office/drawing/2014/main" id="{1E788244-6D5A-4B52-82CC-D5E97851D38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0058400" y="6346197"/>
            <a:ext cx="406400" cy="406400"/>
          </a:xfrm>
          <a:prstGeom prst="rect">
            <a:avLst/>
          </a:prstGeom>
        </p:spPr>
      </p:pic>
    </p:spTree>
    <p:extLst>
      <p:ext uri="{BB962C8B-B14F-4D97-AF65-F5344CB8AC3E}">
        <p14:creationId xmlns:p14="http://schemas.microsoft.com/office/powerpoint/2010/main" val="2097744495"/>
      </p:ext>
    </p:extLst>
  </p:cSld>
  <p:clrMapOvr>
    <a:masterClrMapping/>
  </p:clrMapOvr>
  <p:transition spd="slow" advTm="14336">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C2613-793C-475A-BD7C-3EB525BC92BB}"/>
              </a:ext>
            </a:extLst>
          </p:cNvPr>
          <p:cNvPicPr>
            <a:picLocks noChangeAspect="1"/>
          </p:cNvPicPr>
          <p:nvPr/>
        </p:nvPicPr>
        <p:blipFill rotWithShape="1">
          <a:blip r:embed="rId2">
            <a:extLst>
              <a:ext uri="{28A0092B-C50C-407E-A947-70E740481C1C}">
                <a14:useLocalDpi xmlns:a14="http://schemas.microsoft.com/office/drawing/2010/main" val="0"/>
              </a:ext>
            </a:extLst>
          </a:blip>
          <a:srcRect l="6993" t="48117" r="6993" b="7535"/>
          <a:stretch/>
        </p:blipFill>
        <p:spPr>
          <a:xfrm>
            <a:off x="0" y="0"/>
            <a:ext cx="9144000" cy="6708984"/>
          </a:xfrm>
          <a:prstGeom prst="rect">
            <a:avLst/>
          </a:prstGeom>
        </p:spPr>
      </p:pic>
    </p:spTree>
    <p:extLst>
      <p:ext uri="{BB962C8B-B14F-4D97-AF65-F5344CB8AC3E}">
        <p14:creationId xmlns:p14="http://schemas.microsoft.com/office/powerpoint/2010/main" val="3996705741"/>
      </p:ext>
    </p:extLst>
  </p:cSld>
  <p:clrMapOvr>
    <a:masterClrMapping/>
  </p:clrMapOvr>
  <mc:AlternateContent xmlns:mc="http://schemas.openxmlformats.org/markup-compatibility/2006" xmlns:p14="http://schemas.microsoft.com/office/powerpoint/2010/main">
    <mc:Choice Requires="p14">
      <p:transition spd="slow" p14:dur="2000" advTm="14871"/>
    </mc:Choice>
    <mc:Fallback xmlns="">
      <p:transition spd="slow" advTm="1487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C2613-793C-475A-BD7C-3EB525BC92BB}"/>
              </a:ext>
            </a:extLst>
          </p:cNvPr>
          <p:cNvPicPr>
            <a:picLocks noChangeAspect="1"/>
          </p:cNvPicPr>
          <p:nvPr/>
        </p:nvPicPr>
        <p:blipFill rotWithShape="1">
          <a:blip r:embed="rId2">
            <a:extLst>
              <a:ext uri="{28A0092B-C50C-407E-A947-70E740481C1C}">
                <a14:useLocalDpi xmlns:a14="http://schemas.microsoft.com/office/drawing/2010/main" val="0"/>
              </a:ext>
            </a:extLst>
          </a:blip>
          <a:srcRect l="6993" t="48117" r="6993" b="7535"/>
          <a:stretch/>
        </p:blipFill>
        <p:spPr>
          <a:xfrm>
            <a:off x="0" y="0"/>
            <a:ext cx="9074426" cy="6783492"/>
          </a:xfrm>
          <a:prstGeom prst="rect">
            <a:avLst/>
          </a:prstGeom>
        </p:spPr>
      </p:pic>
      <p:sp>
        <p:nvSpPr>
          <p:cNvPr id="2" name="Rectangle: Rounded Corners 1">
            <a:extLst>
              <a:ext uri="{FF2B5EF4-FFF2-40B4-BE49-F238E27FC236}">
                <a16:creationId xmlns:a16="http://schemas.microsoft.com/office/drawing/2014/main" id="{66E98CA7-A58B-47C8-8625-962A08800A7B}"/>
              </a:ext>
            </a:extLst>
          </p:cNvPr>
          <p:cNvSpPr/>
          <p:nvPr/>
        </p:nvSpPr>
        <p:spPr>
          <a:xfrm>
            <a:off x="715617" y="874643"/>
            <a:ext cx="5754757" cy="1083365"/>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Cambria" panose="02040503050406030204" pitchFamily="18" charset="0"/>
                <a:ea typeface="Cambria" panose="02040503050406030204" pitchFamily="18" charset="0"/>
              </a:rPr>
              <a:t>Vì bạn Minh không rửa tay trước khi ăn, ăn đồ ăn không đảm bảo vệ sinh, uống nước lã chưa đun.</a:t>
            </a:r>
          </a:p>
        </p:txBody>
      </p:sp>
    </p:spTree>
    <p:extLst>
      <p:ext uri="{BB962C8B-B14F-4D97-AF65-F5344CB8AC3E}">
        <p14:creationId xmlns:p14="http://schemas.microsoft.com/office/powerpoint/2010/main" val="3578128363"/>
      </p:ext>
    </p:extLst>
  </p:cSld>
  <p:clrMapOvr>
    <a:masterClrMapping/>
  </p:clrMapOvr>
  <mc:AlternateContent xmlns:mc="http://schemas.openxmlformats.org/markup-compatibility/2006" xmlns:p14="http://schemas.microsoft.com/office/powerpoint/2010/main">
    <mc:Choice Requires="p14">
      <p:transition spd="slow" p14:dur="2000" advTm="26155"/>
    </mc:Choice>
    <mc:Fallback xmlns="">
      <p:transition spd="slow" advTm="2615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FD0DED2-E7BF-4F5A-B236-9DCCCDF683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2792" y="-30082"/>
            <a:ext cx="12200792" cy="6964282"/>
          </a:xfrm>
          <a:prstGeom prst="rect">
            <a:avLst/>
          </a:prstGeom>
        </p:spPr>
      </p:pic>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00" y="772183"/>
            <a:ext cx="5224438" cy="3330298"/>
          </a:xfrm>
          <a:prstGeom prst="rect">
            <a:avLst/>
          </a:prstGeom>
        </p:spPr>
      </p:pic>
      <p:sp>
        <p:nvSpPr>
          <p:cNvPr id="28" name="Rectangle 8">
            <a:extLst>
              <a:ext uri="{FF2B5EF4-FFF2-40B4-BE49-F238E27FC236}">
                <a16:creationId xmlns:a16="http://schemas.microsoft.com/office/drawing/2014/main" id="{B9892C55-6C7D-4877-A10F-6217439B9F54}"/>
              </a:ext>
            </a:extLst>
          </p:cNvPr>
          <p:cNvSpPr>
            <a:spLocks noChangeArrowheads="1"/>
          </p:cNvSpPr>
          <p:nvPr/>
        </p:nvSpPr>
        <p:spPr bwMode="auto">
          <a:xfrm>
            <a:off x="4343401" y="1977934"/>
            <a:ext cx="3367719"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a:solidFill>
                  <a:srgbClr val="7030A0"/>
                </a:solidFill>
                <a:latin typeface="Arial-SGK-TV" pitchFamily="2" charset="0"/>
                <a:ea typeface="隶书" panose="02010509060101010101" pitchFamily="49" charset="-122"/>
                <a:cs typeface="Arial-SGK-TV" pitchFamily="2" charset="0"/>
              </a:rPr>
              <a:t>THỰC HÀNH</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14" name="图片 13">
            <a:extLst>
              <a:ext uri="{FF2B5EF4-FFF2-40B4-BE49-F238E27FC236}">
                <a16:creationId xmlns:a16="http://schemas.microsoft.com/office/drawing/2014/main" id="{4B2DE9B1-C7DA-46D3-94EC-17D7CF0C5B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3352800"/>
            <a:ext cx="4191000" cy="2665932"/>
          </a:xfrm>
          <a:prstGeom prst="rect">
            <a:avLst/>
          </a:prstGeom>
        </p:spPr>
      </p:pic>
      <p:sp>
        <p:nvSpPr>
          <p:cNvPr id="2" name="Rectangle 1"/>
          <p:cNvSpPr/>
          <p:nvPr/>
        </p:nvSpPr>
        <p:spPr>
          <a:xfrm>
            <a:off x="1371600" y="4876800"/>
            <a:ext cx="1761804"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rPr>
              <a:t>TNXH</a:t>
            </a:r>
          </a:p>
        </p:txBody>
      </p:sp>
      <p:pic>
        <p:nvPicPr>
          <p:cNvPr id="3" name="8">
            <a:hlinkClick r:id="" action="ppaction://media"/>
            <a:extLst>
              <a:ext uri="{FF2B5EF4-FFF2-40B4-BE49-F238E27FC236}">
                <a16:creationId xmlns:a16="http://schemas.microsoft.com/office/drawing/2014/main" id="{330DE066-D7DC-42D0-B46A-0DB8BE38D4E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053983" y="6451600"/>
            <a:ext cx="406400" cy="406400"/>
          </a:xfrm>
          <a:prstGeom prst="rect">
            <a:avLst/>
          </a:prstGeom>
        </p:spPr>
      </p:pic>
    </p:spTree>
    <p:extLst>
      <p:ext uri="{BB962C8B-B14F-4D97-AF65-F5344CB8AC3E}">
        <p14:creationId xmlns:p14="http://schemas.microsoft.com/office/powerpoint/2010/main" val="810597183"/>
      </p:ext>
    </p:extLst>
  </p:cSld>
  <p:clrMapOvr>
    <a:masterClrMapping/>
  </p:clrMapOvr>
  <p:transition spd="slow" advTm="574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4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4184</TotalTime>
  <Words>148</Words>
  <Application>Microsoft Office PowerPoint</Application>
  <PresentationFormat>On-screen Show (4:3)</PresentationFormat>
  <Paragraphs>24</Paragraphs>
  <Slides>17</Slides>
  <Notes>6</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Arial-SGK-TV</vt:lpstr>
      <vt:lpstr>Calibri</vt:lpstr>
      <vt:lpstr>Calibri Light</vt:lpstr>
      <vt:lpstr>Cambria</vt:lpstr>
      <vt:lpstr>等线</vt:lpstr>
      <vt:lpstr>inpin heiti</vt:lpstr>
      <vt:lpstr>隶书</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LAN</dc:creator>
  <cp:lastModifiedBy>MinhThangPC.VN</cp:lastModifiedBy>
  <cp:revision>6</cp:revision>
  <dcterms:created xsi:type="dcterms:W3CDTF">2020-08-20T03:52:07Z</dcterms:created>
  <dcterms:modified xsi:type="dcterms:W3CDTF">2025-04-15T17:16:46Z</dcterms:modified>
</cp:coreProperties>
</file>