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3" r:id="rId3"/>
    <p:sldId id="265" r:id="rId4"/>
    <p:sldId id="266" r:id="rId5"/>
    <p:sldId id="267" r:id="rId6"/>
    <p:sldId id="268" r:id="rId7"/>
    <p:sldId id="269"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2081F-A29A-4655-B82E-67E9DCFF1E22}"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F299A-7D0B-4F35-9AAA-C9866125443A}" type="slidenum">
              <a:rPr lang="en-US" smtClean="0"/>
              <a:t>‹#›</a:t>
            </a:fld>
            <a:endParaRPr lang="en-US"/>
          </a:p>
        </p:txBody>
      </p:sp>
    </p:spTree>
    <p:extLst>
      <p:ext uri="{BB962C8B-B14F-4D97-AF65-F5344CB8AC3E}">
        <p14:creationId xmlns:p14="http://schemas.microsoft.com/office/powerpoint/2010/main" val="311701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4D2E83-BF93-41E1-BF38-D922D5494FF3}" type="slidenum">
              <a:rPr lang="zh-CN" altLang="en-US" smtClean="0"/>
              <a:t>3</a:t>
            </a:fld>
            <a:endParaRPr lang="zh-CN" altLang="en-US"/>
          </a:p>
        </p:txBody>
      </p:sp>
    </p:spTree>
    <p:extLst>
      <p:ext uri="{BB962C8B-B14F-4D97-AF65-F5344CB8AC3E}">
        <p14:creationId xmlns:p14="http://schemas.microsoft.com/office/powerpoint/2010/main" val="186970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4D2E83-BF93-41E1-BF38-D922D5494FF3}" type="slidenum">
              <a:rPr lang="zh-CN" altLang="en-US" smtClean="0"/>
              <a:t>5</a:t>
            </a:fld>
            <a:endParaRPr lang="zh-CN" altLang="en-US"/>
          </a:p>
        </p:txBody>
      </p:sp>
    </p:spTree>
    <p:extLst>
      <p:ext uri="{BB962C8B-B14F-4D97-AF65-F5344CB8AC3E}">
        <p14:creationId xmlns:p14="http://schemas.microsoft.com/office/powerpoint/2010/main" val="19480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4D2E83-BF93-41E1-BF38-D922D5494FF3}" type="slidenum">
              <a:rPr lang="zh-CN" altLang="en-US" smtClean="0"/>
              <a:t>7</a:t>
            </a:fld>
            <a:endParaRPr lang="zh-CN" altLang="en-US"/>
          </a:p>
        </p:txBody>
      </p:sp>
    </p:spTree>
    <p:extLst>
      <p:ext uri="{BB962C8B-B14F-4D97-AF65-F5344CB8AC3E}">
        <p14:creationId xmlns:p14="http://schemas.microsoft.com/office/powerpoint/2010/main" val="193929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7DF43-D6D9-4D46-A63C-C1807BD9C898}"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330647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7DF43-D6D9-4D46-A63C-C1807BD9C898}"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271019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7DF43-D6D9-4D46-A63C-C1807BD9C898}"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307113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2535873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2077271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7DF43-D6D9-4D46-A63C-C1807BD9C898}"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305459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E7DF43-D6D9-4D46-A63C-C1807BD9C898}"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64679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7DF43-D6D9-4D46-A63C-C1807BD9C898}"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34237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7DF43-D6D9-4D46-A63C-C1807BD9C898}"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262312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7DF43-D6D9-4D46-A63C-C1807BD9C898}"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158958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7DF43-D6D9-4D46-A63C-C1807BD9C898}"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5485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7DF43-D6D9-4D46-A63C-C1807BD9C898}"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174621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7DF43-D6D9-4D46-A63C-C1807BD9C898}"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F4EE-E24A-4EA9-B177-696620AC726F}" type="slidenum">
              <a:rPr lang="en-US" smtClean="0"/>
              <a:t>‹#›</a:t>
            </a:fld>
            <a:endParaRPr lang="en-US"/>
          </a:p>
        </p:txBody>
      </p:sp>
    </p:spTree>
    <p:extLst>
      <p:ext uri="{BB962C8B-B14F-4D97-AF65-F5344CB8AC3E}">
        <p14:creationId xmlns:p14="http://schemas.microsoft.com/office/powerpoint/2010/main" val="130737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7DF43-D6D9-4D46-A63C-C1807BD9C898}" type="datetimeFigureOut">
              <a:rPr lang="en-US" smtClean="0"/>
              <a:t>3/19/2025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AF4EE-E24A-4EA9-B177-696620AC726F}" type="slidenum">
              <a:rPr lang="en-US" smtClean="0"/>
              <a:t>‹#›</a:t>
            </a:fld>
            <a:endParaRPr lang="en-US"/>
          </a:p>
        </p:txBody>
      </p:sp>
    </p:spTree>
    <p:extLst>
      <p:ext uri="{BB962C8B-B14F-4D97-AF65-F5344CB8AC3E}">
        <p14:creationId xmlns:p14="http://schemas.microsoft.com/office/powerpoint/2010/main" val="85316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8D5C5B-8B48-203A-9694-D06B6C4748DE}"/>
              </a:ext>
            </a:extLst>
          </p:cNvPr>
          <p:cNvPicPr>
            <a:picLocks noChangeAspect="1"/>
          </p:cNvPicPr>
          <p:nvPr/>
        </p:nvPicPr>
        <p:blipFill rotWithShape="1">
          <a:blip r:embed="rId2"/>
          <a:srcRect t="12093" r="-1165"/>
          <a:stretch/>
        </p:blipFill>
        <p:spPr>
          <a:xfrm>
            <a:off x="0" y="-154380"/>
            <a:ext cx="12587844" cy="7574987"/>
          </a:xfrm>
          <a:prstGeom prst="rect">
            <a:avLst/>
          </a:prstGeom>
        </p:spPr>
      </p:pic>
    </p:spTree>
    <p:extLst>
      <p:ext uri="{BB962C8B-B14F-4D97-AF65-F5344CB8AC3E}">
        <p14:creationId xmlns:p14="http://schemas.microsoft.com/office/powerpoint/2010/main" val="2610817251"/>
      </p:ext>
    </p:extLst>
  </p:cSld>
  <p:clrMapOvr>
    <a:masterClrMapping/>
  </p:clrMapOvr>
  <mc:AlternateContent xmlns:mc="http://schemas.openxmlformats.org/markup-compatibility/2006" xmlns:p14="http://schemas.microsoft.com/office/powerpoint/2010/main">
    <mc:Choice Requires="p14">
      <p:transition spd="slow" p14:dur="1500" advTm="10112">
        <p:random/>
      </p:transition>
    </mc:Choice>
    <mc:Fallback xmlns="">
      <p:transition spd="slow" advTm="10112">
        <p:random/>
      </p:transition>
    </mc:Fallback>
  </mc:AlternateContent>
  <p:timing>
    <p:tnLst>
      <p:par>
        <p:cTn id="1" dur="indefinite" restart="never" nodeType="tmRoot"/>
      </p:par>
    </p:tnLst>
  </p:timing>
  <p:extLst mod="1">
    <p:ext uri="{E180D4A7-C9FB-4DFB-919C-405C955672EB}">
      <p14:showEvtLst xmlns:p14="http://schemas.microsoft.com/office/powerpoint/2010/main">
        <p14:playEvt time="7" objId="4"/>
        <p14:stopEvt time="10112"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8">
            <a:extLst>
              <a:ext uri="{FF2B5EF4-FFF2-40B4-BE49-F238E27FC236}">
                <a16:creationId xmlns:a16="http://schemas.microsoft.com/office/drawing/2014/main" id="{C81A74E3-4B53-F357-F2D6-01504FAA370A}"/>
              </a:ext>
            </a:extLst>
          </p:cNvPr>
          <p:cNvSpPr/>
          <p:nvPr/>
        </p:nvSpPr>
        <p:spPr>
          <a:xfrm>
            <a:off x="463138" y="338575"/>
            <a:ext cx="5058888" cy="2368999"/>
          </a:xfrm>
          <a:prstGeom prst="roundRect">
            <a:avLst/>
          </a:prstGeom>
          <a:solidFill>
            <a:sysClr val="window" lastClr="FFFFFF"/>
          </a:solidFill>
          <a:ln w="57150" cap="flat" cmpd="sng" algn="ctr">
            <a:solidFill>
              <a:srgbClr val="70AD47">
                <a:lumMod val="50000"/>
              </a:srgbClr>
            </a:solidFill>
            <a:prstDash val="lgDash"/>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CC0000"/>
                </a:solidFill>
                <a:effectLst/>
                <a:uLnTx/>
                <a:uFillTx/>
                <a:latin typeface="Calibri"/>
                <a:ea typeface="+mn-ea"/>
                <a:cs typeface="+mn-cs"/>
              </a:rPr>
              <a:t>Bài hát vừa rồi nhắc đến những loài cây nào? Vì sao chúng ta phải yêu cây xanh?</a:t>
            </a:r>
            <a:r>
              <a:rPr kumimoji="0" lang="en-US" sz="3600" b="0" i="0" u="none" strike="noStrike" kern="0" cap="none" spc="0" normalizeH="0" baseline="0" noProof="0">
                <a:ln>
                  <a:noFill/>
                </a:ln>
                <a:solidFill>
                  <a:prstClr val="white"/>
                </a:solidFill>
                <a:effectLst/>
                <a:uLnTx/>
                <a:uFillTx/>
                <a:latin typeface="Calibri"/>
                <a:ea typeface="+mn-ea"/>
                <a:cs typeface="+mn-cs"/>
              </a:rPr>
              <a:t>em biết.</a:t>
            </a:r>
          </a:p>
        </p:txBody>
      </p:sp>
    </p:spTree>
    <p:extLst>
      <p:ext uri="{BB962C8B-B14F-4D97-AF65-F5344CB8AC3E}">
        <p14:creationId xmlns:p14="http://schemas.microsoft.com/office/powerpoint/2010/main" val="3891480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4FD902-A444-10B5-AB60-215FF1A96E62}"/>
              </a:ext>
            </a:extLst>
          </p:cNvPr>
          <p:cNvSpPr txBox="1"/>
          <p:nvPr/>
        </p:nvSpPr>
        <p:spPr>
          <a:xfrm>
            <a:off x="459180" y="473600"/>
            <a:ext cx="11732820" cy="1077218"/>
          </a:xfrm>
          <a:prstGeom prst="rect">
            <a:avLst/>
          </a:prstGeom>
          <a:noFill/>
        </p:spPr>
        <p:txBody>
          <a:bodyPr wrap="square">
            <a:spAutoFit/>
          </a:bodyPr>
          <a:lstStyle/>
          <a:p>
            <a:r>
              <a:rPr lang="en-US" sz="3200"/>
              <a:t>1. - Vẽ và ghi chú các bộ phận của một cây mà em biết theo gợi ý.</a:t>
            </a:r>
          </a:p>
          <a:p>
            <a:r>
              <a:rPr lang="en-US" sz="3200"/>
              <a:t>- Giới thiệu với bạn về đặc điểm và chức năng các bộ phận của cây đó.</a:t>
            </a:r>
          </a:p>
        </p:txBody>
      </p:sp>
      <p:pic>
        <p:nvPicPr>
          <p:cNvPr id="6" name="Picture 5">
            <a:extLst>
              <a:ext uri="{FF2B5EF4-FFF2-40B4-BE49-F238E27FC236}">
                <a16:creationId xmlns:a16="http://schemas.microsoft.com/office/drawing/2014/main" id="{C6B7FBC6-AE5D-302B-B0B2-6B66E57C1F54}"/>
              </a:ext>
            </a:extLst>
          </p:cNvPr>
          <p:cNvPicPr>
            <a:picLocks noChangeAspect="1"/>
          </p:cNvPicPr>
          <p:nvPr/>
        </p:nvPicPr>
        <p:blipFill rotWithShape="1">
          <a:blip r:embed="rId3">
            <a:extLst>
              <a:ext uri="{28A0092B-C50C-407E-A947-70E740481C1C}">
                <a14:useLocalDpi xmlns:a14="http://schemas.microsoft.com/office/drawing/2010/main" val="0"/>
              </a:ext>
            </a:extLst>
          </a:blip>
          <a:srcRect t="26667"/>
          <a:stretch/>
        </p:blipFill>
        <p:spPr>
          <a:xfrm>
            <a:off x="3573830" y="1550818"/>
            <a:ext cx="4640580" cy="5029200"/>
          </a:xfrm>
          <a:prstGeom prst="rect">
            <a:avLst/>
          </a:prstGeom>
        </p:spPr>
      </p:pic>
    </p:spTree>
    <p:extLst>
      <p:ext uri="{BB962C8B-B14F-4D97-AF65-F5344CB8AC3E}">
        <p14:creationId xmlns:p14="http://schemas.microsoft.com/office/powerpoint/2010/main" val="393920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BF729F9B-F501-5076-9782-182CDC261DCD}"/>
              </a:ext>
            </a:extLst>
          </p:cNvPr>
          <p:cNvGrpSpPr/>
          <p:nvPr/>
        </p:nvGrpSpPr>
        <p:grpSpPr>
          <a:xfrm>
            <a:off x="39732" y="5971880"/>
            <a:ext cx="12152268" cy="895350"/>
            <a:chOff x="-2055784" y="5706558"/>
            <a:chExt cx="12152268" cy="1151441"/>
          </a:xfrm>
        </p:grpSpPr>
        <p:pic>
          <p:nvPicPr>
            <p:cNvPr id="6" name="图片 10">
              <a:extLst>
                <a:ext uri="{FF2B5EF4-FFF2-40B4-BE49-F238E27FC236}">
                  <a16:creationId xmlns:a16="http://schemas.microsoft.com/office/drawing/2014/main" id="{9A60293E-CC00-7F68-9981-73ECB0160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7" name="图片 11">
              <a:extLst>
                <a:ext uri="{FF2B5EF4-FFF2-40B4-BE49-F238E27FC236}">
                  <a16:creationId xmlns:a16="http://schemas.microsoft.com/office/drawing/2014/main" id="{39197742-2509-3641-391A-867EA3EB7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8" name="图片 12">
              <a:extLst>
                <a:ext uri="{FF2B5EF4-FFF2-40B4-BE49-F238E27FC236}">
                  <a16:creationId xmlns:a16="http://schemas.microsoft.com/office/drawing/2014/main" id="{AE3B118F-58F8-51AB-2063-825D6FF74BAD}"/>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9" name="图片 13">
              <a:extLst>
                <a:ext uri="{FF2B5EF4-FFF2-40B4-BE49-F238E27FC236}">
                  <a16:creationId xmlns:a16="http://schemas.microsoft.com/office/drawing/2014/main" id="{3D0C49A1-6FF2-335B-080B-FD73D6BE4F13}"/>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0" name="图片 14">
              <a:extLst>
                <a:ext uri="{FF2B5EF4-FFF2-40B4-BE49-F238E27FC236}">
                  <a16:creationId xmlns:a16="http://schemas.microsoft.com/office/drawing/2014/main" id="{9B07793A-BE11-E95F-1ECB-5102381703B4}"/>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1" name="图片 15">
              <a:extLst>
                <a:ext uri="{FF2B5EF4-FFF2-40B4-BE49-F238E27FC236}">
                  <a16:creationId xmlns:a16="http://schemas.microsoft.com/office/drawing/2014/main" id="{C5194A8F-EC27-460A-C1BF-8B8F5B76A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2" name="图片 16">
              <a:extLst>
                <a:ext uri="{FF2B5EF4-FFF2-40B4-BE49-F238E27FC236}">
                  <a16:creationId xmlns:a16="http://schemas.microsoft.com/office/drawing/2014/main" id="{D19DE8FF-30CA-288B-948E-59D58D89F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grpSp>
        <p:nvGrpSpPr>
          <p:cNvPr id="14" name="Nhóm 13">
            <a:extLst>
              <a:ext uri="{FF2B5EF4-FFF2-40B4-BE49-F238E27FC236}">
                <a16:creationId xmlns:a16="http://schemas.microsoft.com/office/drawing/2014/main" id="{6D2B7894-B116-B4B4-2607-3F5B5E0F2EA5}"/>
              </a:ext>
            </a:extLst>
          </p:cNvPr>
          <p:cNvGrpSpPr/>
          <p:nvPr/>
        </p:nvGrpSpPr>
        <p:grpSpPr>
          <a:xfrm>
            <a:off x="1424752" y="0"/>
            <a:ext cx="10082151" cy="2979633"/>
            <a:chOff x="891984" y="180134"/>
            <a:chExt cx="9946329" cy="1613416"/>
          </a:xfrm>
        </p:grpSpPr>
        <p:sp>
          <p:nvSpPr>
            <p:cNvPr id="2" name="任意多边形: 形状 51">
              <a:extLst>
                <a:ext uri="{FF2B5EF4-FFF2-40B4-BE49-F238E27FC236}">
                  <a16:creationId xmlns:a16="http://schemas.microsoft.com/office/drawing/2014/main" id="{C3105BD9-7EAB-BB00-51EA-4112B83F6BD4}"/>
                </a:ext>
              </a:extLst>
            </p:cNvPr>
            <p:cNvSpPr/>
            <p:nvPr/>
          </p:nvSpPr>
          <p:spPr>
            <a:xfrm>
              <a:off x="891984" y="180134"/>
              <a:ext cx="9946329" cy="1613416"/>
            </a:xfrm>
            <a:custGeom>
              <a:avLst/>
              <a:gdLst>
                <a:gd name="connsiteX0" fmla="*/ 746540 w 10082151"/>
                <a:gd name="connsiteY0" fmla="*/ 0 h 2979633"/>
                <a:gd name="connsiteX1" fmla="*/ 1274424 w 10082151"/>
                <a:gd name="connsiteY1" fmla="*/ 174570 h 2979633"/>
                <a:gd name="connsiteX2" fmla="*/ 1283357 w 10082151"/>
                <a:gd name="connsiteY2" fmla="*/ 183214 h 2979633"/>
                <a:gd name="connsiteX3" fmla="*/ 1292290 w 10082151"/>
                <a:gd name="connsiteY3" fmla="*/ 174570 h 2979633"/>
                <a:gd name="connsiteX4" fmla="*/ 1820174 w 10082151"/>
                <a:gd name="connsiteY4" fmla="*/ 0 h 2979633"/>
                <a:gd name="connsiteX5" fmla="*/ 2348057 w 10082151"/>
                <a:gd name="connsiteY5" fmla="*/ 174570 h 2979633"/>
                <a:gd name="connsiteX6" fmla="*/ 2356992 w 10082151"/>
                <a:gd name="connsiteY6" fmla="*/ 183214 h 2979633"/>
                <a:gd name="connsiteX7" fmla="*/ 2365926 w 10082151"/>
                <a:gd name="connsiteY7" fmla="*/ 174570 h 2979633"/>
                <a:gd name="connsiteX8" fmla="*/ 2893809 w 10082151"/>
                <a:gd name="connsiteY8" fmla="*/ 0 h 2979633"/>
                <a:gd name="connsiteX9" fmla="*/ 3421693 w 10082151"/>
                <a:gd name="connsiteY9" fmla="*/ 174570 h 2979633"/>
                <a:gd name="connsiteX10" fmla="*/ 3430626 w 10082151"/>
                <a:gd name="connsiteY10" fmla="*/ 183214 h 2979633"/>
                <a:gd name="connsiteX11" fmla="*/ 3439559 w 10082151"/>
                <a:gd name="connsiteY11" fmla="*/ 174570 h 2979633"/>
                <a:gd name="connsiteX12" fmla="*/ 3967443 w 10082151"/>
                <a:gd name="connsiteY12" fmla="*/ 0 h 2979633"/>
                <a:gd name="connsiteX13" fmla="*/ 4495327 w 10082151"/>
                <a:gd name="connsiteY13" fmla="*/ 174570 h 2979633"/>
                <a:gd name="connsiteX14" fmla="*/ 4504262 w 10082151"/>
                <a:gd name="connsiteY14" fmla="*/ 183214 h 2979633"/>
                <a:gd name="connsiteX15" fmla="*/ 4513195 w 10082151"/>
                <a:gd name="connsiteY15" fmla="*/ 174570 h 2979633"/>
                <a:gd name="connsiteX16" fmla="*/ 5041078 w 10082151"/>
                <a:gd name="connsiteY16" fmla="*/ 0 h 2979633"/>
                <a:gd name="connsiteX17" fmla="*/ 5568962 w 10082151"/>
                <a:gd name="connsiteY17" fmla="*/ 174570 h 2979633"/>
                <a:gd name="connsiteX18" fmla="*/ 5577895 w 10082151"/>
                <a:gd name="connsiteY18" fmla="*/ 183214 h 2979633"/>
                <a:gd name="connsiteX19" fmla="*/ 5586829 w 10082151"/>
                <a:gd name="connsiteY19" fmla="*/ 174570 h 2979633"/>
                <a:gd name="connsiteX20" fmla="*/ 6114712 w 10082151"/>
                <a:gd name="connsiteY20" fmla="*/ 0 h 2979633"/>
                <a:gd name="connsiteX21" fmla="*/ 6642596 w 10082151"/>
                <a:gd name="connsiteY21" fmla="*/ 174570 h 2979633"/>
                <a:gd name="connsiteX22" fmla="*/ 6651529 w 10082151"/>
                <a:gd name="connsiteY22" fmla="*/ 183214 h 2979633"/>
                <a:gd name="connsiteX23" fmla="*/ 6660462 w 10082151"/>
                <a:gd name="connsiteY23" fmla="*/ 174570 h 2979633"/>
                <a:gd name="connsiteX24" fmla="*/ 7188346 w 10082151"/>
                <a:gd name="connsiteY24" fmla="*/ 0 h 2979633"/>
                <a:gd name="connsiteX25" fmla="*/ 7716230 w 10082151"/>
                <a:gd name="connsiteY25" fmla="*/ 174570 h 2979633"/>
                <a:gd name="connsiteX26" fmla="*/ 7725161 w 10082151"/>
                <a:gd name="connsiteY26" fmla="*/ 183213 h 2979633"/>
                <a:gd name="connsiteX27" fmla="*/ 7734094 w 10082151"/>
                <a:gd name="connsiteY27" fmla="*/ 174570 h 2979633"/>
                <a:gd name="connsiteX28" fmla="*/ 8261978 w 10082151"/>
                <a:gd name="connsiteY28" fmla="*/ 0 h 2979633"/>
                <a:gd name="connsiteX29" fmla="*/ 8789862 w 10082151"/>
                <a:gd name="connsiteY29" fmla="*/ 174570 h 2979633"/>
                <a:gd name="connsiteX30" fmla="*/ 8798795 w 10082151"/>
                <a:gd name="connsiteY30" fmla="*/ 183213 h 2979633"/>
                <a:gd name="connsiteX31" fmla="*/ 8807726 w 10082151"/>
                <a:gd name="connsiteY31" fmla="*/ 174570 h 2979633"/>
                <a:gd name="connsiteX32" fmla="*/ 9335610 w 10082151"/>
                <a:gd name="connsiteY32" fmla="*/ 0 h 2979633"/>
                <a:gd name="connsiteX33" fmla="*/ 10082151 w 10082151"/>
                <a:gd name="connsiteY33" fmla="*/ 596021 h 2979633"/>
                <a:gd name="connsiteX34" fmla="*/ 9863493 w 10082151"/>
                <a:gd name="connsiteY34" fmla="*/ 1017472 h 2979633"/>
                <a:gd name="connsiteX35" fmla="*/ 9824865 w 10082151"/>
                <a:gd name="connsiteY35" fmla="*/ 1042918 h 2979633"/>
                <a:gd name="connsiteX36" fmla="*/ 9863493 w 10082151"/>
                <a:gd name="connsiteY36" fmla="*/ 1068364 h 2979633"/>
                <a:gd name="connsiteX37" fmla="*/ 10082151 w 10082151"/>
                <a:gd name="connsiteY37" fmla="*/ 1489815 h 2979633"/>
                <a:gd name="connsiteX38" fmla="*/ 9863493 w 10082151"/>
                <a:gd name="connsiteY38" fmla="*/ 1911267 h 2979633"/>
                <a:gd name="connsiteX39" fmla="*/ 9824863 w 10082151"/>
                <a:gd name="connsiteY39" fmla="*/ 1936714 h 2979633"/>
                <a:gd name="connsiteX40" fmla="*/ 9863493 w 10082151"/>
                <a:gd name="connsiteY40" fmla="*/ 1962160 h 2979633"/>
                <a:gd name="connsiteX41" fmla="*/ 10082151 w 10082151"/>
                <a:gd name="connsiteY41" fmla="*/ 2383611 h 2979633"/>
                <a:gd name="connsiteX42" fmla="*/ 9335610 w 10082151"/>
                <a:gd name="connsiteY42" fmla="*/ 2979633 h 2979633"/>
                <a:gd name="connsiteX43" fmla="*/ 8807726 w 10082151"/>
                <a:gd name="connsiteY43" fmla="*/ 2805062 h 2979633"/>
                <a:gd name="connsiteX44" fmla="*/ 8798790 w 10082151"/>
                <a:gd name="connsiteY44" fmla="*/ 2796415 h 2979633"/>
                <a:gd name="connsiteX45" fmla="*/ 8789853 w 10082151"/>
                <a:gd name="connsiteY45" fmla="*/ 2805062 h 2979633"/>
                <a:gd name="connsiteX46" fmla="*/ 8261969 w 10082151"/>
                <a:gd name="connsiteY46" fmla="*/ 2979633 h 2979633"/>
                <a:gd name="connsiteX47" fmla="*/ 7734086 w 10082151"/>
                <a:gd name="connsiteY47" fmla="*/ 2805062 h 2979633"/>
                <a:gd name="connsiteX48" fmla="*/ 7725154 w 10082151"/>
                <a:gd name="connsiteY48" fmla="*/ 2796419 h 2979633"/>
                <a:gd name="connsiteX49" fmla="*/ 7716221 w 10082151"/>
                <a:gd name="connsiteY49" fmla="*/ 2805062 h 2979633"/>
                <a:gd name="connsiteX50" fmla="*/ 7188337 w 10082151"/>
                <a:gd name="connsiteY50" fmla="*/ 2979633 h 2979633"/>
                <a:gd name="connsiteX51" fmla="*/ 6660454 w 10082151"/>
                <a:gd name="connsiteY51" fmla="*/ 2805062 h 2979633"/>
                <a:gd name="connsiteX52" fmla="*/ 6651520 w 10082151"/>
                <a:gd name="connsiteY52" fmla="*/ 2796418 h 2979633"/>
                <a:gd name="connsiteX53" fmla="*/ 6642587 w 10082151"/>
                <a:gd name="connsiteY53" fmla="*/ 2805062 h 2979633"/>
                <a:gd name="connsiteX54" fmla="*/ 6114704 w 10082151"/>
                <a:gd name="connsiteY54" fmla="*/ 2979633 h 2979633"/>
                <a:gd name="connsiteX55" fmla="*/ 5586820 w 10082151"/>
                <a:gd name="connsiteY55" fmla="*/ 2805062 h 2979633"/>
                <a:gd name="connsiteX56" fmla="*/ 5577888 w 10082151"/>
                <a:gd name="connsiteY56" fmla="*/ 2796419 h 2979633"/>
                <a:gd name="connsiteX57" fmla="*/ 5568955 w 10082151"/>
                <a:gd name="connsiteY57" fmla="*/ 2805062 h 2979633"/>
                <a:gd name="connsiteX58" fmla="*/ 5041072 w 10082151"/>
                <a:gd name="connsiteY58" fmla="*/ 2979633 h 2979633"/>
                <a:gd name="connsiteX59" fmla="*/ 4513188 w 10082151"/>
                <a:gd name="connsiteY59" fmla="*/ 2805062 h 2979633"/>
                <a:gd name="connsiteX60" fmla="*/ 4504255 w 10082151"/>
                <a:gd name="connsiteY60" fmla="*/ 2796418 h 2979633"/>
                <a:gd name="connsiteX61" fmla="*/ 4495323 w 10082151"/>
                <a:gd name="connsiteY61" fmla="*/ 2805062 h 2979633"/>
                <a:gd name="connsiteX62" fmla="*/ 3967438 w 10082151"/>
                <a:gd name="connsiteY62" fmla="*/ 2979633 h 2979633"/>
                <a:gd name="connsiteX63" fmla="*/ 3439554 w 10082151"/>
                <a:gd name="connsiteY63" fmla="*/ 2805062 h 2979633"/>
                <a:gd name="connsiteX64" fmla="*/ 3430623 w 10082151"/>
                <a:gd name="connsiteY64" fmla="*/ 2796419 h 2979633"/>
                <a:gd name="connsiteX65" fmla="*/ 3421689 w 10082151"/>
                <a:gd name="connsiteY65" fmla="*/ 2805062 h 2979633"/>
                <a:gd name="connsiteX66" fmla="*/ 2893806 w 10082151"/>
                <a:gd name="connsiteY66" fmla="*/ 2979633 h 2979633"/>
                <a:gd name="connsiteX67" fmla="*/ 2365922 w 10082151"/>
                <a:gd name="connsiteY67" fmla="*/ 2805062 h 2979633"/>
                <a:gd name="connsiteX68" fmla="*/ 2356989 w 10082151"/>
                <a:gd name="connsiteY68" fmla="*/ 2796418 h 2979633"/>
                <a:gd name="connsiteX69" fmla="*/ 2348056 w 10082151"/>
                <a:gd name="connsiteY69" fmla="*/ 2805062 h 2979633"/>
                <a:gd name="connsiteX70" fmla="*/ 1820172 w 10082151"/>
                <a:gd name="connsiteY70" fmla="*/ 2979633 h 2979633"/>
                <a:gd name="connsiteX71" fmla="*/ 1292288 w 10082151"/>
                <a:gd name="connsiteY71" fmla="*/ 2805062 h 2979633"/>
                <a:gd name="connsiteX72" fmla="*/ 1283357 w 10082151"/>
                <a:gd name="connsiteY72" fmla="*/ 2796419 h 2979633"/>
                <a:gd name="connsiteX73" fmla="*/ 1274426 w 10082151"/>
                <a:gd name="connsiteY73" fmla="*/ 2805062 h 2979633"/>
                <a:gd name="connsiteX74" fmla="*/ 746540 w 10082151"/>
                <a:gd name="connsiteY74" fmla="*/ 2979633 h 2979633"/>
                <a:gd name="connsiteX75" fmla="*/ 0 w 10082151"/>
                <a:gd name="connsiteY75" fmla="*/ 2383611 h 2979633"/>
                <a:gd name="connsiteX76" fmla="*/ 218657 w 10082151"/>
                <a:gd name="connsiteY76" fmla="*/ 1962160 h 2979633"/>
                <a:gd name="connsiteX77" fmla="*/ 257287 w 10082151"/>
                <a:gd name="connsiteY77" fmla="*/ 1936714 h 2979633"/>
                <a:gd name="connsiteX78" fmla="*/ 218657 w 10082151"/>
                <a:gd name="connsiteY78" fmla="*/ 1911267 h 2979633"/>
                <a:gd name="connsiteX79" fmla="*/ 0 w 10082151"/>
                <a:gd name="connsiteY79" fmla="*/ 1489815 h 2979633"/>
                <a:gd name="connsiteX80" fmla="*/ 218657 w 10082151"/>
                <a:gd name="connsiteY80" fmla="*/ 1068364 h 2979633"/>
                <a:gd name="connsiteX81" fmla="*/ 257285 w 10082151"/>
                <a:gd name="connsiteY81" fmla="*/ 1042918 h 2979633"/>
                <a:gd name="connsiteX82" fmla="*/ 218657 w 10082151"/>
                <a:gd name="connsiteY82" fmla="*/ 1017472 h 2979633"/>
                <a:gd name="connsiteX83" fmla="*/ 0 w 10082151"/>
                <a:gd name="connsiteY83" fmla="*/ 596021 h 2979633"/>
                <a:gd name="connsiteX84" fmla="*/ 746540 w 10082151"/>
                <a:gd name="connsiteY84" fmla="*/ 0 h 297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082151" h="2979633" fill="none" extrusionOk="0">
                  <a:moveTo>
                    <a:pt x="746540" y="0"/>
                  </a:moveTo>
                  <a:cubicBezTo>
                    <a:pt x="964670" y="-8770"/>
                    <a:pt x="1178008" y="59147"/>
                    <a:pt x="1274424" y="174570"/>
                  </a:cubicBezTo>
                  <a:cubicBezTo>
                    <a:pt x="1276783" y="177539"/>
                    <a:pt x="1279316" y="179666"/>
                    <a:pt x="1283357" y="183214"/>
                  </a:cubicBezTo>
                  <a:cubicBezTo>
                    <a:pt x="1286609" y="180683"/>
                    <a:pt x="1289413" y="177209"/>
                    <a:pt x="1292290" y="174570"/>
                  </a:cubicBezTo>
                  <a:cubicBezTo>
                    <a:pt x="1408666" y="74623"/>
                    <a:pt x="1600010" y="32254"/>
                    <a:pt x="1820174" y="0"/>
                  </a:cubicBezTo>
                  <a:cubicBezTo>
                    <a:pt x="2039353" y="6817"/>
                    <a:pt x="2199047" y="77743"/>
                    <a:pt x="2348057" y="174570"/>
                  </a:cubicBezTo>
                  <a:cubicBezTo>
                    <a:pt x="2352479" y="178131"/>
                    <a:pt x="2353420" y="178969"/>
                    <a:pt x="2356992" y="183214"/>
                  </a:cubicBezTo>
                  <a:cubicBezTo>
                    <a:pt x="2360122" y="180334"/>
                    <a:pt x="2362592" y="177956"/>
                    <a:pt x="2365926" y="174570"/>
                  </a:cubicBezTo>
                  <a:cubicBezTo>
                    <a:pt x="2498417" y="113483"/>
                    <a:pt x="2681463" y="20197"/>
                    <a:pt x="2893809" y="0"/>
                  </a:cubicBezTo>
                  <a:cubicBezTo>
                    <a:pt x="3121458" y="20627"/>
                    <a:pt x="3317491" y="72312"/>
                    <a:pt x="3421693" y="174570"/>
                  </a:cubicBezTo>
                  <a:cubicBezTo>
                    <a:pt x="3424745" y="177466"/>
                    <a:pt x="3429027" y="180892"/>
                    <a:pt x="3430626" y="183214"/>
                  </a:cubicBezTo>
                  <a:cubicBezTo>
                    <a:pt x="3433134" y="180427"/>
                    <a:pt x="3437086" y="177244"/>
                    <a:pt x="3439559" y="174570"/>
                  </a:cubicBezTo>
                  <a:cubicBezTo>
                    <a:pt x="3571297" y="111219"/>
                    <a:pt x="3745438" y="37502"/>
                    <a:pt x="3967443" y="0"/>
                  </a:cubicBezTo>
                  <a:cubicBezTo>
                    <a:pt x="4163989" y="-5961"/>
                    <a:pt x="4368729" y="62493"/>
                    <a:pt x="4495327" y="174570"/>
                  </a:cubicBezTo>
                  <a:cubicBezTo>
                    <a:pt x="4499508" y="178553"/>
                    <a:pt x="4500488" y="179080"/>
                    <a:pt x="4504262" y="183214"/>
                  </a:cubicBezTo>
                  <a:cubicBezTo>
                    <a:pt x="4506062" y="180725"/>
                    <a:pt x="4510649" y="176366"/>
                    <a:pt x="4513195" y="174570"/>
                  </a:cubicBezTo>
                  <a:cubicBezTo>
                    <a:pt x="4621045" y="56495"/>
                    <a:pt x="4839229" y="-23970"/>
                    <a:pt x="5041078" y="0"/>
                  </a:cubicBezTo>
                  <a:cubicBezTo>
                    <a:pt x="5243659" y="22732"/>
                    <a:pt x="5444215" y="80057"/>
                    <a:pt x="5568962" y="174570"/>
                  </a:cubicBezTo>
                  <a:cubicBezTo>
                    <a:pt x="5572960" y="178387"/>
                    <a:pt x="5574852" y="180749"/>
                    <a:pt x="5577895" y="183214"/>
                  </a:cubicBezTo>
                  <a:cubicBezTo>
                    <a:pt x="5580414" y="180892"/>
                    <a:pt x="5584879" y="176966"/>
                    <a:pt x="5586829" y="174570"/>
                  </a:cubicBezTo>
                  <a:cubicBezTo>
                    <a:pt x="5763741" y="92799"/>
                    <a:pt x="5908668" y="-41856"/>
                    <a:pt x="6114712" y="0"/>
                  </a:cubicBezTo>
                  <a:cubicBezTo>
                    <a:pt x="6318420" y="4905"/>
                    <a:pt x="6499386" y="41332"/>
                    <a:pt x="6642596" y="174570"/>
                  </a:cubicBezTo>
                  <a:cubicBezTo>
                    <a:pt x="6645975" y="178515"/>
                    <a:pt x="6649245" y="180545"/>
                    <a:pt x="6651529" y="183214"/>
                  </a:cubicBezTo>
                  <a:cubicBezTo>
                    <a:pt x="6654182" y="181364"/>
                    <a:pt x="6657038" y="178125"/>
                    <a:pt x="6660462" y="174570"/>
                  </a:cubicBezTo>
                  <a:cubicBezTo>
                    <a:pt x="6801274" y="55271"/>
                    <a:pt x="7014741" y="-6738"/>
                    <a:pt x="7188346" y="0"/>
                  </a:cubicBezTo>
                  <a:cubicBezTo>
                    <a:pt x="7399728" y="-25943"/>
                    <a:pt x="7597818" y="48567"/>
                    <a:pt x="7716230" y="174570"/>
                  </a:cubicBezTo>
                  <a:cubicBezTo>
                    <a:pt x="7720072" y="177835"/>
                    <a:pt x="7721911" y="180747"/>
                    <a:pt x="7725161" y="183213"/>
                  </a:cubicBezTo>
                  <a:cubicBezTo>
                    <a:pt x="7727154" y="180544"/>
                    <a:pt x="7732225" y="176396"/>
                    <a:pt x="7734094" y="174570"/>
                  </a:cubicBezTo>
                  <a:cubicBezTo>
                    <a:pt x="7830008" y="53773"/>
                    <a:pt x="8083580" y="-25689"/>
                    <a:pt x="8261978" y="0"/>
                  </a:cubicBezTo>
                  <a:cubicBezTo>
                    <a:pt x="8464748" y="14330"/>
                    <a:pt x="8659559" y="43682"/>
                    <a:pt x="8789862" y="174570"/>
                  </a:cubicBezTo>
                  <a:cubicBezTo>
                    <a:pt x="8793778" y="177673"/>
                    <a:pt x="8794830" y="179575"/>
                    <a:pt x="8798795" y="183213"/>
                  </a:cubicBezTo>
                  <a:cubicBezTo>
                    <a:pt x="8800851" y="180481"/>
                    <a:pt x="8805364" y="177117"/>
                    <a:pt x="8807726" y="174570"/>
                  </a:cubicBezTo>
                  <a:cubicBezTo>
                    <a:pt x="8932523" y="23640"/>
                    <a:pt x="9132275" y="36668"/>
                    <a:pt x="9335610" y="0"/>
                  </a:cubicBezTo>
                  <a:cubicBezTo>
                    <a:pt x="9762544" y="-12178"/>
                    <a:pt x="10124763" y="233294"/>
                    <a:pt x="10082151" y="596021"/>
                  </a:cubicBezTo>
                  <a:cubicBezTo>
                    <a:pt x="10101629" y="766200"/>
                    <a:pt x="10006441" y="950048"/>
                    <a:pt x="9863493" y="1017472"/>
                  </a:cubicBezTo>
                  <a:cubicBezTo>
                    <a:pt x="9853847" y="1026281"/>
                    <a:pt x="9843234" y="1029355"/>
                    <a:pt x="9824865" y="1042918"/>
                  </a:cubicBezTo>
                  <a:cubicBezTo>
                    <a:pt x="9844987" y="1054278"/>
                    <a:pt x="9849919" y="1061525"/>
                    <a:pt x="9863493" y="1068364"/>
                  </a:cubicBezTo>
                  <a:cubicBezTo>
                    <a:pt x="10003643" y="1215604"/>
                    <a:pt x="10110095" y="1314736"/>
                    <a:pt x="10082151" y="1489815"/>
                  </a:cubicBezTo>
                  <a:cubicBezTo>
                    <a:pt x="10078068" y="1661008"/>
                    <a:pt x="10024456" y="1797316"/>
                    <a:pt x="9863493" y="1911267"/>
                  </a:cubicBezTo>
                  <a:cubicBezTo>
                    <a:pt x="9848745" y="1918446"/>
                    <a:pt x="9835672" y="1929882"/>
                    <a:pt x="9824863" y="1936714"/>
                  </a:cubicBezTo>
                  <a:cubicBezTo>
                    <a:pt x="9833213" y="1941055"/>
                    <a:pt x="9844559" y="1951506"/>
                    <a:pt x="9863493" y="1962160"/>
                  </a:cubicBezTo>
                  <a:cubicBezTo>
                    <a:pt x="9991413" y="2071235"/>
                    <a:pt x="10078693" y="2213633"/>
                    <a:pt x="10082151" y="2383611"/>
                  </a:cubicBezTo>
                  <a:cubicBezTo>
                    <a:pt x="10114553" y="2692485"/>
                    <a:pt x="9743682" y="2996651"/>
                    <a:pt x="9335610" y="2979633"/>
                  </a:cubicBezTo>
                  <a:cubicBezTo>
                    <a:pt x="9137707" y="2965121"/>
                    <a:pt x="8956890" y="2890461"/>
                    <a:pt x="8807726" y="2805062"/>
                  </a:cubicBezTo>
                  <a:cubicBezTo>
                    <a:pt x="8804076" y="2801532"/>
                    <a:pt x="8801188" y="2799575"/>
                    <a:pt x="8798790" y="2796415"/>
                  </a:cubicBezTo>
                  <a:cubicBezTo>
                    <a:pt x="8795273" y="2800665"/>
                    <a:pt x="8793708" y="2800794"/>
                    <a:pt x="8789853" y="2805062"/>
                  </a:cubicBezTo>
                  <a:cubicBezTo>
                    <a:pt x="8647931" y="2909355"/>
                    <a:pt x="8447077" y="2976006"/>
                    <a:pt x="8261969" y="2979633"/>
                  </a:cubicBezTo>
                  <a:cubicBezTo>
                    <a:pt x="8061037" y="2984621"/>
                    <a:pt x="7837838" y="2910806"/>
                    <a:pt x="7734086" y="2805062"/>
                  </a:cubicBezTo>
                  <a:cubicBezTo>
                    <a:pt x="7730442" y="2800905"/>
                    <a:pt x="7729189" y="2800207"/>
                    <a:pt x="7725154" y="2796419"/>
                  </a:cubicBezTo>
                  <a:cubicBezTo>
                    <a:pt x="7722593" y="2798997"/>
                    <a:pt x="7718627" y="2802829"/>
                    <a:pt x="7716221" y="2805062"/>
                  </a:cubicBezTo>
                  <a:cubicBezTo>
                    <a:pt x="7563105" y="2924515"/>
                    <a:pt x="7401178" y="3006692"/>
                    <a:pt x="7188337" y="2979633"/>
                  </a:cubicBezTo>
                  <a:cubicBezTo>
                    <a:pt x="6995644" y="2969017"/>
                    <a:pt x="6757006" y="2906454"/>
                    <a:pt x="6660454" y="2805062"/>
                  </a:cubicBezTo>
                  <a:cubicBezTo>
                    <a:pt x="6656456" y="2801676"/>
                    <a:pt x="6653352" y="2798320"/>
                    <a:pt x="6651520" y="2796418"/>
                  </a:cubicBezTo>
                  <a:cubicBezTo>
                    <a:pt x="6648673" y="2799742"/>
                    <a:pt x="6646584" y="2801224"/>
                    <a:pt x="6642587" y="2805062"/>
                  </a:cubicBezTo>
                  <a:cubicBezTo>
                    <a:pt x="6520894" y="2889417"/>
                    <a:pt x="6292300" y="2946673"/>
                    <a:pt x="6114704" y="2979633"/>
                  </a:cubicBezTo>
                  <a:cubicBezTo>
                    <a:pt x="5880409" y="2969661"/>
                    <a:pt x="5703344" y="2933359"/>
                    <a:pt x="5586820" y="2805062"/>
                  </a:cubicBezTo>
                  <a:cubicBezTo>
                    <a:pt x="5584637" y="2803614"/>
                    <a:pt x="5580017" y="2798078"/>
                    <a:pt x="5577888" y="2796419"/>
                  </a:cubicBezTo>
                  <a:cubicBezTo>
                    <a:pt x="5574393" y="2799789"/>
                    <a:pt x="5572890" y="2801833"/>
                    <a:pt x="5568955" y="2805062"/>
                  </a:cubicBezTo>
                  <a:cubicBezTo>
                    <a:pt x="5406963" y="2933541"/>
                    <a:pt x="5220390" y="2981510"/>
                    <a:pt x="5041072" y="2979633"/>
                  </a:cubicBezTo>
                  <a:cubicBezTo>
                    <a:pt x="4847983" y="3012082"/>
                    <a:pt x="4677931" y="2930159"/>
                    <a:pt x="4513188" y="2805062"/>
                  </a:cubicBezTo>
                  <a:cubicBezTo>
                    <a:pt x="4511368" y="2802455"/>
                    <a:pt x="4506692" y="2799485"/>
                    <a:pt x="4504255" y="2796418"/>
                  </a:cubicBezTo>
                  <a:cubicBezTo>
                    <a:pt x="4500067" y="2799758"/>
                    <a:pt x="4499022" y="2802163"/>
                    <a:pt x="4495323" y="2805062"/>
                  </a:cubicBezTo>
                  <a:cubicBezTo>
                    <a:pt x="4371148" y="2935237"/>
                    <a:pt x="4160083" y="2989102"/>
                    <a:pt x="3967438" y="2979633"/>
                  </a:cubicBezTo>
                  <a:cubicBezTo>
                    <a:pt x="3732089" y="3007149"/>
                    <a:pt x="3573997" y="2919279"/>
                    <a:pt x="3439554" y="2805062"/>
                  </a:cubicBezTo>
                  <a:cubicBezTo>
                    <a:pt x="3436529" y="2802800"/>
                    <a:pt x="3433190" y="2798593"/>
                    <a:pt x="3430623" y="2796419"/>
                  </a:cubicBezTo>
                  <a:cubicBezTo>
                    <a:pt x="3427839" y="2798301"/>
                    <a:pt x="3425580" y="2802008"/>
                    <a:pt x="3421689" y="2805062"/>
                  </a:cubicBezTo>
                  <a:cubicBezTo>
                    <a:pt x="3288610" y="2921063"/>
                    <a:pt x="3088961" y="2980874"/>
                    <a:pt x="2893806" y="2979633"/>
                  </a:cubicBezTo>
                  <a:cubicBezTo>
                    <a:pt x="2678495" y="2985930"/>
                    <a:pt x="2485473" y="2913760"/>
                    <a:pt x="2365922" y="2805062"/>
                  </a:cubicBezTo>
                  <a:cubicBezTo>
                    <a:pt x="2361965" y="2800682"/>
                    <a:pt x="2360876" y="2799949"/>
                    <a:pt x="2356989" y="2796418"/>
                  </a:cubicBezTo>
                  <a:cubicBezTo>
                    <a:pt x="2354399" y="2798815"/>
                    <a:pt x="2350932" y="2801419"/>
                    <a:pt x="2348056" y="2805062"/>
                  </a:cubicBezTo>
                  <a:cubicBezTo>
                    <a:pt x="2197377" y="2897633"/>
                    <a:pt x="2011100" y="3007827"/>
                    <a:pt x="1820172" y="2979633"/>
                  </a:cubicBezTo>
                  <a:cubicBezTo>
                    <a:pt x="1592600" y="2985149"/>
                    <a:pt x="1416388" y="2911100"/>
                    <a:pt x="1292288" y="2805062"/>
                  </a:cubicBezTo>
                  <a:cubicBezTo>
                    <a:pt x="1289650" y="2802352"/>
                    <a:pt x="1287821" y="2800052"/>
                    <a:pt x="1283357" y="2796419"/>
                  </a:cubicBezTo>
                  <a:cubicBezTo>
                    <a:pt x="1280206" y="2798803"/>
                    <a:pt x="1276853" y="2802335"/>
                    <a:pt x="1274426" y="2805062"/>
                  </a:cubicBezTo>
                  <a:cubicBezTo>
                    <a:pt x="1138341" y="2944916"/>
                    <a:pt x="946220" y="2940793"/>
                    <a:pt x="746540" y="2979633"/>
                  </a:cubicBezTo>
                  <a:cubicBezTo>
                    <a:pt x="366286" y="3009713"/>
                    <a:pt x="-1688" y="2760409"/>
                    <a:pt x="0" y="2383611"/>
                  </a:cubicBezTo>
                  <a:cubicBezTo>
                    <a:pt x="-12567" y="2199591"/>
                    <a:pt x="107508" y="2045460"/>
                    <a:pt x="218657" y="1962160"/>
                  </a:cubicBezTo>
                  <a:cubicBezTo>
                    <a:pt x="234644" y="1949364"/>
                    <a:pt x="246328" y="1942401"/>
                    <a:pt x="257287" y="1936714"/>
                  </a:cubicBezTo>
                  <a:cubicBezTo>
                    <a:pt x="241981" y="1924575"/>
                    <a:pt x="233178" y="1919833"/>
                    <a:pt x="218657" y="1911267"/>
                  </a:cubicBezTo>
                  <a:cubicBezTo>
                    <a:pt x="105383" y="1815976"/>
                    <a:pt x="20886" y="1655473"/>
                    <a:pt x="0" y="1489815"/>
                  </a:cubicBezTo>
                  <a:cubicBezTo>
                    <a:pt x="-20218" y="1356407"/>
                    <a:pt x="45297" y="1186045"/>
                    <a:pt x="218657" y="1068364"/>
                  </a:cubicBezTo>
                  <a:cubicBezTo>
                    <a:pt x="233037" y="1057308"/>
                    <a:pt x="243678" y="1050249"/>
                    <a:pt x="257285" y="1042918"/>
                  </a:cubicBezTo>
                  <a:cubicBezTo>
                    <a:pt x="249151" y="1037678"/>
                    <a:pt x="235938" y="1028172"/>
                    <a:pt x="218657" y="1017472"/>
                  </a:cubicBezTo>
                  <a:cubicBezTo>
                    <a:pt x="64211" y="896431"/>
                    <a:pt x="-35322" y="747588"/>
                    <a:pt x="0" y="596021"/>
                  </a:cubicBezTo>
                  <a:cubicBezTo>
                    <a:pt x="-13510" y="275646"/>
                    <a:pt x="315752" y="-44092"/>
                    <a:pt x="746540" y="0"/>
                  </a:cubicBezTo>
                  <a:close/>
                </a:path>
                <a:path w="10082151" h="2979633" stroke="0" extrusionOk="0">
                  <a:moveTo>
                    <a:pt x="746540" y="0"/>
                  </a:moveTo>
                  <a:cubicBezTo>
                    <a:pt x="975827" y="-33466"/>
                    <a:pt x="1118122" y="102585"/>
                    <a:pt x="1274424" y="174570"/>
                  </a:cubicBezTo>
                  <a:cubicBezTo>
                    <a:pt x="1277966" y="177424"/>
                    <a:pt x="1280931" y="181562"/>
                    <a:pt x="1283357" y="183214"/>
                  </a:cubicBezTo>
                  <a:cubicBezTo>
                    <a:pt x="1285851" y="181522"/>
                    <a:pt x="1288583" y="178910"/>
                    <a:pt x="1292290" y="174570"/>
                  </a:cubicBezTo>
                  <a:cubicBezTo>
                    <a:pt x="1440614" y="41454"/>
                    <a:pt x="1628184" y="1990"/>
                    <a:pt x="1820174" y="0"/>
                  </a:cubicBezTo>
                  <a:cubicBezTo>
                    <a:pt x="2011200" y="-24053"/>
                    <a:pt x="2185946" y="80648"/>
                    <a:pt x="2348057" y="174570"/>
                  </a:cubicBezTo>
                  <a:cubicBezTo>
                    <a:pt x="2352174" y="177842"/>
                    <a:pt x="2352802" y="179832"/>
                    <a:pt x="2356992" y="183214"/>
                  </a:cubicBezTo>
                  <a:cubicBezTo>
                    <a:pt x="2359670" y="180029"/>
                    <a:pt x="2361883" y="177979"/>
                    <a:pt x="2365926" y="174570"/>
                  </a:cubicBezTo>
                  <a:cubicBezTo>
                    <a:pt x="2525371" y="82250"/>
                    <a:pt x="2731300" y="-14844"/>
                    <a:pt x="2893809" y="0"/>
                  </a:cubicBezTo>
                  <a:cubicBezTo>
                    <a:pt x="3094001" y="3887"/>
                    <a:pt x="3251655" y="54332"/>
                    <a:pt x="3421693" y="174570"/>
                  </a:cubicBezTo>
                  <a:cubicBezTo>
                    <a:pt x="3424631" y="177772"/>
                    <a:pt x="3428695" y="181217"/>
                    <a:pt x="3430626" y="183214"/>
                  </a:cubicBezTo>
                  <a:cubicBezTo>
                    <a:pt x="3432948" y="181243"/>
                    <a:pt x="3435587" y="179023"/>
                    <a:pt x="3439559" y="174570"/>
                  </a:cubicBezTo>
                  <a:cubicBezTo>
                    <a:pt x="3572341" y="103583"/>
                    <a:pt x="3734340" y="30502"/>
                    <a:pt x="3967443" y="0"/>
                  </a:cubicBezTo>
                  <a:cubicBezTo>
                    <a:pt x="4159572" y="-36311"/>
                    <a:pt x="4374457" y="79485"/>
                    <a:pt x="4495327" y="174570"/>
                  </a:cubicBezTo>
                  <a:cubicBezTo>
                    <a:pt x="4498810" y="177703"/>
                    <a:pt x="4501388" y="180363"/>
                    <a:pt x="4504262" y="183214"/>
                  </a:cubicBezTo>
                  <a:cubicBezTo>
                    <a:pt x="4508345" y="179720"/>
                    <a:pt x="4510768" y="176594"/>
                    <a:pt x="4513195" y="174570"/>
                  </a:cubicBezTo>
                  <a:cubicBezTo>
                    <a:pt x="4636994" y="46332"/>
                    <a:pt x="4795435" y="-11043"/>
                    <a:pt x="5041078" y="0"/>
                  </a:cubicBezTo>
                  <a:cubicBezTo>
                    <a:pt x="5231213" y="12991"/>
                    <a:pt x="5440979" y="76539"/>
                    <a:pt x="5568962" y="174570"/>
                  </a:cubicBezTo>
                  <a:cubicBezTo>
                    <a:pt x="5570611" y="176869"/>
                    <a:pt x="5573208" y="179234"/>
                    <a:pt x="5577895" y="183214"/>
                  </a:cubicBezTo>
                  <a:cubicBezTo>
                    <a:pt x="5581085" y="180647"/>
                    <a:pt x="5583361" y="177527"/>
                    <a:pt x="5586829" y="174570"/>
                  </a:cubicBezTo>
                  <a:cubicBezTo>
                    <a:pt x="5722410" y="93737"/>
                    <a:pt x="5898780" y="-3922"/>
                    <a:pt x="6114712" y="0"/>
                  </a:cubicBezTo>
                  <a:cubicBezTo>
                    <a:pt x="6335186" y="-24840"/>
                    <a:pt x="6515611" y="77321"/>
                    <a:pt x="6642596" y="174570"/>
                  </a:cubicBezTo>
                  <a:cubicBezTo>
                    <a:pt x="6645178" y="176532"/>
                    <a:pt x="6647512" y="179443"/>
                    <a:pt x="6651529" y="183214"/>
                  </a:cubicBezTo>
                  <a:cubicBezTo>
                    <a:pt x="6654781" y="180075"/>
                    <a:pt x="6657607" y="176572"/>
                    <a:pt x="6660462" y="174570"/>
                  </a:cubicBezTo>
                  <a:cubicBezTo>
                    <a:pt x="6775800" y="89500"/>
                    <a:pt x="6984136" y="-15522"/>
                    <a:pt x="7188346" y="0"/>
                  </a:cubicBezTo>
                  <a:cubicBezTo>
                    <a:pt x="7405025" y="-500"/>
                    <a:pt x="7620506" y="78186"/>
                    <a:pt x="7716230" y="174570"/>
                  </a:cubicBezTo>
                  <a:cubicBezTo>
                    <a:pt x="7720443" y="178346"/>
                    <a:pt x="7721276" y="179601"/>
                    <a:pt x="7725161" y="183213"/>
                  </a:cubicBezTo>
                  <a:cubicBezTo>
                    <a:pt x="7728614" y="180350"/>
                    <a:pt x="7730426" y="178789"/>
                    <a:pt x="7734094" y="174570"/>
                  </a:cubicBezTo>
                  <a:cubicBezTo>
                    <a:pt x="7914260" y="81835"/>
                    <a:pt x="8039732" y="-9400"/>
                    <a:pt x="8261978" y="0"/>
                  </a:cubicBezTo>
                  <a:cubicBezTo>
                    <a:pt x="8494050" y="-13353"/>
                    <a:pt x="8656293" y="60628"/>
                    <a:pt x="8789862" y="174570"/>
                  </a:cubicBezTo>
                  <a:cubicBezTo>
                    <a:pt x="8792153" y="175982"/>
                    <a:pt x="8794294" y="179297"/>
                    <a:pt x="8798795" y="183213"/>
                  </a:cubicBezTo>
                  <a:cubicBezTo>
                    <a:pt x="8802062" y="180294"/>
                    <a:pt x="8804651" y="177733"/>
                    <a:pt x="8807726" y="174570"/>
                  </a:cubicBezTo>
                  <a:cubicBezTo>
                    <a:pt x="8987703" y="60323"/>
                    <a:pt x="9103127" y="13361"/>
                    <a:pt x="9335610" y="0"/>
                  </a:cubicBezTo>
                  <a:cubicBezTo>
                    <a:pt x="9747273" y="75408"/>
                    <a:pt x="10112718" y="212234"/>
                    <a:pt x="10082151" y="596021"/>
                  </a:cubicBezTo>
                  <a:cubicBezTo>
                    <a:pt x="10070099" y="726712"/>
                    <a:pt x="9980836" y="883060"/>
                    <a:pt x="9863493" y="1017472"/>
                  </a:cubicBezTo>
                  <a:cubicBezTo>
                    <a:pt x="9855551" y="1025425"/>
                    <a:pt x="9840543" y="1034162"/>
                    <a:pt x="9824865" y="1042918"/>
                  </a:cubicBezTo>
                  <a:cubicBezTo>
                    <a:pt x="9836107" y="1048245"/>
                    <a:pt x="9845189" y="1056675"/>
                    <a:pt x="9863493" y="1068364"/>
                  </a:cubicBezTo>
                  <a:cubicBezTo>
                    <a:pt x="10008965" y="1179521"/>
                    <a:pt x="10094984" y="1350768"/>
                    <a:pt x="10082151" y="1489815"/>
                  </a:cubicBezTo>
                  <a:cubicBezTo>
                    <a:pt x="10079236" y="1650403"/>
                    <a:pt x="9999590" y="1811099"/>
                    <a:pt x="9863493" y="1911267"/>
                  </a:cubicBezTo>
                  <a:cubicBezTo>
                    <a:pt x="9849470" y="1918058"/>
                    <a:pt x="9837634" y="1925603"/>
                    <a:pt x="9824863" y="1936714"/>
                  </a:cubicBezTo>
                  <a:cubicBezTo>
                    <a:pt x="9837411" y="1943138"/>
                    <a:pt x="9847610" y="1949300"/>
                    <a:pt x="9863493" y="1962160"/>
                  </a:cubicBezTo>
                  <a:cubicBezTo>
                    <a:pt x="9972786" y="2038486"/>
                    <a:pt x="10058044" y="2206052"/>
                    <a:pt x="10082151" y="2383611"/>
                  </a:cubicBezTo>
                  <a:cubicBezTo>
                    <a:pt x="10116889" y="2649695"/>
                    <a:pt x="9704124" y="3065394"/>
                    <a:pt x="9335610" y="2979633"/>
                  </a:cubicBezTo>
                  <a:cubicBezTo>
                    <a:pt x="9134366" y="2959829"/>
                    <a:pt x="8949031" y="2918122"/>
                    <a:pt x="8807726" y="2805062"/>
                  </a:cubicBezTo>
                  <a:cubicBezTo>
                    <a:pt x="8803627" y="2800914"/>
                    <a:pt x="8802127" y="2799661"/>
                    <a:pt x="8798790" y="2796415"/>
                  </a:cubicBezTo>
                  <a:cubicBezTo>
                    <a:pt x="8795982" y="2799707"/>
                    <a:pt x="8793002" y="2802481"/>
                    <a:pt x="8789853" y="2805062"/>
                  </a:cubicBezTo>
                  <a:cubicBezTo>
                    <a:pt x="8656416" y="2919525"/>
                    <a:pt x="8477492" y="2995453"/>
                    <a:pt x="8261969" y="2979633"/>
                  </a:cubicBezTo>
                  <a:cubicBezTo>
                    <a:pt x="8050904" y="2993810"/>
                    <a:pt x="7850505" y="2940430"/>
                    <a:pt x="7734086" y="2805062"/>
                  </a:cubicBezTo>
                  <a:cubicBezTo>
                    <a:pt x="7732003" y="2803061"/>
                    <a:pt x="7727741" y="2798129"/>
                    <a:pt x="7725154" y="2796419"/>
                  </a:cubicBezTo>
                  <a:cubicBezTo>
                    <a:pt x="7722841" y="2799324"/>
                    <a:pt x="7719823" y="2802431"/>
                    <a:pt x="7716221" y="2805062"/>
                  </a:cubicBezTo>
                  <a:cubicBezTo>
                    <a:pt x="7595386" y="2890960"/>
                    <a:pt x="7436922" y="2963249"/>
                    <a:pt x="7188337" y="2979633"/>
                  </a:cubicBezTo>
                  <a:cubicBezTo>
                    <a:pt x="6987043" y="2977791"/>
                    <a:pt x="6801339" y="2871462"/>
                    <a:pt x="6660454" y="2805062"/>
                  </a:cubicBezTo>
                  <a:cubicBezTo>
                    <a:pt x="6656790" y="2802214"/>
                    <a:pt x="6655537" y="2801169"/>
                    <a:pt x="6651520" y="2796418"/>
                  </a:cubicBezTo>
                  <a:cubicBezTo>
                    <a:pt x="6647367" y="2800660"/>
                    <a:pt x="6646474" y="2800458"/>
                    <a:pt x="6642587" y="2805062"/>
                  </a:cubicBezTo>
                  <a:cubicBezTo>
                    <a:pt x="6556386" y="2909151"/>
                    <a:pt x="6298990" y="2981097"/>
                    <a:pt x="6114704" y="2979633"/>
                  </a:cubicBezTo>
                  <a:cubicBezTo>
                    <a:pt x="5900175" y="2987263"/>
                    <a:pt x="5729064" y="2878638"/>
                    <a:pt x="5586820" y="2805062"/>
                  </a:cubicBezTo>
                  <a:cubicBezTo>
                    <a:pt x="5584241" y="2801724"/>
                    <a:pt x="5580758" y="2799183"/>
                    <a:pt x="5577888" y="2796419"/>
                  </a:cubicBezTo>
                  <a:cubicBezTo>
                    <a:pt x="5574369" y="2800185"/>
                    <a:pt x="5572459" y="2802254"/>
                    <a:pt x="5568955" y="2805062"/>
                  </a:cubicBezTo>
                  <a:cubicBezTo>
                    <a:pt x="5456550" y="2878448"/>
                    <a:pt x="5269993" y="2961008"/>
                    <a:pt x="5041072" y="2979633"/>
                  </a:cubicBezTo>
                  <a:cubicBezTo>
                    <a:pt x="4839005" y="2982538"/>
                    <a:pt x="4658622" y="2925051"/>
                    <a:pt x="4513188" y="2805062"/>
                  </a:cubicBezTo>
                  <a:cubicBezTo>
                    <a:pt x="4510696" y="2802897"/>
                    <a:pt x="4507309" y="2798641"/>
                    <a:pt x="4504255" y="2796418"/>
                  </a:cubicBezTo>
                  <a:cubicBezTo>
                    <a:pt x="4500189" y="2800271"/>
                    <a:pt x="4499177" y="2801069"/>
                    <a:pt x="4495323" y="2805062"/>
                  </a:cubicBezTo>
                  <a:cubicBezTo>
                    <a:pt x="4368110" y="2925681"/>
                    <a:pt x="4158820" y="2961711"/>
                    <a:pt x="3967438" y="2979633"/>
                  </a:cubicBezTo>
                  <a:cubicBezTo>
                    <a:pt x="3773165" y="3002645"/>
                    <a:pt x="3560164" y="2912849"/>
                    <a:pt x="3439554" y="2805062"/>
                  </a:cubicBezTo>
                  <a:cubicBezTo>
                    <a:pt x="3435340" y="2801103"/>
                    <a:pt x="3433429" y="2799418"/>
                    <a:pt x="3430623" y="2796419"/>
                  </a:cubicBezTo>
                  <a:cubicBezTo>
                    <a:pt x="3427824" y="2799864"/>
                    <a:pt x="3424338" y="2802563"/>
                    <a:pt x="3421689" y="2805062"/>
                  </a:cubicBezTo>
                  <a:cubicBezTo>
                    <a:pt x="3273528" y="2885164"/>
                    <a:pt x="3074165" y="2986099"/>
                    <a:pt x="2893806" y="2979633"/>
                  </a:cubicBezTo>
                  <a:cubicBezTo>
                    <a:pt x="2713249" y="2994197"/>
                    <a:pt x="2486668" y="2917245"/>
                    <a:pt x="2365922" y="2805062"/>
                  </a:cubicBezTo>
                  <a:cubicBezTo>
                    <a:pt x="2361975" y="2801369"/>
                    <a:pt x="2360637" y="2799243"/>
                    <a:pt x="2356989" y="2796418"/>
                  </a:cubicBezTo>
                  <a:cubicBezTo>
                    <a:pt x="2353331" y="2800159"/>
                    <a:pt x="2351573" y="2802141"/>
                    <a:pt x="2348056" y="2805062"/>
                  </a:cubicBezTo>
                  <a:cubicBezTo>
                    <a:pt x="2236011" y="2915419"/>
                    <a:pt x="1990724" y="2968679"/>
                    <a:pt x="1820172" y="2979633"/>
                  </a:cubicBezTo>
                  <a:cubicBezTo>
                    <a:pt x="1620065" y="3015352"/>
                    <a:pt x="1424103" y="2898244"/>
                    <a:pt x="1292288" y="2805062"/>
                  </a:cubicBezTo>
                  <a:cubicBezTo>
                    <a:pt x="1289510" y="2801925"/>
                    <a:pt x="1285803" y="2798043"/>
                    <a:pt x="1283357" y="2796419"/>
                  </a:cubicBezTo>
                  <a:cubicBezTo>
                    <a:pt x="1279345" y="2800964"/>
                    <a:pt x="1277989" y="2800961"/>
                    <a:pt x="1274426" y="2805062"/>
                  </a:cubicBezTo>
                  <a:cubicBezTo>
                    <a:pt x="1128863" y="2958536"/>
                    <a:pt x="957107" y="2978214"/>
                    <a:pt x="746540" y="2979633"/>
                  </a:cubicBezTo>
                  <a:cubicBezTo>
                    <a:pt x="370014" y="3029800"/>
                    <a:pt x="63333" y="2755820"/>
                    <a:pt x="0" y="2383611"/>
                  </a:cubicBezTo>
                  <a:cubicBezTo>
                    <a:pt x="-21510" y="2224204"/>
                    <a:pt x="113051" y="2065895"/>
                    <a:pt x="218657" y="1962160"/>
                  </a:cubicBezTo>
                  <a:cubicBezTo>
                    <a:pt x="227503" y="1957481"/>
                    <a:pt x="238878" y="1946481"/>
                    <a:pt x="257287" y="1936714"/>
                  </a:cubicBezTo>
                  <a:cubicBezTo>
                    <a:pt x="248394" y="1928211"/>
                    <a:pt x="226939" y="1916948"/>
                    <a:pt x="218657" y="1911267"/>
                  </a:cubicBezTo>
                  <a:cubicBezTo>
                    <a:pt x="77629" y="1772700"/>
                    <a:pt x="-26491" y="1650028"/>
                    <a:pt x="0" y="1489815"/>
                  </a:cubicBezTo>
                  <a:cubicBezTo>
                    <a:pt x="-1869" y="1315839"/>
                    <a:pt x="93673" y="1175481"/>
                    <a:pt x="218657" y="1068364"/>
                  </a:cubicBezTo>
                  <a:cubicBezTo>
                    <a:pt x="231603" y="1062129"/>
                    <a:pt x="247823" y="1051117"/>
                    <a:pt x="257285" y="1042918"/>
                  </a:cubicBezTo>
                  <a:cubicBezTo>
                    <a:pt x="246532" y="1035402"/>
                    <a:pt x="234645" y="1027003"/>
                    <a:pt x="218657" y="1017472"/>
                  </a:cubicBezTo>
                  <a:cubicBezTo>
                    <a:pt x="87537" y="869499"/>
                    <a:pt x="3132" y="752733"/>
                    <a:pt x="0" y="596021"/>
                  </a:cubicBezTo>
                  <a:cubicBezTo>
                    <a:pt x="14324" y="279754"/>
                    <a:pt x="415863" y="-21007"/>
                    <a:pt x="746540" y="0"/>
                  </a:cubicBezTo>
                  <a:close/>
                </a:path>
              </a:pathLst>
            </a:custGeom>
            <a:solidFill>
              <a:schemeClr val="bg1"/>
            </a:solidFill>
            <a:ln>
              <a:solidFill>
                <a:srgbClr val="002060"/>
              </a:solidFill>
              <a:extLst>
                <a:ext uri="{C807C97D-BFC1-408E-A445-0C87EB9F89A2}">
                  <ask:lineSketchStyleProps xmlns="" xmlns:ask="http://schemas.microsoft.com/office/drawing/2018/sketchyshapes" sd="1310301535">
                    <a:custGeom>
                      <a:avLst/>
                      <a:gdLst>
                        <a:gd name="connsiteX0" fmla="*/ 430798 w 5817996"/>
                        <a:gd name="connsiteY0" fmla="*/ 0 h 2153651"/>
                        <a:gd name="connsiteX1" fmla="*/ 735418 w 5817996"/>
                        <a:gd name="connsiteY1" fmla="*/ 126178 h 2153651"/>
                        <a:gd name="connsiteX2" fmla="*/ 740573 w 5817996"/>
                        <a:gd name="connsiteY2" fmla="*/ 132426 h 2153651"/>
                        <a:gd name="connsiteX3" fmla="*/ 745728 w 5817996"/>
                        <a:gd name="connsiteY3" fmla="*/ 126178 h 2153651"/>
                        <a:gd name="connsiteX4" fmla="*/ 1050348 w 5817996"/>
                        <a:gd name="connsiteY4" fmla="*/ 0 h 2153651"/>
                        <a:gd name="connsiteX5" fmla="*/ 1354968 w 5817996"/>
                        <a:gd name="connsiteY5" fmla="*/ 126178 h 2153651"/>
                        <a:gd name="connsiteX6" fmla="*/ 1360124 w 5817996"/>
                        <a:gd name="connsiteY6" fmla="*/ 132426 h 2153651"/>
                        <a:gd name="connsiteX7" fmla="*/ 1365279 w 5817996"/>
                        <a:gd name="connsiteY7" fmla="*/ 126178 h 2153651"/>
                        <a:gd name="connsiteX8" fmla="*/ 1669899 w 5817996"/>
                        <a:gd name="connsiteY8" fmla="*/ 0 h 2153651"/>
                        <a:gd name="connsiteX9" fmla="*/ 1974519 w 5817996"/>
                        <a:gd name="connsiteY9" fmla="*/ 126178 h 2153651"/>
                        <a:gd name="connsiteX10" fmla="*/ 1979674 w 5817996"/>
                        <a:gd name="connsiteY10" fmla="*/ 132426 h 2153651"/>
                        <a:gd name="connsiteX11" fmla="*/ 1984829 w 5817996"/>
                        <a:gd name="connsiteY11" fmla="*/ 126178 h 2153651"/>
                        <a:gd name="connsiteX12" fmla="*/ 2289449 w 5817996"/>
                        <a:gd name="connsiteY12" fmla="*/ 0 h 2153651"/>
                        <a:gd name="connsiteX13" fmla="*/ 2594069 w 5817996"/>
                        <a:gd name="connsiteY13" fmla="*/ 126178 h 2153651"/>
                        <a:gd name="connsiteX14" fmla="*/ 2599225 w 5817996"/>
                        <a:gd name="connsiteY14" fmla="*/ 132426 h 2153651"/>
                        <a:gd name="connsiteX15" fmla="*/ 2604380 w 5817996"/>
                        <a:gd name="connsiteY15" fmla="*/ 126178 h 2153651"/>
                        <a:gd name="connsiteX16" fmla="*/ 2909000 w 5817996"/>
                        <a:gd name="connsiteY16" fmla="*/ 0 h 2153651"/>
                        <a:gd name="connsiteX17" fmla="*/ 3213620 w 5817996"/>
                        <a:gd name="connsiteY17" fmla="*/ 126178 h 2153651"/>
                        <a:gd name="connsiteX18" fmla="*/ 3218775 w 5817996"/>
                        <a:gd name="connsiteY18" fmla="*/ 132426 h 2153651"/>
                        <a:gd name="connsiteX19" fmla="*/ 3223930 w 5817996"/>
                        <a:gd name="connsiteY19" fmla="*/ 126178 h 2153651"/>
                        <a:gd name="connsiteX20" fmla="*/ 3528550 w 5817996"/>
                        <a:gd name="connsiteY20" fmla="*/ 0 h 2153651"/>
                        <a:gd name="connsiteX21" fmla="*/ 3833170 w 5817996"/>
                        <a:gd name="connsiteY21" fmla="*/ 126178 h 2153651"/>
                        <a:gd name="connsiteX22" fmla="*/ 3838325 w 5817996"/>
                        <a:gd name="connsiteY22" fmla="*/ 132426 h 2153651"/>
                        <a:gd name="connsiteX23" fmla="*/ 3843480 w 5817996"/>
                        <a:gd name="connsiteY23" fmla="*/ 126178 h 2153651"/>
                        <a:gd name="connsiteX24" fmla="*/ 4148100 w 5817996"/>
                        <a:gd name="connsiteY24" fmla="*/ 0 h 2153651"/>
                        <a:gd name="connsiteX25" fmla="*/ 4452720 w 5817996"/>
                        <a:gd name="connsiteY25" fmla="*/ 126178 h 2153651"/>
                        <a:gd name="connsiteX26" fmla="*/ 4457874 w 5817996"/>
                        <a:gd name="connsiteY26" fmla="*/ 132425 h 2153651"/>
                        <a:gd name="connsiteX27" fmla="*/ 4463029 w 5817996"/>
                        <a:gd name="connsiteY27" fmla="*/ 126178 h 2153651"/>
                        <a:gd name="connsiteX28" fmla="*/ 4767649 w 5817996"/>
                        <a:gd name="connsiteY28" fmla="*/ 0 h 2153651"/>
                        <a:gd name="connsiteX29" fmla="*/ 5072269 w 5817996"/>
                        <a:gd name="connsiteY29" fmla="*/ 126178 h 2153651"/>
                        <a:gd name="connsiteX30" fmla="*/ 5077424 w 5817996"/>
                        <a:gd name="connsiteY30" fmla="*/ 132425 h 2153651"/>
                        <a:gd name="connsiteX31" fmla="*/ 5082578 w 5817996"/>
                        <a:gd name="connsiteY31" fmla="*/ 126178 h 2153651"/>
                        <a:gd name="connsiteX32" fmla="*/ 5387198 w 5817996"/>
                        <a:gd name="connsiteY32" fmla="*/ 0 h 2153651"/>
                        <a:gd name="connsiteX33" fmla="*/ 5817996 w 5817996"/>
                        <a:gd name="connsiteY33" fmla="*/ 430799 h 2153651"/>
                        <a:gd name="connsiteX34" fmla="*/ 5691818 w 5817996"/>
                        <a:gd name="connsiteY34" fmla="*/ 735420 h 2153651"/>
                        <a:gd name="connsiteX35" fmla="*/ 5669527 w 5817996"/>
                        <a:gd name="connsiteY35" fmla="*/ 753812 h 2153651"/>
                        <a:gd name="connsiteX36" fmla="*/ 5691818 w 5817996"/>
                        <a:gd name="connsiteY36" fmla="*/ 772204 h 2153651"/>
                        <a:gd name="connsiteX37" fmla="*/ 5817996 w 5817996"/>
                        <a:gd name="connsiteY37" fmla="*/ 1076825 h 2153651"/>
                        <a:gd name="connsiteX38" fmla="*/ 5691818 w 5817996"/>
                        <a:gd name="connsiteY38" fmla="*/ 1381446 h 2153651"/>
                        <a:gd name="connsiteX39" fmla="*/ 5669526 w 5817996"/>
                        <a:gd name="connsiteY39" fmla="*/ 1399839 h 2153651"/>
                        <a:gd name="connsiteX40" fmla="*/ 5691818 w 5817996"/>
                        <a:gd name="connsiteY40" fmla="*/ 1418231 h 2153651"/>
                        <a:gd name="connsiteX41" fmla="*/ 5817996 w 5817996"/>
                        <a:gd name="connsiteY41" fmla="*/ 1722852 h 2153651"/>
                        <a:gd name="connsiteX42" fmla="*/ 5387198 w 5817996"/>
                        <a:gd name="connsiteY42" fmla="*/ 2153651 h 2153651"/>
                        <a:gd name="connsiteX43" fmla="*/ 5082578 w 5817996"/>
                        <a:gd name="connsiteY43" fmla="*/ 2027473 h 2153651"/>
                        <a:gd name="connsiteX44" fmla="*/ 5077421 w 5817996"/>
                        <a:gd name="connsiteY44" fmla="*/ 2021223 h 2153651"/>
                        <a:gd name="connsiteX45" fmla="*/ 5072264 w 5817996"/>
                        <a:gd name="connsiteY45" fmla="*/ 2027473 h 2153651"/>
                        <a:gd name="connsiteX46" fmla="*/ 4767644 w 5817996"/>
                        <a:gd name="connsiteY46" fmla="*/ 2153651 h 2153651"/>
                        <a:gd name="connsiteX47" fmla="*/ 4463024 w 5817996"/>
                        <a:gd name="connsiteY47" fmla="*/ 2027473 h 2153651"/>
                        <a:gd name="connsiteX48" fmla="*/ 4457870 w 5817996"/>
                        <a:gd name="connsiteY48" fmla="*/ 2021226 h 2153651"/>
                        <a:gd name="connsiteX49" fmla="*/ 4452715 w 5817996"/>
                        <a:gd name="connsiteY49" fmla="*/ 2027473 h 2153651"/>
                        <a:gd name="connsiteX50" fmla="*/ 4148095 w 5817996"/>
                        <a:gd name="connsiteY50" fmla="*/ 2153651 h 2153651"/>
                        <a:gd name="connsiteX51" fmla="*/ 3843475 w 5817996"/>
                        <a:gd name="connsiteY51" fmla="*/ 2027473 h 2153651"/>
                        <a:gd name="connsiteX52" fmla="*/ 3838320 w 5817996"/>
                        <a:gd name="connsiteY52" fmla="*/ 2021225 h 2153651"/>
                        <a:gd name="connsiteX53" fmla="*/ 3833165 w 5817996"/>
                        <a:gd name="connsiteY53" fmla="*/ 2027473 h 2153651"/>
                        <a:gd name="connsiteX54" fmla="*/ 3528545 w 5817996"/>
                        <a:gd name="connsiteY54" fmla="*/ 2153651 h 2153651"/>
                        <a:gd name="connsiteX55" fmla="*/ 3223925 w 5817996"/>
                        <a:gd name="connsiteY55" fmla="*/ 2027473 h 2153651"/>
                        <a:gd name="connsiteX56" fmla="*/ 3218771 w 5817996"/>
                        <a:gd name="connsiteY56" fmla="*/ 2021226 h 2153651"/>
                        <a:gd name="connsiteX57" fmla="*/ 3213616 w 5817996"/>
                        <a:gd name="connsiteY57" fmla="*/ 2027473 h 2153651"/>
                        <a:gd name="connsiteX58" fmla="*/ 2908996 w 5817996"/>
                        <a:gd name="connsiteY58" fmla="*/ 2153651 h 2153651"/>
                        <a:gd name="connsiteX59" fmla="*/ 2604376 w 5817996"/>
                        <a:gd name="connsiteY59" fmla="*/ 2027473 h 2153651"/>
                        <a:gd name="connsiteX60" fmla="*/ 2599221 w 5817996"/>
                        <a:gd name="connsiteY60" fmla="*/ 2021225 h 2153651"/>
                        <a:gd name="connsiteX61" fmla="*/ 2594067 w 5817996"/>
                        <a:gd name="connsiteY61" fmla="*/ 2027473 h 2153651"/>
                        <a:gd name="connsiteX62" fmla="*/ 2289446 w 5817996"/>
                        <a:gd name="connsiteY62" fmla="*/ 2153651 h 2153651"/>
                        <a:gd name="connsiteX63" fmla="*/ 1984826 w 5817996"/>
                        <a:gd name="connsiteY63" fmla="*/ 2027473 h 2153651"/>
                        <a:gd name="connsiteX64" fmla="*/ 1979672 w 5817996"/>
                        <a:gd name="connsiteY64" fmla="*/ 2021226 h 2153651"/>
                        <a:gd name="connsiteX65" fmla="*/ 1974517 w 5817996"/>
                        <a:gd name="connsiteY65" fmla="*/ 2027473 h 2153651"/>
                        <a:gd name="connsiteX66" fmla="*/ 1669897 w 5817996"/>
                        <a:gd name="connsiteY66" fmla="*/ 2153651 h 2153651"/>
                        <a:gd name="connsiteX67" fmla="*/ 1365277 w 5817996"/>
                        <a:gd name="connsiteY67" fmla="*/ 2027473 h 2153651"/>
                        <a:gd name="connsiteX68" fmla="*/ 1360122 w 5817996"/>
                        <a:gd name="connsiteY68" fmla="*/ 2021225 h 2153651"/>
                        <a:gd name="connsiteX69" fmla="*/ 1354967 w 5817996"/>
                        <a:gd name="connsiteY69" fmla="*/ 2027473 h 2153651"/>
                        <a:gd name="connsiteX70" fmla="*/ 1050347 w 5817996"/>
                        <a:gd name="connsiteY70" fmla="*/ 2153651 h 2153651"/>
                        <a:gd name="connsiteX71" fmla="*/ 745727 w 5817996"/>
                        <a:gd name="connsiteY71" fmla="*/ 2027473 h 2153651"/>
                        <a:gd name="connsiteX72" fmla="*/ 740573 w 5817996"/>
                        <a:gd name="connsiteY72" fmla="*/ 2021226 h 2153651"/>
                        <a:gd name="connsiteX73" fmla="*/ 735419 w 5817996"/>
                        <a:gd name="connsiteY73" fmla="*/ 2027473 h 2153651"/>
                        <a:gd name="connsiteX74" fmla="*/ 430798 w 5817996"/>
                        <a:gd name="connsiteY74" fmla="*/ 2153651 h 2153651"/>
                        <a:gd name="connsiteX75" fmla="*/ 0 w 5817996"/>
                        <a:gd name="connsiteY75" fmla="*/ 1722852 h 2153651"/>
                        <a:gd name="connsiteX76" fmla="*/ 126178 w 5817996"/>
                        <a:gd name="connsiteY76" fmla="*/ 1418231 h 2153651"/>
                        <a:gd name="connsiteX77" fmla="*/ 148470 w 5817996"/>
                        <a:gd name="connsiteY77" fmla="*/ 1399839 h 2153651"/>
                        <a:gd name="connsiteX78" fmla="*/ 126178 w 5817996"/>
                        <a:gd name="connsiteY78" fmla="*/ 1381446 h 2153651"/>
                        <a:gd name="connsiteX79" fmla="*/ 0 w 5817996"/>
                        <a:gd name="connsiteY79" fmla="*/ 1076825 h 2153651"/>
                        <a:gd name="connsiteX80" fmla="*/ 126178 w 5817996"/>
                        <a:gd name="connsiteY80" fmla="*/ 772204 h 2153651"/>
                        <a:gd name="connsiteX81" fmla="*/ 148469 w 5817996"/>
                        <a:gd name="connsiteY81" fmla="*/ 753812 h 2153651"/>
                        <a:gd name="connsiteX82" fmla="*/ 126178 w 5817996"/>
                        <a:gd name="connsiteY82" fmla="*/ 735420 h 2153651"/>
                        <a:gd name="connsiteX83" fmla="*/ 0 w 5817996"/>
                        <a:gd name="connsiteY83" fmla="*/ 430799 h 2153651"/>
                        <a:gd name="connsiteX84" fmla="*/ 430798 w 5817996"/>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6" h="2153651">
                          <a:moveTo>
                            <a:pt x="430798" y="0"/>
                          </a:moveTo>
                          <a:cubicBezTo>
                            <a:pt x="549760" y="0"/>
                            <a:pt x="657459" y="48219"/>
                            <a:pt x="735418" y="126178"/>
                          </a:cubicBezTo>
                          <a:lnTo>
                            <a:pt x="740573" y="132426"/>
                          </a:lnTo>
                          <a:lnTo>
                            <a:pt x="745728" y="126178"/>
                          </a:lnTo>
                          <a:cubicBezTo>
                            <a:pt x="823687" y="48219"/>
                            <a:pt x="931387" y="0"/>
                            <a:pt x="1050348" y="0"/>
                          </a:cubicBezTo>
                          <a:cubicBezTo>
                            <a:pt x="1169310" y="0"/>
                            <a:pt x="1277009" y="48219"/>
                            <a:pt x="1354968" y="126178"/>
                          </a:cubicBezTo>
                          <a:lnTo>
                            <a:pt x="1360124" y="132426"/>
                          </a:lnTo>
                          <a:lnTo>
                            <a:pt x="1365279" y="126178"/>
                          </a:lnTo>
                          <a:cubicBezTo>
                            <a:pt x="1443238" y="48219"/>
                            <a:pt x="1550938" y="0"/>
                            <a:pt x="1669899" y="0"/>
                          </a:cubicBezTo>
                          <a:cubicBezTo>
                            <a:pt x="1788861" y="0"/>
                            <a:pt x="1896560" y="48219"/>
                            <a:pt x="1974519" y="126178"/>
                          </a:cubicBezTo>
                          <a:lnTo>
                            <a:pt x="1979674" y="132426"/>
                          </a:lnTo>
                          <a:lnTo>
                            <a:pt x="1984829" y="126178"/>
                          </a:lnTo>
                          <a:cubicBezTo>
                            <a:pt x="2062788" y="48219"/>
                            <a:pt x="2170488" y="0"/>
                            <a:pt x="2289449" y="0"/>
                          </a:cubicBezTo>
                          <a:cubicBezTo>
                            <a:pt x="2408411" y="0"/>
                            <a:pt x="2516110" y="48219"/>
                            <a:pt x="2594069" y="126178"/>
                          </a:cubicBezTo>
                          <a:lnTo>
                            <a:pt x="2599225" y="132426"/>
                          </a:lnTo>
                          <a:lnTo>
                            <a:pt x="2604380" y="126178"/>
                          </a:lnTo>
                          <a:cubicBezTo>
                            <a:pt x="2682339" y="48219"/>
                            <a:pt x="2790039"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6"/>
                          </a:lnTo>
                          <a:lnTo>
                            <a:pt x="3843480" y="126178"/>
                          </a:lnTo>
                          <a:cubicBezTo>
                            <a:pt x="3921439" y="48219"/>
                            <a:pt x="4029138" y="0"/>
                            <a:pt x="4148100" y="0"/>
                          </a:cubicBezTo>
                          <a:cubicBezTo>
                            <a:pt x="4267061" y="0"/>
                            <a:pt x="4374761" y="48219"/>
                            <a:pt x="4452720" y="126178"/>
                          </a:cubicBezTo>
                          <a:lnTo>
                            <a:pt x="4457874" y="132425"/>
                          </a:lnTo>
                          <a:lnTo>
                            <a:pt x="4463029" y="126178"/>
                          </a:lnTo>
                          <a:cubicBezTo>
                            <a:pt x="4540988" y="48219"/>
                            <a:pt x="4648687" y="0"/>
                            <a:pt x="4767649" y="0"/>
                          </a:cubicBezTo>
                          <a:cubicBezTo>
                            <a:pt x="4886610" y="0"/>
                            <a:pt x="4994310" y="48219"/>
                            <a:pt x="5072269" y="126178"/>
                          </a:cubicBezTo>
                          <a:lnTo>
                            <a:pt x="5077424" y="132425"/>
                          </a:lnTo>
                          <a:lnTo>
                            <a:pt x="5082578" y="126178"/>
                          </a:lnTo>
                          <a:cubicBezTo>
                            <a:pt x="5160537" y="48219"/>
                            <a:pt x="5268236" y="0"/>
                            <a:pt x="5387198" y="0"/>
                          </a:cubicBezTo>
                          <a:cubicBezTo>
                            <a:pt x="5625121" y="0"/>
                            <a:pt x="5817996" y="192875"/>
                            <a:pt x="5817996" y="430799"/>
                          </a:cubicBezTo>
                          <a:cubicBezTo>
                            <a:pt x="5817996" y="549761"/>
                            <a:pt x="5769777" y="657461"/>
                            <a:pt x="5691818" y="735420"/>
                          </a:cubicBezTo>
                          <a:lnTo>
                            <a:pt x="5669527" y="753812"/>
                          </a:lnTo>
                          <a:lnTo>
                            <a:pt x="5691818" y="772204"/>
                          </a:lnTo>
                          <a:cubicBezTo>
                            <a:pt x="5769777" y="850163"/>
                            <a:pt x="5817996" y="957863"/>
                            <a:pt x="5817996" y="1076825"/>
                          </a:cubicBezTo>
                          <a:cubicBezTo>
                            <a:pt x="5817996" y="1195787"/>
                            <a:pt x="5769777" y="1303487"/>
                            <a:pt x="5691818" y="1381446"/>
                          </a:cubicBezTo>
                          <a:lnTo>
                            <a:pt x="5669526" y="1399839"/>
                          </a:lnTo>
                          <a:lnTo>
                            <a:pt x="5691818" y="1418231"/>
                          </a:lnTo>
                          <a:cubicBezTo>
                            <a:pt x="5769777" y="1496190"/>
                            <a:pt x="5817996" y="1603890"/>
                            <a:pt x="5817996" y="1722852"/>
                          </a:cubicBezTo>
                          <a:cubicBezTo>
                            <a:pt x="5817996" y="1960776"/>
                            <a:pt x="5625121" y="2153651"/>
                            <a:pt x="5387198" y="2153651"/>
                          </a:cubicBezTo>
                          <a:cubicBezTo>
                            <a:pt x="5268236" y="2153651"/>
                            <a:pt x="5160537" y="2105432"/>
                            <a:pt x="5082578" y="2027473"/>
                          </a:cubicBezTo>
                          <a:lnTo>
                            <a:pt x="5077421" y="2021223"/>
                          </a:lnTo>
                          <a:lnTo>
                            <a:pt x="5072264" y="2027473"/>
                          </a:lnTo>
                          <a:cubicBezTo>
                            <a:pt x="4994305" y="2105432"/>
                            <a:pt x="4886606" y="2153651"/>
                            <a:pt x="4767644" y="2153651"/>
                          </a:cubicBezTo>
                          <a:cubicBezTo>
                            <a:pt x="4648683" y="2153651"/>
                            <a:pt x="4540983" y="2105432"/>
                            <a:pt x="4463024" y="2027473"/>
                          </a:cubicBezTo>
                          <a:lnTo>
                            <a:pt x="4457870" y="2021226"/>
                          </a:lnTo>
                          <a:lnTo>
                            <a:pt x="4452715" y="2027473"/>
                          </a:lnTo>
                          <a:cubicBezTo>
                            <a:pt x="4374756" y="2105432"/>
                            <a:pt x="4267057" y="2153651"/>
                            <a:pt x="4148095" y="2153651"/>
                          </a:cubicBezTo>
                          <a:cubicBezTo>
                            <a:pt x="4029134" y="2153651"/>
                            <a:pt x="3921434" y="2105432"/>
                            <a:pt x="3843475" y="2027473"/>
                          </a:cubicBezTo>
                          <a:lnTo>
                            <a:pt x="3838320" y="2021225"/>
                          </a:lnTo>
                          <a:lnTo>
                            <a:pt x="3833165" y="2027473"/>
                          </a:lnTo>
                          <a:cubicBezTo>
                            <a:pt x="3755206" y="2105432"/>
                            <a:pt x="3647507" y="2153651"/>
                            <a:pt x="3528545" y="2153651"/>
                          </a:cubicBezTo>
                          <a:cubicBezTo>
                            <a:pt x="3409584" y="2153651"/>
                            <a:pt x="3301884" y="2105432"/>
                            <a:pt x="3223925" y="2027473"/>
                          </a:cubicBezTo>
                          <a:lnTo>
                            <a:pt x="3218771" y="2021226"/>
                          </a:lnTo>
                          <a:lnTo>
                            <a:pt x="3213616" y="2027473"/>
                          </a:lnTo>
                          <a:cubicBezTo>
                            <a:pt x="3135657" y="2105432"/>
                            <a:pt x="3027958" y="2153651"/>
                            <a:pt x="2908996" y="2153651"/>
                          </a:cubicBezTo>
                          <a:cubicBezTo>
                            <a:pt x="2790035" y="2153651"/>
                            <a:pt x="2682335" y="2105432"/>
                            <a:pt x="2604376" y="2027473"/>
                          </a:cubicBezTo>
                          <a:lnTo>
                            <a:pt x="2599221" y="2021225"/>
                          </a:lnTo>
                          <a:lnTo>
                            <a:pt x="2594067" y="2027473"/>
                          </a:lnTo>
                          <a:cubicBezTo>
                            <a:pt x="2516107" y="2105432"/>
                            <a:pt x="2408408" y="2153651"/>
                            <a:pt x="2289446" y="2153651"/>
                          </a:cubicBezTo>
                          <a:cubicBezTo>
                            <a:pt x="2170485" y="2153651"/>
                            <a:pt x="2062785" y="2105432"/>
                            <a:pt x="1984826" y="2027473"/>
                          </a:cubicBezTo>
                          <a:lnTo>
                            <a:pt x="1979672" y="2021226"/>
                          </a:lnTo>
                          <a:lnTo>
                            <a:pt x="1974517" y="2027473"/>
                          </a:lnTo>
                          <a:cubicBezTo>
                            <a:pt x="1896558" y="2105432"/>
                            <a:pt x="1788859" y="2153651"/>
                            <a:pt x="1669897" y="2153651"/>
                          </a:cubicBezTo>
                          <a:cubicBezTo>
                            <a:pt x="1550936" y="2153651"/>
                            <a:pt x="1443236" y="2105432"/>
                            <a:pt x="1365277" y="2027473"/>
                          </a:cubicBezTo>
                          <a:lnTo>
                            <a:pt x="1360122" y="2021225"/>
                          </a:lnTo>
                          <a:lnTo>
                            <a:pt x="1354967" y="2027473"/>
                          </a:lnTo>
                          <a:cubicBezTo>
                            <a:pt x="1277008" y="2105432"/>
                            <a:pt x="1169309"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k:type>
                      <ask:lineSketchFreehand/>
                    </ask:type>
                  </ask:lineSketchStyleProps>
                </a:ext>
              </a:extLst>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文本框 44">
              <a:extLst>
                <a:ext uri="{FF2B5EF4-FFF2-40B4-BE49-F238E27FC236}">
                  <a16:creationId xmlns:a16="http://schemas.microsoft.com/office/drawing/2014/main" id="{4F4578F3-C864-E86B-AA97-E53FC2917AA8}"/>
                </a:ext>
              </a:extLst>
            </p:cNvPr>
            <p:cNvSpPr txBox="1"/>
            <p:nvPr/>
          </p:nvSpPr>
          <p:spPr>
            <a:xfrm>
              <a:off x="1141465" y="461878"/>
              <a:ext cx="9216517" cy="10499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UTM Duepuntozero" panose="02040603050506020204" pitchFamily="18" charset="0"/>
                  <a:ea typeface="+mn-ea"/>
                  <a:cs typeface="Calibri" panose="020F0502020204030204" pitchFamily="34" charset="0"/>
                </a:rPr>
                <a:t>Thảo luận cặp đôi, giới thiệu với bạn về đặc điểm và chức năng các bộ phận của cây vừa vẽ, ghi thêm chú thích về chức năng của các bộ phận đó.</a:t>
              </a:r>
              <a:endParaRPr kumimoji="0" lang="zh-CN" altLang="en-US" sz="9600" b="1" i="0" u="none" strike="noStrike" kern="1200" cap="none" spc="0" normalizeH="0" baseline="0" noProof="0" dirty="0">
                <a:ln>
                  <a:noFill/>
                </a:ln>
                <a:solidFill>
                  <a:srgbClr val="002060"/>
                </a:solidFill>
                <a:effectLst/>
                <a:uLnTx/>
                <a:uFillTx/>
                <a:latin typeface="UTM Duepuntozero" panose="02040603050506020204" pitchFamily="18" charset="0"/>
                <a:ea typeface="字魂20号-石头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204811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2950"/>
            <a:ext cx="7499803" cy="7499803"/>
          </a:xfrm>
          <a:prstGeom prst="rect">
            <a:avLst/>
          </a:prstGeom>
        </p:spPr>
      </p:pic>
      <p:sp>
        <p:nvSpPr>
          <p:cNvPr id="5" name="TextBox 4">
            <a:extLst>
              <a:ext uri="{FF2B5EF4-FFF2-40B4-BE49-F238E27FC236}">
                <a16:creationId xmlns:a16="http://schemas.microsoft.com/office/drawing/2014/main" id="{6B4FD902-A444-10B5-AB60-215FF1A96E62}"/>
              </a:ext>
            </a:extLst>
          </p:cNvPr>
          <p:cNvSpPr txBox="1"/>
          <p:nvPr/>
        </p:nvSpPr>
        <p:spPr>
          <a:xfrm>
            <a:off x="2150739" y="3156847"/>
            <a:ext cx="3198323" cy="1200329"/>
          </a:xfrm>
          <a:prstGeom prst="rect">
            <a:avLst/>
          </a:prstGeom>
          <a:noFill/>
        </p:spPr>
        <p:txBody>
          <a:bodyPr wrap="square">
            <a:spAutoFit/>
          </a:bodyPr>
          <a:lstStyle/>
          <a:p>
            <a:pPr algn="ctr"/>
            <a:r>
              <a:rPr lang="en-US" sz="3600" b="1" dirty="0" err="1">
                <a:solidFill>
                  <a:srgbClr val="FF0000"/>
                </a:solidFill>
              </a:rPr>
              <a:t>Các</a:t>
            </a:r>
            <a:r>
              <a:rPr lang="en-US" sz="3600" b="1" dirty="0">
                <a:solidFill>
                  <a:srgbClr val="FF0000"/>
                </a:solidFill>
              </a:rPr>
              <a:t> </a:t>
            </a:r>
            <a:r>
              <a:rPr lang="en-US" sz="3600" b="1" dirty="0" err="1">
                <a:solidFill>
                  <a:srgbClr val="FF0000"/>
                </a:solidFill>
              </a:rPr>
              <a:t>nhóm</a:t>
            </a:r>
            <a:r>
              <a:rPr lang="en-US" sz="3600" b="1" dirty="0">
                <a:solidFill>
                  <a:srgbClr val="FF0000"/>
                </a:solidFill>
              </a:rPr>
              <a:t> </a:t>
            </a:r>
            <a:r>
              <a:rPr lang="en-US" sz="3600" b="1" dirty="0" err="1">
                <a:solidFill>
                  <a:srgbClr val="FF0000"/>
                </a:solidFill>
              </a:rPr>
              <a:t>trình</a:t>
            </a:r>
            <a:r>
              <a:rPr lang="en-US" sz="3600" b="1" dirty="0">
                <a:solidFill>
                  <a:srgbClr val="FF0000"/>
                </a:solidFill>
              </a:rPr>
              <a:t> </a:t>
            </a:r>
            <a:r>
              <a:rPr lang="en-US" sz="3600" b="1" dirty="0" err="1">
                <a:solidFill>
                  <a:srgbClr val="FF0000"/>
                </a:solidFill>
              </a:rPr>
              <a:t>bày</a:t>
            </a:r>
            <a:r>
              <a:rPr lang="en-US" sz="3600" b="1" dirty="0">
                <a:solidFill>
                  <a:srgbClr val="FF0000"/>
                </a:solidFill>
              </a:rPr>
              <a:t> </a:t>
            </a:r>
            <a:r>
              <a:rPr lang="en-US" sz="3600" b="1" dirty="0" err="1">
                <a:solidFill>
                  <a:srgbClr val="FF0000"/>
                </a:solidFill>
              </a:rPr>
              <a:t>trước</a:t>
            </a:r>
            <a:r>
              <a:rPr lang="en-US" sz="3600" b="1" dirty="0">
                <a:solidFill>
                  <a:srgbClr val="FF0000"/>
                </a:solidFill>
              </a:rPr>
              <a:t> </a:t>
            </a:r>
            <a:r>
              <a:rPr lang="en-US" sz="3600" b="1" dirty="0" err="1">
                <a:solidFill>
                  <a:srgbClr val="FF0000"/>
                </a:solidFill>
              </a:rPr>
              <a:t>lớp</a:t>
            </a:r>
            <a:endParaRPr lang="en-US" sz="3600" dirty="0">
              <a:solidFill>
                <a:srgbClr val="FF0000"/>
              </a:solidFill>
            </a:endParaRPr>
          </a:p>
        </p:txBody>
      </p:sp>
    </p:spTree>
    <p:extLst>
      <p:ext uri="{BB962C8B-B14F-4D97-AF65-F5344CB8AC3E}">
        <p14:creationId xmlns:p14="http://schemas.microsoft.com/office/powerpoint/2010/main" val="6675697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7"/>
          <p:cNvSpPr txBox="1">
            <a:spLocks noGrp="1"/>
          </p:cNvSpPr>
          <p:nvPr>
            <p:ph type="title"/>
          </p:nvPr>
        </p:nvSpPr>
        <p:spPr>
          <a:xfrm>
            <a:off x="935819" y="2320870"/>
            <a:ext cx="7319539" cy="1754326"/>
          </a:xfrm>
          <a:prstGeom prst="rect">
            <a:avLst/>
          </a:prstGeom>
          <a:noFill/>
        </p:spPr>
        <p:txBody>
          <a:bodyPr wrap="square" rtlCol="0">
            <a:spAutoFit/>
          </a:bodyPr>
          <a:lstStyle/>
          <a:p>
            <a:pPr>
              <a:lnSpc>
                <a:spcPct val="150000"/>
              </a:lnSpc>
              <a:defRPr/>
            </a:pPr>
            <a:r>
              <a:rPr lang="en-US" sz="3600" dirty="0">
                <a:effectLst/>
                <a:latin typeface="Times New Roman" panose="02020603050405020304" pitchFamily="18" charset="0"/>
                <a:ea typeface="Calibri" panose="020F0502020204030204" pitchFamily="34"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Chia sẻ với bạn về bức tranh của nhóm mình</a:t>
            </a:r>
            <a:endParaRPr lang="en-US" sz="3600" dirty="0">
              <a:solidFill>
                <a:srgbClr val="000000"/>
              </a:solidFill>
              <a:effectLst/>
              <a:latin typeface="HP001 4 hàng"/>
              <a:ea typeface="Calibri" panose="020F0502020204030204" pitchFamily="34" charset="0"/>
              <a:cs typeface="Times New Roman" panose="02020603050405020304" pitchFamily="18" charset="0"/>
            </a:endParaRPr>
          </a:p>
        </p:txBody>
      </p:sp>
      <p:grpSp>
        <p:nvGrpSpPr>
          <p:cNvPr id="5" name="Group 4"/>
          <p:cNvGrpSpPr/>
          <p:nvPr/>
        </p:nvGrpSpPr>
        <p:grpSpPr>
          <a:xfrm>
            <a:off x="412125" y="-833005"/>
            <a:ext cx="6941194" cy="3969984"/>
            <a:chOff x="-578431" y="-2308901"/>
            <a:chExt cx="8397025" cy="839702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431" y="-2308901"/>
              <a:ext cx="8397025" cy="8397025"/>
            </a:xfrm>
            <a:prstGeom prst="rect">
              <a:avLst/>
            </a:prstGeom>
          </p:spPr>
        </p:pic>
        <p:sp>
          <p:nvSpPr>
            <p:cNvPr id="7" name="TextBox 6"/>
            <p:cNvSpPr txBox="1"/>
            <p:nvPr/>
          </p:nvSpPr>
          <p:spPr>
            <a:xfrm>
              <a:off x="1130989" y="1103563"/>
              <a:ext cx="4365938" cy="1015663"/>
            </a:xfrm>
            <a:prstGeom prst="rect">
              <a:avLst/>
            </a:prstGeom>
            <a:noFill/>
          </p:spPr>
          <p:txBody>
            <a:bodyPr wrap="square" rtlCol="0">
              <a:spAutoFit/>
            </a:bodyPr>
            <a:lstStyle/>
            <a:p>
              <a:pPr algn="ctr"/>
              <a:r>
                <a:rPr lang="en-US" sz="6000" dirty="0">
                  <a:solidFill>
                    <a:srgbClr val="C00000"/>
                  </a:solidFill>
                  <a:latin typeface="Arial" panose="020B0604020202020204" pitchFamily="34" charset="0"/>
                  <a:cs typeface="Arial" panose="020B0604020202020204" pitchFamily="34" charset="0"/>
                </a:rPr>
                <a:t>CHIA SẺ</a:t>
              </a:r>
            </a:p>
          </p:txBody>
        </p:sp>
      </p:grpSp>
      <p:sp>
        <p:nvSpPr>
          <p:cNvPr id="11" name="文本框 17"/>
          <p:cNvSpPr txBox="1">
            <a:spLocks/>
          </p:cNvSpPr>
          <p:nvPr/>
        </p:nvSpPr>
        <p:spPr>
          <a:xfrm>
            <a:off x="830641" y="4196840"/>
            <a:ext cx="7319539" cy="854080"/>
          </a:xfrm>
          <a:prstGeom prst="rect">
            <a:avLst/>
          </a:prstGeom>
          <a:noFill/>
        </p:spPr>
        <p:txBody>
          <a:bodyPr wrap="square" rtlCol="0" anchor="b" anchorCtr="0">
            <a:sp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stStyle>
          <a:p>
            <a:pPr>
              <a:lnSpc>
                <a:spcPct val="150000"/>
              </a:lnSpc>
              <a:defRPr/>
            </a:pPr>
            <a:r>
              <a:rPr lang="en-US" sz="3600">
                <a:effectLst/>
                <a:latin typeface="Times New Roman" panose="02020603050405020304" pitchFamily="18" charset="0"/>
                <a:ea typeface="Calibri" panose="020F0502020204030204" pitchFamily="34"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nhóm bình chọn tranh</a:t>
            </a:r>
            <a:endParaRPr lang="en-US" sz="3600" dirty="0">
              <a:solidFill>
                <a:srgbClr val="000000"/>
              </a:solidFill>
              <a:effectLst/>
              <a:latin typeface="HP001 4 hàng"/>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578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2950"/>
            <a:ext cx="7499803" cy="7499803"/>
          </a:xfrm>
          <a:prstGeom prst="rect">
            <a:avLst/>
          </a:prstGeom>
        </p:spPr>
      </p:pic>
      <p:sp>
        <p:nvSpPr>
          <p:cNvPr id="5" name="TextBox 4">
            <a:extLst>
              <a:ext uri="{FF2B5EF4-FFF2-40B4-BE49-F238E27FC236}">
                <a16:creationId xmlns:a16="http://schemas.microsoft.com/office/drawing/2014/main" id="{6B4FD902-A444-10B5-AB60-215FF1A96E62}"/>
              </a:ext>
            </a:extLst>
          </p:cNvPr>
          <p:cNvSpPr txBox="1"/>
          <p:nvPr/>
        </p:nvSpPr>
        <p:spPr>
          <a:xfrm>
            <a:off x="1810202" y="2900596"/>
            <a:ext cx="3691970" cy="2308324"/>
          </a:xfrm>
          <a:prstGeom prst="rect">
            <a:avLst/>
          </a:prstGeom>
          <a:noFill/>
        </p:spPr>
        <p:txBody>
          <a:bodyPr wrap="square">
            <a:spAutoFit/>
          </a:bodyPr>
          <a:lstStyle/>
          <a:p>
            <a:pPr algn="ctr"/>
            <a:r>
              <a:rPr lang="en-US" sz="3600"/>
              <a:t>Các cây thường có: rễ, thân, lá, hoa, quả.</a:t>
            </a:r>
          </a:p>
          <a:p>
            <a:pPr algn="ctr"/>
            <a:endParaRPr lang="en-US" sz="3600">
              <a:solidFill>
                <a:srgbClr val="FF0000"/>
              </a:solidFill>
            </a:endParaRPr>
          </a:p>
        </p:txBody>
      </p:sp>
    </p:spTree>
    <p:extLst>
      <p:ext uri="{BB962C8B-B14F-4D97-AF65-F5344CB8AC3E}">
        <p14:creationId xmlns:p14="http://schemas.microsoft.com/office/powerpoint/2010/main" val="16469154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4B73F1-286F-1080-8285-22E5A6F6B4DA}"/>
              </a:ext>
            </a:extLst>
          </p:cNvPr>
          <p:cNvPicPr>
            <a:picLocks noChangeAspect="1"/>
          </p:cNvPicPr>
          <p:nvPr/>
        </p:nvPicPr>
        <p:blipFill>
          <a:blip r:embed="rId2"/>
          <a:stretch>
            <a:fillRect/>
          </a:stretch>
        </p:blipFill>
        <p:spPr>
          <a:xfrm>
            <a:off x="0" y="94774"/>
            <a:ext cx="12192000" cy="6668452"/>
          </a:xfrm>
          <a:prstGeom prst="rect">
            <a:avLst/>
          </a:prstGeom>
        </p:spPr>
      </p:pic>
    </p:spTree>
    <p:extLst>
      <p:ext uri="{BB962C8B-B14F-4D97-AF65-F5344CB8AC3E}">
        <p14:creationId xmlns:p14="http://schemas.microsoft.com/office/powerpoint/2010/main" val="2149108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138</Words>
  <Application>Microsoft Office PowerPoint</Application>
  <PresentationFormat>Widescreen</PresentationFormat>
  <Paragraphs>12</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Calibri Light</vt:lpstr>
      <vt:lpstr>等线</vt:lpstr>
      <vt:lpstr>HP001 4 hàng</vt:lpstr>
      <vt:lpstr>Times New Roman</vt:lpstr>
      <vt:lpstr>UTM Duepuntozero</vt:lpstr>
      <vt:lpstr>字魂20号-石头体</vt:lpstr>
      <vt:lpstr>思源黑体 CN Bold</vt:lpstr>
      <vt:lpstr>Office Theme</vt:lpstr>
      <vt:lpstr>PowerPoint Presentation</vt:lpstr>
      <vt:lpstr>PowerPoint Presentation</vt:lpstr>
      <vt:lpstr>PowerPoint Presentation</vt:lpstr>
      <vt:lpstr>PowerPoint Presentation</vt:lpstr>
      <vt:lpstr>PowerPoint Presentation</vt:lpstr>
      <vt:lpstr>- Chia sẻ với bạn về bức tranh của nhóm mình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4</cp:revision>
  <dcterms:created xsi:type="dcterms:W3CDTF">2025-03-19T02:39:24Z</dcterms:created>
  <dcterms:modified xsi:type="dcterms:W3CDTF">2025-03-19T02:42:55Z</dcterms:modified>
</cp:coreProperties>
</file>