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5" r:id="rId4"/>
    <p:sldId id="279" r:id="rId5"/>
    <p:sldId id="281" r:id="rId6"/>
    <p:sldId id="280" r:id="rId7"/>
    <p:sldId id="282" r:id="rId8"/>
    <p:sldId id="276" r:id="rId9"/>
    <p:sldId id="283" r:id="rId10"/>
    <p:sldId id="277" r:id="rId11"/>
    <p:sldId id="284" r:id="rId12"/>
    <p:sldId id="285" r:id="rId13"/>
    <p:sldId id="286" r:id="rId14"/>
    <p:sldId id="278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NUÔI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1376" y="2656758"/>
            <a:ext cx="4112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dụng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38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9303" r="7077" b="45075"/>
          <a:stretch/>
        </p:blipFill>
        <p:spPr>
          <a:xfrm>
            <a:off x="0" y="6822"/>
            <a:ext cx="9123263" cy="530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379" y="5271023"/>
            <a:ext cx="5390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ai</a:t>
            </a:r>
            <a:r>
              <a:rPr lang="en-US" sz="3200" b="1" dirty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/>
              <a:t>Mọi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823" y="450376"/>
            <a:ext cx="47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ĐÓNG VAI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94" y="2203059"/>
            <a:ext cx="8666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giết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săn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quí</a:t>
            </a:r>
            <a:r>
              <a:rPr lang="en-US" sz="4000" b="1" dirty="0"/>
              <a:t> </a:t>
            </a:r>
            <a:r>
              <a:rPr lang="en-US" sz="4000" b="1" dirty="0" err="1"/>
              <a:t>hiếm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sẽ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sức</a:t>
            </a:r>
            <a:r>
              <a:rPr lang="en-US" sz="4000" b="1" dirty="0"/>
              <a:t> </a:t>
            </a:r>
            <a:r>
              <a:rPr lang="en-US" sz="4000" b="1" dirty="0" err="1"/>
              <a:t>khỏe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hưởng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nhiên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7533" cy="338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386221"/>
            <a:ext cx="4476467" cy="347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0"/>
            <a:ext cx="4476467" cy="33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22"/>
            <a:ext cx="4667533" cy="347177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893325" y="1693110"/>
            <a:ext cx="3603009" cy="3561278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4655" y="2656758"/>
            <a:ext cx="6687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8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 t="66072" r="4272" b="7660"/>
          <a:stretch/>
        </p:blipFill>
        <p:spPr>
          <a:xfrm>
            <a:off x="764275" y="0"/>
            <a:ext cx="7560859" cy="4626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275" y="4694830"/>
            <a:ext cx="756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 ở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5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995076"/>
            <a:ext cx="8761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xảy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ý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đảm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8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872244"/>
            <a:ext cx="8761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đập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...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cào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53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1244" r="9603" b="8457"/>
          <a:stretch/>
        </p:blipFill>
        <p:spPr>
          <a:xfrm>
            <a:off x="54592" y="914399"/>
            <a:ext cx="9031068" cy="386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707" y="134440"/>
            <a:ext cx="6946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Cần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, </a:t>
            </a:r>
            <a:r>
              <a:rPr lang="en-US" sz="4000" b="1" dirty="0" err="1"/>
              <a:t>mèo</a:t>
            </a:r>
            <a:r>
              <a:rPr lang="en-US" sz="4000" b="1" dirty="0"/>
              <a:t> </a:t>
            </a:r>
            <a:r>
              <a:rPr lang="en-US" sz="4000" b="1" dirty="0" err="1"/>
              <a:t>cắn</a:t>
            </a:r>
            <a:r>
              <a:rPr lang="en-US" sz="4000" b="1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024" y="5599797"/>
            <a:ext cx="877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băng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;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024" y="4981433"/>
            <a:ext cx="832513" cy="31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4967" y="1057699"/>
            <a:ext cx="8079473" cy="4920019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kịp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73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36476"/>
            <a:ext cx="8256896" cy="1473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2955" y="1637724"/>
            <a:ext cx="1132764" cy="4503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55" y="2121161"/>
            <a:ext cx="887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ôm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hôn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thò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miệng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chúng</a:t>
            </a:r>
            <a:r>
              <a:rPr lang="en-US" sz="4000" b="1" dirty="0">
                <a:solidFill>
                  <a:srgbClr val="00B050"/>
                </a:solidFill>
              </a:rPr>
              <a:t>,.. </a:t>
            </a:r>
            <a:r>
              <a:rPr lang="en-US" sz="4000" b="1" dirty="0" err="1">
                <a:solidFill>
                  <a:srgbClr val="00B050"/>
                </a:solidFill>
              </a:rPr>
              <a:t>rửa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tiếp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xúc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với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5736"/>
          <a:stretch/>
        </p:blipFill>
        <p:spPr>
          <a:xfrm>
            <a:off x="0" y="3991913"/>
            <a:ext cx="444917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1493"/>
          <a:stretch/>
        </p:blipFill>
        <p:spPr>
          <a:xfrm>
            <a:off x="4544706" y="3991911"/>
            <a:ext cx="4572000" cy="2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283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.VnBodoni</vt:lpstr>
      <vt:lpstr>Arial</vt:lpstr>
      <vt:lpstr>Calibri</vt:lpstr>
      <vt:lpstr>Calibri Light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23</cp:revision>
  <dcterms:created xsi:type="dcterms:W3CDTF">2020-08-17T06:22:46Z</dcterms:created>
  <dcterms:modified xsi:type="dcterms:W3CDTF">2025-03-19T02:30:35Z</dcterms:modified>
</cp:coreProperties>
</file>