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1" r:id="rId4"/>
    <p:sldId id="310" r:id="rId5"/>
    <p:sldId id="320" r:id="rId6"/>
    <p:sldId id="319" r:id="rId7"/>
    <p:sldId id="322" r:id="rId8"/>
    <p:sldId id="321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C3BE3-5373-4237-9CC6-60D4547A08C0}"/>
              </a:ext>
            </a:extLst>
          </p:cNvPr>
          <p:cNvSpPr txBox="1"/>
          <p:nvPr/>
        </p:nvSpPr>
        <p:spPr>
          <a:xfrm>
            <a:off x="2438400" y="1295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37" y="638609"/>
            <a:ext cx="2514600" cy="29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11" y="685800"/>
            <a:ext cx="2028610" cy="291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3" y="3423634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04" y="3600440"/>
            <a:ext cx="2861223" cy="2638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3074890" y="19840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B5D9E-B0BC-450C-8983-953D1D855AD7}"/>
              </a:ext>
            </a:extLst>
          </p:cNvPr>
          <p:cNvSpPr txBox="1"/>
          <p:nvPr/>
        </p:nvSpPr>
        <p:spPr>
          <a:xfrm>
            <a:off x="1523999" y="891871"/>
            <a:ext cx="58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B4A-02FD-45EE-BE76-6B3F0763A267}"/>
              </a:ext>
            </a:extLst>
          </p:cNvPr>
          <p:cNvSpPr txBox="1"/>
          <p:nvPr/>
        </p:nvSpPr>
        <p:spPr>
          <a:xfrm>
            <a:off x="838200" y="5881034"/>
            <a:ext cx="71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4A3DD-9B67-4CA0-8EA8-7BE178B8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44" y="330970"/>
            <a:ext cx="6858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C7722-FEBD-4534-86FF-0A2FB6AF96B9}"/>
              </a:ext>
            </a:extLst>
          </p:cNvPr>
          <p:cNvSpPr txBox="1"/>
          <p:nvPr/>
        </p:nvSpPr>
        <p:spPr>
          <a:xfrm>
            <a:off x="3316592" y="339205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81" y="1351390"/>
            <a:ext cx="6485038" cy="4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C5CCC-3321-455D-84E8-10F026AB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90472" b="11900"/>
          <a:stretch/>
        </p:blipFill>
        <p:spPr>
          <a:xfrm>
            <a:off x="1061297" y="664334"/>
            <a:ext cx="691303" cy="783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0725A-EEB8-414F-9109-9B322448564C}"/>
              </a:ext>
            </a:extLst>
          </p:cNvPr>
          <p:cNvSpPr txBox="1"/>
          <p:nvPr/>
        </p:nvSpPr>
        <p:spPr>
          <a:xfrm>
            <a:off x="1752600" y="609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DEE25-4ECC-4430-A692-4E493E7065F2}"/>
              </a:ext>
            </a:extLst>
          </p:cNvPr>
          <p:cNvSpPr txBox="1"/>
          <p:nvPr/>
        </p:nvSpPr>
        <p:spPr>
          <a:xfrm>
            <a:off x="17526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8484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331-B6E5-4A19-9E8C-B3B6C9B8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76836"/>
            <a:ext cx="3757745" cy="256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0911-B51B-4FAF-A0CB-6BFE760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17183"/>
            <a:ext cx="3680764" cy="27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1241</TotalTime>
  <Words>105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123</cp:revision>
  <dcterms:created xsi:type="dcterms:W3CDTF">2020-08-08T13:30:12Z</dcterms:created>
  <dcterms:modified xsi:type="dcterms:W3CDTF">2020-08-28T03:41:45Z</dcterms:modified>
</cp:coreProperties>
</file>