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0820-618E-4045-8811-DE7B68216E68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028F-6336-420D-AE86-B41F7BBF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thăm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9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2468" y="1081844"/>
            <a:ext cx="53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905000"/>
            <a:ext cx="2771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5053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87" y="4441846"/>
            <a:ext cx="99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04" y="27302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63399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6691" y="3276600"/>
            <a:ext cx="12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2242810"/>
            <a:ext cx="14478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2730230"/>
            <a:ext cx="1905000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29" y="2895600"/>
            <a:ext cx="1796071" cy="724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29" y="3157211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0879" y="2302505"/>
            <a:ext cx="1480225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4940031" y="2730230"/>
            <a:ext cx="1301073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833575"/>
            <a:ext cx="916832" cy="194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7023" y="4812067"/>
            <a:ext cx="1187279" cy="305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6900" y="458218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99729" y="3973749"/>
            <a:ext cx="1796071" cy="871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3717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1282"/>
            <a:ext cx="5200650" cy="50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828800"/>
            <a:ext cx="3587761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3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37185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85775"/>
            <a:ext cx="4124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914400"/>
            <a:ext cx="1219200" cy="9906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634" y="2438400"/>
            <a:ext cx="1219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962400"/>
            <a:ext cx="12192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12192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3594 -0.09422 C 0.16424 -0.11551 0.20712 -0.12778 0.25139 -0.12778 C 0.30208 -0.12778 0.34323 -0.11551 0.37153 -0.09422 L 0.50833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11 L 0.49618 -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20833 -0.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08 L 0.12743 -0.03009 C 0.15573 -0.02454 0.19688 -0.02361 0.23872 -0.03079 C 0.28698 -0.03935 0.32448 -0.05417 0.35069 -0.06921 L 0.47569 -0.13518 " pathEditMode="relative" rAng="-449287" ptsTypes="F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533400"/>
            <a:ext cx="845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88005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141</Words>
  <Application>Microsoft Office PowerPoint</Application>
  <PresentationFormat>On-screen Show (4:3)</PresentationFormat>
  <Paragraphs>28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12</cp:revision>
  <dcterms:created xsi:type="dcterms:W3CDTF">2006-08-16T00:00:00Z</dcterms:created>
  <dcterms:modified xsi:type="dcterms:W3CDTF">2024-03-01T08:00:19Z</dcterms:modified>
</cp:coreProperties>
</file>