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7" r:id="rId3"/>
    <p:sldMasterId id="2147483742" r:id="rId4"/>
    <p:sldMasterId id="2147483744" r:id="rId5"/>
    <p:sldMasterId id="2147483756" r:id="rId6"/>
  </p:sldMasterIdLst>
  <p:notesMasterIdLst>
    <p:notesMasterId r:id="rId19"/>
  </p:notesMasterIdLst>
  <p:sldIdLst>
    <p:sldId id="341" r:id="rId7"/>
    <p:sldId id="258" r:id="rId8"/>
    <p:sldId id="282" r:id="rId9"/>
    <p:sldId id="342" r:id="rId10"/>
    <p:sldId id="263" r:id="rId11"/>
    <p:sldId id="343" r:id="rId12"/>
    <p:sldId id="344" r:id="rId13"/>
    <p:sldId id="264" r:id="rId14"/>
    <p:sldId id="345" r:id="rId15"/>
    <p:sldId id="265" r:id="rId16"/>
    <p:sldId id="257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B39"/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4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92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86636" units="1/cm"/>
          <inkml:channelProperty channel="Y" name="resolution" value="38.13559" units="1/cm"/>
          <inkml:channelProperty channel="T" name="resolution" value="1" units="1/dev"/>
        </inkml:channelProperties>
      </inkml:inkSource>
      <inkml:timestamp xml:id="ts0" timeString="2023-02-01T09:12:40.0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21762 15809 0,'0'33'125,"0"0"-125,66 33 0,-33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858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2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1D02-193D-4A88-BD92-35E3412D1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0FECC-FCE7-4C2C-A70D-BC5EEE029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0925-7DAF-4EBB-939A-1C180392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9647-A583-4D02-B863-9F475AC8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32D5-C4CB-4B39-89DC-04C2AD6A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5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1D3-FDEF-4DFB-A47F-892644A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576F3-2D5C-4816-B036-0DFD842D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501F-DC07-413B-A12E-702C67B2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E137-3C93-46B0-BF5C-E844C82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7987-3E92-43EA-A959-16A30C56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71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372-EC5F-482B-9401-E99E4C5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332C-B6C0-4CD7-8B00-2187C08C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5B8F-6E10-4C58-8C55-4DCE877C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CCD40-DC4A-4673-8B25-3495FA8D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710C-9EFC-4678-A850-B02C2871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53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FA3F-8B12-410C-9A0C-51806FB7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E030-0EC1-4C2F-B70D-6D677299F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4A7F6-4E55-4A8F-9B57-0244769D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7D66-246E-4760-BCFE-B6D4AC25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4254A-DFB9-4695-9515-28369763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BB8DF-03A0-4065-8937-D3A8D9D1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5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7C78-7631-4A8D-B089-07A40875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73A7C-8961-4D7B-A82B-C4E3C09D0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6FF2-2D6B-4FD0-B8B6-5E7B66C3E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AE64-748B-4FFC-AA67-ED2959EC5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59303-1B07-42A4-9A34-4AC5824B0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C72F-8713-455C-90EC-4C394329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9CCAE-1D7F-4E4E-A499-F5B750C9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2A57A-C005-4C43-A38C-7221DA5FD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7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E4FD-AE5B-44F8-8A33-2ECDCD62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860D6-3E0E-45F3-94CD-3235B67A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1412-3E3D-46C6-B38F-27F75CA6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58539-8BDF-40D6-8EF8-7025D3AB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58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B9265-6DB7-49D9-928F-A1256324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17745-61B0-45F6-BD99-C74D02FE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C4E5-95CA-4351-82F8-5D2CE7C9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10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BC2A-3E28-450B-981A-D5685A33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0A9A-5046-4A08-9DD3-8A796F66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41D6-372E-498C-946A-3A013C9E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03E49-00A4-4E40-ACED-3B9AA81F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6E5D6-CFC5-419E-9AC3-32A24593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17FBD-45C9-40DE-AE8B-FAD4660A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8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7C09-417D-4D8B-B212-DA2F2DC4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7341A-4C18-4562-9A27-30C389E98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93F04-E780-432B-BF01-BF227F98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10A1-288A-40FE-98B4-138C90F8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2787-4527-4EE6-B025-FF44C97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3ABDE-D1C4-4B1C-BDBA-3EA94A7C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3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1D6-3F9A-4B29-8E1A-7766215F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E003-F337-4C7B-87CD-38793E49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DFA0-1907-4736-B427-F45A7F28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EE78-E511-47ED-BA2E-41ADDA9F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23CB-1EC5-4F65-8924-A3F9A35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24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8E1BA-45C0-4C64-A30E-BD68A388C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BB3B-825D-4AB2-A56C-C34BB01A4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50CF-5E9F-4627-A590-2844DD67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3EF7B-62AB-46F9-A336-12194427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5BF9-FFE1-4F5D-8E29-F13AF6B2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8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2025/1/21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1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F668B-F1AA-47A9-91BF-1E55A65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8EAE-3A43-47DE-9E2F-6BD9BC19A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97B8A-7140-4CD6-9509-DED44072F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EA05-85B4-4114-AC33-EE308FE4724E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12BD-E478-4C98-8FD5-71C22A927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2D2C-F050-42C0-AF05-05D02A4F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3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243840"/>
            <a:ext cx="12199620" cy="685800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23CF94E-79D7-4520-8032-ACC47FF59152}"/>
              </a:ext>
            </a:extLst>
          </p:cNvPr>
          <p:cNvSpPr txBox="1"/>
          <p:nvPr/>
        </p:nvSpPr>
        <p:spPr>
          <a:xfrm>
            <a:off x="888492" y="2490274"/>
            <a:ext cx="10422635" cy="166854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 : CON VẬT QUANH EM ( </a:t>
            </a: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endParaRPr lang="en-US" sz="4000" b="1" dirty="0">
              <a:solidFill>
                <a:srgbClr val="86C58D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70, 71</a:t>
            </a:r>
            <a:endParaRPr lang="en-US" sz="4000" b="1" dirty="0">
              <a:solidFill>
                <a:srgbClr val="86C58D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8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2535677" y="428018"/>
            <a:ext cx="7120646" cy="5350211"/>
            <a:chOff x="4416358" y="1435554"/>
            <a:chExt cx="4610910" cy="36811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4" t="73589" r="8432" b="7600"/>
            <a:stretch/>
          </p:blipFill>
          <p:spPr>
            <a:xfrm>
              <a:off x="4416358" y="1435554"/>
              <a:ext cx="4610910" cy="36811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4416358" y="1609573"/>
              <a:ext cx="2373548" cy="42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1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25406" y="1929041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0818" y="1672664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51963" y="1647853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65827" y="3172028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8068" y="3144670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43476" y="2456607"/>
            <a:ext cx="285861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cần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đạt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252019" y="2856182"/>
            <a:ext cx="7883474" cy="12576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  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tầm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quan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ích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độ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yêu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quý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tôn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bảo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vệ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đồng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thời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do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gây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ra,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ý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thứ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phù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hợp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để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phòng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tránh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1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308388" y="1373479"/>
            <a:ext cx="7827105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ặt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92D050"/>
              </a:solidFill>
              <a:latin typeface="Calibri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E4D9F5-F0D4-4B2C-B569-55C23D9FF97B}"/>
              </a:ext>
            </a:extLst>
          </p:cNvPr>
          <p:cNvGrpSpPr/>
          <p:nvPr/>
        </p:nvGrpSpPr>
        <p:grpSpPr>
          <a:xfrm>
            <a:off x="162127" y="0"/>
            <a:ext cx="11867745" cy="6852425"/>
            <a:chOff x="0" y="0"/>
            <a:chExt cx="11867745" cy="6852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451A0-8D0B-4187-A756-A17A51472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2" t="13530" r="-693" b="26003"/>
            <a:stretch/>
          </p:blipFill>
          <p:spPr>
            <a:xfrm>
              <a:off x="0" y="0"/>
              <a:ext cx="7743217" cy="685242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514AF7-80BC-400B-8F62-AB117C7B6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1" r="49217" b="31265"/>
            <a:stretch/>
          </p:blipFill>
          <p:spPr>
            <a:xfrm>
              <a:off x="7684851" y="715487"/>
              <a:ext cx="4182894" cy="5510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7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73618" r="1662" b="7289"/>
          <a:stretch/>
        </p:blipFill>
        <p:spPr>
          <a:xfrm>
            <a:off x="87801" y="1098330"/>
            <a:ext cx="12016397" cy="36763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834320" y="5691240"/>
              <a:ext cx="36000" cy="71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4960" y="5681880"/>
                <a:ext cx="54720" cy="9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08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0C652-7A4D-4504-AB8B-1EF21AF3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9" t="13590" r="11852" b="68004"/>
          <a:stretch/>
        </p:blipFill>
        <p:spPr>
          <a:xfrm>
            <a:off x="914399" y="1878495"/>
            <a:ext cx="3265825" cy="319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1B4C-D1DC-4364-8E6B-A2B89AA2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t="6505" r="8026" b="87368"/>
          <a:stretch/>
        </p:blipFill>
        <p:spPr>
          <a:xfrm>
            <a:off x="914399" y="375666"/>
            <a:ext cx="6146509" cy="158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8F0E-295A-4513-BFB0-79B0F14A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1" t="31594" r="11680" b="50000"/>
          <a:stretch/>
        </p:blipFill>
        <p:spPr>
          <a:xfrm>
            <a:off x="4723786" y="1878496"/>
            <a:ext cx="3072521" cy="300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649C8-3D5F-424E-8184-13069999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50000" r="11648" b="31594"/>
          <a:stretch/>
        </p:blipFill>
        <p:spPr>
          <a:xfrm>
            <a:off x="8309572" y="2067338"/>
            <a:ext cx="3072521" cy="30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Nghỉ</a:t>
            </a: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giữa</a:t>
            </a: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5387" b="1" i="0" u="none" strike="noStrike" kern="0" cap="none" spc="0" normalizeH="0" baseline="0" noProof="0" dirty="0">
              <a:ln/>
              <a:solidFill>
                <a:srgbClr val="8064A2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1361872" y="1327825"/>
            <a:ext cx="9066179" cy="4202349"/>
            <a:chOff x="0" y="914399"/>
            <a:chExt cx="9066179" cy="4202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71324" r="29033" b="7202"/>
            <a:stretch/>
          </p:blipFill>
          <p:spPr>
            <a:xfrm>
              <a:off x="0" y="914399"/>
              <a:ext cx="9027268" cy="42023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7373566" y="1945532"/>
              <a:ext cx="1692613" cy="3151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50FE2-5C99-4049-BFA3-996425CA2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45046"/>
          </a:xfrm>
          <a:prstGeom prst="rect">
            <a:avLst/>
          </a:prstGeom>
        </p:spPr>
      </p:pic>
      <p:pic>
        <p:nvPicPr>
          <p:cNvPr id="6" name="Tieng-vit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6991EB-B40A-4BA4-A131-3DDB134F7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8556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200</Words>
  <Application>Microsoft Office PowerPoint</Application>
  <PresentationFormat>Widescreen</PresentationFormat>
  <Paragraphs>25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等线</vt:lpstr>
      <vt:lpstr>iCiel Panton Black</vt:lpstr>
      <vt:lpstr>Oswald Regular</vt:lpstr>
      <vt:lpstr>Passion One</vt:lpstr>
      <vt:lpstr>SVN-Poky's</vt:lpstr>
      <vt:lpstr>SVN-Whimsy</vt:lpstr>
      <vt:lpstr>Tahoma</vt:lpstr>
      <vt:lpstr>Times New Roman</vt:lpstr>
      <vt:lpstr>Wingdings 2</vt:lpstr>
      <vt:lpstr>Yu Mincho</vt:lpstr>
      <vt:lpstr>汉仪跳跳体简</vt:lpstr>
      <vt:lpstr>1_Office 主题​​</vt:lpstr>
      <vt:lpstr>HDOfficeLightV0</vt:lpstr>
      <vt:lpstr>https://www.freeppt7.com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MinhThangPC.VN</cp:lastModifiedBy>
  <cp:revision>45</cp:revision>
  <dcterms:created xsi:type="dcterms:W3CDTF">2021-09-27T16:43:14Z</dcterms:created>
  <dcterms:modified xsi:type="dcterms:W3CDTF">2025-01-21T10:17:56Z</dcterms:modified>
</cp:coreProperties>
</file>