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7" r:id="rId3"/>
    <p:sldMasterId id="2147483742" r:id="rId4"/>
    <p:sldMasterId id="2147483744" r:id="rId5"/>
    <p:sldMasterId id="2147483756" r:id="rId6"/>
  </p:sldMasterIdLst>
  <p:notesMasterIdLst>
    <p:notesMasterId r:id="rId19"/>
  </p:notesMasterIdLst>
  <p:sldIdLst>
    <p:sldId id="341" r:id="rId7"/>
    <p:sldId id="258" r:id="rId8"/>
    <p:sldId id="282" r:id="rId9"/>
    <p:sldId id="342" r:id="rId10"/>
    <p:sldId id="263" r:id="rId11"/>
    <p:sldId id="343" r:id="rId12"/>
    <p:sldId id="344" r:id="rId13"/>
    <p:sldId id="264" r:id="rId14"/>
    <p:sldId id="345" r:id="rId15"/>
    <p:sldId id="265" r:id="rId16"/>
    <p:sldId id="25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B39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2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3-02-01T09:12:40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21762 15809 0,'0'33'125,"0"0"-125,66 33 0,-33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5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3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4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2025/1/21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24384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23CF94E-79D7-4520-8032-ACC47FF59152}"/>
              </a:ext>
            </a:extLst>
          </p:cNvPr>
          <p:cNvSpPr txBox="1"/>
          <p:nvPr/>
        </p:nvSpPr>
        <p:spPr>
          <a:xfrm>
            <a:off x="884682" y="4224481"/>
            <a:ext cx="10422635" cy="16189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: CON VẬT QUANH EM ( </a:t>
            </a: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70, 71</a:t>
            </a:r>
            <a:endParaRPr lang="en-US" sz="4000" b="1" dirty="0">
              <a:solidFill>
                <a:srgbClr val="86C58D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25406" y="1929041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0818" y="1672664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51963" y="164785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65827" y="3172028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8068" y="3144670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43476" y="2456607"/>
            <a:ext cx="2858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252019" y="2856182"/>
            <a:ext cx="7883474" cy="12576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tầm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yêu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quý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bảo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vệ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thời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gây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ý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phù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phòng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308388" y="1373479"/>
            <a:ext cx="7827105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ặt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92D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87801" y="1098330"/>
            <a:ext cx="12016397" cy="3676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834320" y="5691240"/>
              <a:ext cx="36000" cy="71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4960" y="5681880"/>
                <a:ext cx="54720" cy="9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914399" y="375666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Nghỉ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giữa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5387" b="1" i="0" u="none" strike="noStrike" kern="0" cap="none" spc="0" normalizeH="0" baseline="0" noProof="0" dirty="0">
              <a:ln/>
              <a:solidFill>
                <a:srgbClr val="8064A2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50FE2-5C99-4049-BFA3-996425CA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5046"/>
          </a:xfrm>
          <a:prstGeom prst="rect">
            <a:avLst/>
          </a:prstGeom>
        </p:spPr>
      </p:pic>
      <p:pic>
        <p:nvPicPr>
          <p:cNvPr id="6" name="Tieng-vit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6991EB-B40A-4BA4-A131-3DDB134F7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855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200</Words>
  <Application>Microsoft Office PowerPoint</Application>
  <PresentationFormat>Widescreen</PresentationFormat>
  <Paragraphs>25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等线</vt:lpstr>
      <vt:lpstr>iCiel Panton Black</vt:lpstr>
      <vt:lpstr>Oswald Regular</vt:lpstr>
      <vt:lpstr>Passion One</vt:lpstr>
      <vt:lpstr>SVN-Poky's</vt:lpstr>
      <vt:lpstr>SVN-Whimsy</vt:lpstr>
      <vt:lpstr>Tahoma</vt:lpstr>
      <vt:lpstr>Times New Roman</vt:lpstr>
      <vt:lpstr>Wingdings 2</vt:lpstr>
      <vt:lpstr>Yu Mincho</vt:lpstr>
      <vt:lpstr>汉仪跳跳体简</vt:lpstr>
      <vt:lpstr>1_Office 主题​​</vt:lpstr>
      <vt:lpstr>HDOfficeLightV0</vt:lpstr>
      <vt:lpstr>https://www.freeppt7.com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MinhThangPC.VN</cp:lastModifiedBy>
  <cp:revision>46</cp:revision>
  <dcterms:created xsi:type="dcterms:W3CDTF">2021-09-27T16:43:14Z</dcterms:created>
  <dcterms:modified xsi:type="dcterms:W3CDTF">2025-01-21T10:14:52Z</dcterms:modified>
</cp:coreProperties>
</file>