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5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7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0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8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84671-EB23-49A4-8F97-724773929CA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57BB-E5F6-4308-B9FB-A6047BC69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CE7DF7E6-005B-4328-943A-AF1A4F0D3725}"/>
              </a:ext>
            </a:extLst>
          </p:cNvPr>
          <p:cNvSpPr/>
          <p:nvPr/>
        </p:nvSpPr>
        <p:spPr>
          <a:xfrm>
            <a:off x="1047750" y="1598947"/>
            <a:ext cx="10096500" cy="366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gai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cây.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cây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cây, hoa trong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</a:t>
            </a:r>
            <a:r>
              <a:rPr lang="vi-VN" sz="4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nếm</a:t>
            </a:r>
            <a:r>
              <a:rPr lang="vi-VN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ăn cây, hoa.</a:t>
            </a:r>
            <a:endParaRPr lang="en-US" sz="4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DD908EFF-632B-4302-8A63-1D53C4BE3AE1}"/>
              </a:ext>
            </a:extLst>
          </p:cNvPr>
          <p:cNvGrpSpPr/>
          <p:nvPr/>
        </p:nvGrpSpPr>
        <p:grpSpPr>
          <a:xfrm>
            <a:off x="1056130" y="1194763"/>
            <a:ext cx="10079740" cy="609600"/>
            <a:chOff x="838178" y="1194763"/>
            <a:chExt cx="10079740" cy="609600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9F54CD1-D4E4-4B01-B9EE-105B12DC63CD}"/>
                </a:ext>
              </a:extLst>
            </p:cNvPr>
            <p:cNvSpPr txBox="1"/>
            <p:nvPr/>
          </p:nvSpPr>
          <p:spPr>
            <a:xfrm>
              <a:off x="1524000" y="1194763"/>
              <a:ext cx="93939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gai,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độc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76611B5-C2DB-4D89-A34D-EEA51A8006A7}"/>
                </a:ext>
              </a:extLst>
            </p:cNvPr>
            <p:cNvSpPr/>
            <p:nvPr/>
          </p:nvSpPr>
          <p:spPr>
            <a:xfrm>
              <a:off x="838178" y="1194763"/>
              <a:ext cx="6096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aphicFrame>
        <p:nvGraphicFramePr>
          <p:cNvPr id="8" name="Bảng 8">
            <a:extLst>
              <a:ext uri="{FF2B5EF4-FFF2-40B4-BE49-F238E27FC236}">
                <a16:creationId xmlns:a16="http://schemas.microsoft.com/office/drawing/2014/main" id="{9F00E2F1-EF00-4C9E-B5C3-9AABC1FCA0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441670"/>
          <a:ext cx="8128000" cy="322156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64591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8542904"/>
                    </a:ext>
                  </a:extLst>
                </a:gridCol>
              </a:tblGrid>
              <a:tr h="11182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NHỮNG CÂY CÓ GAI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NHỮNG CÂY CÓ ĐỘC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402293"/>
                  </a:ext>
                </a:extLst>
              </a:tr>
              <a:tr h="210332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15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cây, hoa, màu hồng, bó&#10;&#10;Mô tả được tạo tự động">
            <a:extLst>
              <a:ext uri="{FF2B5EF4-FFF2-40B4-BE49-F238E27FC236}">
                <a16:creationId xmlns:a16="http://schemas.microsoft.com/office/drawing/2014/main" id="{AFE16FD3-7BA2-432F-95A6-72843760D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16802" b="-4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9" name="Hình ảnh 8" descr="Ảnh có chứa cây, bó hoa, hoa, tươi&#10;&#10;Mô tả được tạo tự động">
            <a:extLst>
              <a:ext uri="{FF2B5EF4-FFF2-40B4-BE49-F238E27FC236}">
                <a16:creationId xmlns:a16="http://schemas.microsoft.com/office/drawing/2014/main" id="{CB417440-BB1D-478C-87A0-1B4825B0C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" r="-1" b="601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5" name="Hình ảnh 4" descr="Ảnh có chứa cây, bàn, hoa, bó hoa&#10;&#10;Mô tả được tạo tự động">
            <a:extLst>
              <a:ext uri="{FF2B5EF4-FFF2-40B4-BE49-F238E27FC236}">
                <a16:creationId xmlns:a16="http://schemas.microsoft.com/office/drawing/2014/main" id="{2B034B3C-1669-4939-A950-B32B3310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r="17434" b="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7" name="Hình ảnh 6" descr="Ảnh có chứa cây, lá, xanh lục, ngoài trời&#10;&#10;Mô tả được tạo tự động">
            <a:extLst>
              <a:ext uri="{FF2B5EF4-FFF2-40B4-BE49-F238E27FC236}">
                <a16:creationId xmlns:a16="http://schemas.microsoft.com/office/drawing/2014/main" id="{7F03B4A4-A1A6-4D11-8930-0E2B2DC987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2" b="2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cây, hoa, màu hồng, đóng&#10;&#10;Mô tả được tạo tự động">
            <a:extLst>
              <a:ext uri="{FF2B5EF4-FFF2-40B4-BE49-F238E27FC236}">
                <a16:creationId xmlns:a16="http://schemas.microsoft.com/office/drawing/2014/main" id="{5BDDD977-30C8-4C68-8689-EE9E6E4FE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" r="-2" b="19869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7" name="Hình ảnh 6" descr="Ảnh có chứa cây, cây xương rồng, hoa, vật chứa&#10;&#10;Mô tả được tạo tự động">
            <a:extLst>
              <a:ext uri="{FF2B5EF4-FFF2-40B4-BE49-F238E27FC236}">
                <a16:creationId xmlns:a16="http://schemas.microsoft.com/office/drawing/2014/main" id="{47ABD2C7-7CBF-4E4A-BC4B-4870B7C57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" b="-4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9" name="Hình ảnh 8" descr="Ảnh có chứa cây, ngoài trời, xanh lục, lá&#10;&#10;Mô tả được tạo tự động">
            <a:extLst>
              <a:ext uri="{FF2B5EF4-FFF2-40B4-BE49-F238E27FC236}">
                <a16:creationId xmlns:a16="http://schemas.microsoft.com/office/drawing/2014/main" id="{049BEA6D-8CCB-4DCB-9635-0F974DAD8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r="4011" b="-1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5" name="Hình ảnh 4" descr="Ảnh có chứa hoa, cây, bó hoa&#10;&#10;Mô tả được tạo tự động">
            <a:extLst>
              <a:ext uri="{FF2B5EF4-FFF2-40B4-BE49-F238E27FC236}">
                <a16:creationId xmlns:a16="http://schemas.microsoft.com/office/drawing/2014/main" id="{2D7D2895-0B71-4E7D-9A9C-3DFA61E197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 b="23149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81200" y="914400"/>
            <a:ext cx="535114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7717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1C303BA6-71E7-4A9D-9A7C-9B634AA39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" r="1" b="4796"/>
          <a:stretch/>
        </p:blipFill>
        <p:spPr>
          <a:xfrm>
            <a:off x="-304800" y="10"/>
            <a:ext cx="8305781" cy="6857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CB18DCD-805B-4B5C-BB79-D14B8313C7A2}"/>
              </a:ext>
            </a:extLst>
          </p:cNvPr>
          <p:cNvSpPr txBox="1"/>
          <p:nvPr/>
        </p:nvSpPr>
        <p:spPr>
          <a:xfrm>
            <a:off x="7916136" y="1871627"/>
            <a:ext cx="3916681" cy="359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endParaRPr lang="en-US" sz="40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81200" y="914400"/>
            <a:ext cx="478368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111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153A3FFE-5108-489D-BD6D-A71E9775B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917" y="-1134871"/>
            <a:ext cx="6015897" cy="547014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4BBEB9F-0AF5-4A1C-BC4B-203094D1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46667" r="13974" b="36666"/>
          <a:stretch/>
        </p:blipFill>
        <p:spPr>
          <a:xfrm>
            <a:off x="643501" y="1600200"/>
            <a:ext cx="6015897" cy="420216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D3894415-552D-4C2D-A9EF-87B35B3C9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87859"/>
            <a:ext cx="6015897" cy="547014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18A3EF7-7CEB-4418-8BBF-95A9B570A13B}"/>
              </a:ext>
            </a:extLst>
          </p:cNvPr>
          <p:cNvSpPr txBox="1"/>
          <p:nvPr/>
        </p:nvSpPr>
        <p:spPr>
          <a:xfrm>
            <a:off x="7713579" y="2209800"/>
            <a:ext cx="4327759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vườn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mơ</a:t>
            </a:r>
            <a:r>
              <a:rPr lang="en-US" sz="3600" b="1" dirty="0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>
                    <a:alpha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endParaRPr lang="en-US" sz="3600" b="1" dirty="0">
              <a:solidFill>
                <a:srgbClr val="C00000">
                  <a:alpha val="60000"/>
                </a:srgb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F661C4C-231D-4BBC-AAAF-AC5D5F6A75D4}"/>
              </a:ext>
            </a:extLst>
          </p:cNvPr>
          <p:cNvSpPr txBox="1"/>
          <p:nvPr/>
        </p:nvSpPr>
        <p:spPr>
          <a:xfrm>
            <a:off x="2743200" y="2362200"/>
            <a:ext cx="7239000" cy="2667000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6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41710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4076F5-25D6-4B4E-8F44-FB03A34DF130}"/>
              </a:ext>
            </a:extLst>
          </p:cNvPr>
          <p:cNvSpPr txBox="1"/>
          <p:nvPr/>
        </p:nvSpPr>
        <p:spPr>
          <a:xfrm>
            <a:off x="1638300" y="1454558"/>
            <a:ext cx="8915399" cy="394888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732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000" b="1" dirty="0">
                <a:ln w="9525">
                  <a:solidFill>
                    <a:schemeClr val="bg1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ĂM SÓC VÀ BẢO VỆ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 TRỒNG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1554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">
            <a:hlinkClick r:id="" action="ppaction://media"/>
            <a:extLst>
              <a:ext uri="{FF2B5EF4-FFF2-40B4-BE49-F238E27FC236}">
                <a16:creationId xmlns:a16="http://schemas.microsoft.com/office/drawing/2014/main" id="{BF8EA03F-BF58-44F1-ACFA-7994B77AB0A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1"/>
            <a:ext cx="12191999" cy="68579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7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81200" y="914400"/>
            <a:ext cx="47852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87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B7098BE-9C95-464B-AC80-3DEF7334F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20000" r="62531" b="58889"/>
          <a:stretch/>
        </p:blipFill>
        <p:spPr>
          <a:xfrm>
            <a:off x="484632" y="1612365"/>
            <a:ext cx="3517119" cy="395023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14B5EC6A-FE0F-4581-9F32-08963EDF3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20000" r="9275" b="60000"/>
          <a:stretch/>
        </p:blipFill>
        <p:spPr>
          <a:xfrm>
            <a:off x="4310676" y="1612366"/>
            <a:ext cx="3537345" cy="395023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2A23E3A-EB86-4019-AC5B-A8DFA7739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42222" r="9274" b="14444"/>
          <a:stretch/>
        </p:blipFill>
        <p:spPr>
          <a:xfrm>
            <a:off x="8162336" y="1573887"/>
            <a:ext cx="3517120" cy="3988713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C3E68BC-EADB-435B-9EAD-8B1E9F17BC92}"/>
              </a:ext>
            </a:extLst>
          </p:cNvPr>
          <p:cNvSpPr txBox="1"/>
          <p:nvPr/>
        </p:nvSpPr>
        <p:spPr>
          <a:xfrm>
            <a:off x="2057400" y="612484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84FDCD83-3C89-49FB-BB05-D67FE71C0EB4}"/>
              </a:ext>
            </a:extLst>
          </p:cNvPr>
          <p:cNvSpPr/>
          <p:nvPr/>
        </p:nvSpPr>
        <p:spPr>
          <a:xfrm>
            <a:off x="1371578" y="612484"/>
            <a:ext cx="609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2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6DBC1C0-772B-4B2E-9363-A51A3775B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20000" r="62531" b="58889"/>
          <a:stretch/>
        </p:blipFill>
        <p:spPr>
          <a:xfrm>
            <a:off x="655322" y="713127"/>
            <a:ext cx="5267010" cy="5431745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DD14E052-0E61-4C65-B470-AB62B6434712}"/>
              </a:ext>
            </a:extLst>
          </p:cNvPr>
          <p:cNvSpPr/>
          <p:nvPr/>
        </p:nvSpPr>
        <p:spPr>
          <a:xfrm>
            <a:off x="6400266" y="1954554"/>
            <a:ext cx="5136412" cy="240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gai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gai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đâm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BE80BAC-2C97-498B-9F6E-7D3F8DAA5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20000" r="9275" b="60000"/>
          <a:stretch/>
        </p:blipFill>
        <p:spPr>
          <a:xfrm>
            <a:off x="4061860" y="1174938"/>
            <a:ext cx="7009396" cy="4501977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C4216951-E68B-448A-9B21-A66E7DFC092A}"/>
              </a:ext>
            </a:extLst>
          </p:cNvPr>
          <p:cNvSpPr/>
          <p:nvPr/>
        </p:nvSpPr>
        <p:spPr>
          <a:xfrm>
            <a:off x="152402" y="1955712"/>
            <a:ext cx="3352795" cy="294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vi-VN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vi-VN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vi-VN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vi-VN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cây xương </a:t>
            </a:r>
            <a:r>
              <a:rPr lang="vi-VN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rồng</a:t>
            </a:r>
            <a:r>
              <a:rPr lang="vi-VN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vi-VN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gai </a:t>
            </a:r>
            <a:r>
              <a:rPr lang="vi-VN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vi-VN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vi-VN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B57858D-110E-4E93-BD03-E81C400D4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42222" r="9274" b="14444"/>
          <a:stretch/>
        </p:blipFill>
        <p:spPr>
          <a:xfrm>
            <a:off x="765050" y="990601"/>
            <a:ext cx="6015897" cy="525780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C80783AA-09E8-43BC-8853-4277D2898C40}"/>
              </a:ext>
            </a:extLst>
          </p:cNvPr>
          <p:cNvSpPr/>
          <p:nvPr/>
        </p:nvSpPr>
        <p:spPr>
          <a:xfrm>
            <a:off x="7979410" y="1134298"/>
            <a:ext cx="3946759" cy="4589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chậu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thơm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khiến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thở</a:t>
            </a:r>
            <a:r>
              <a:rPr lang="en-US" sz="3200" b="1" i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b="1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0BDB23A-0834-44C0-B8BD-01AFA87BDF08}"/>
              </a:ext>
            </a:extLst>
          </p:cNvPr>
          <p:cNvSpPr txBox="1"/>
          <p:nvPr/>
        </p:nvSpPr>
        <p:spPr>
          <a:xfrm>
            <a:off x="2457450" y="1905000"/>
            <a:ext cx="7277100" cy="257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TA CẦN LÀM GÌ KHI TIẾP XÚC VỚI CÂY?</a:t>
            </a:r>
          </a:p>
        </p:txBody>
      </p:sp>
    </p:spTree>
    <p:extLst>
      <p:ext uri="{BB962C8B-B14F-4D97-AF65-F5344CB8AC3E}">
        <p14:creationId xmlns:p14="http://schemas.microsoft.com/office/powerpoint/2010/main" val="13520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171</Words>
  <Application>Microsoft Office PowerPoint</Application>
  <PresentationFormat>Widescreen</PresentationFormat>
  <Paragraphs>26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</cp:revision>
  <dcterms:created xsi:type="dcterms:W3CDTF">2025-01-21T10:10:18Z</dcterms:created>
  <dcterms:modified xsi:type="dcterms:W3CDTF">2025-01-21T10:11:59Z</dcterms:modified>
</cp:coreProperties>
</file>