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89" r:id="rId2"/>
    <p:sldId id="391" r:id="rId3"/>
    <p:sldId id="402" r:id="rId4"/>
    <p:sldId id="415" r:id="rId5"/>
  </p:sldIdLst>
  <p:sldSz cx="9144000" cy="5143500" type="screen16x9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UTM Avo" panose="02040603050506020204" pitchFamily="18" charset="0"/>
      <p:regular r:id="rId9"/>
      <p:bold r:id="rId10"/>
      <p:italic r:id="rId11"/>
      <p:boldItalic r:id="rId12"/>
    </p:embeddedFont>
    <p:embeddedFont>
      <p:font typeface="宋体" panose="02010600030101010101" pitchFamily="2" charset="-122"/>
      <p:regular r:id="rId13"/>
    </p:embeddedFont>
    <p:embeddedFont>
      <p:font typeface="Arial-Rounded" panose="020B0500000000000000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06" autoAdjust="0"/>
  </p:normalViewPr>
  <p:slideViewPr>
    <p:cSldViewPr snapToGrid="0">
      <p:cViewPr varScale="1">
        <p:scale>
          <a:sx n="120" d="100"/>
          <a:sy n="120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7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64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0" name="Google Shape;40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29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19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8" y="4875879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3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4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2487847" y="2644093"/>
            <a:ext cx="38811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</a:t>
            </a:r>
            <a:r>
              <a:rPr lang="en-US" altLang="zh-CN" sz="5400" b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VIỆT</a:t>
            </a:r>
          </a:p>
          <a:p>
            <a:pPr algn="ctr"/>
            <a:r>
              <a:rPr lang="en-US" altLang="zh-CN" sz="5400" b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 1</a:t>
            </a:r>
            <a:endParaRPr lang="zh-CN" alt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9" name="矩形 97"/>
          <p:cNvSpPr/>
          <p:nvPr/>
        </p:nvSpPr>
        <p:spPr>
          <a:xfrm>
            <a:off x="1453520" y="1961357"/>
            <a:ext cx="5931887" cy="522128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altLang="zh-CN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CHÀO MỪNG </a:t>
            </a:r>
            <a:r>
              <a:rPr lang="en-GB" altLang="zh-CN" sz="28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CÁC</a:t>
            </a:r>
            <a:r>
              <a:rPr lang="en-GB" altLang="zh-CN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CON </a:t>
            </a:r>
            <a:r>
              <a:rPr lang="en-GB" altLang="zh-CN" sz="28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ĐẾN</a:t>
            </a:r>
            <a:r>
              <a:rPr lang="en-GB" altLang="zh-CN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GB" altLang="zh-CN" sz="28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VỚI</a:t>
            </a:r>
            <a:r>
              <a:rPr lang="en-GB" altLang="zh-CN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GB" altLang="zh-CN" sz="28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TIẾT</a:t>
            </a:r>
            <a:r>
              <a:rPr lang="en-GB" altLang="zh-CN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GB" altLang="zh-CN" sz="28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</a:t>
            </a:r>
            <a:endParaRPr lang="zh-CN" alt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9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758" y="156186"/>
            <a:ext cx="8836602" cy="403860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A37"/>
                </a:solidFill>
                <a:latin typeface="UTM Avo" panose="02040603050506020204" pitchFamily="18" charset="0"/>
              </a:rPr>
              <a:t>Sắp xếp các tranh thể hiện </a:t>
            </a:r>
            <a:r>
              <a:rPr lang="en-US" sz="1600" b="1" smtClean="0">
                <a:solidFill>
                  <a:srgbClr val="049229"/>
                </a:solidFill>
                <a:latin typeface="UTM Avo" panose="02040603050506020204" pitchFamily="18" charset="0"/>
              </a:rPr>
              <a:t>tư thế đọc, viết, nói, nghe theo hai nhóm: đúng và sai.</a:t>
            </a:r>
            <a:endParaRPr lang="en-US" sz="1600" b="1">
              <a:solidFill>
                <a:srgbClr val="049229"/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964" b="967"/>
          <a:stretch/>
        </p:blipFill>
        <p:spPr bwMode="auto">
          <a:xfrm>
            <a:off x="307397" y="896783"/>
            <a:ext cx="1827724" cy="14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34"/>
          <a:stretch/>
        </p:blipFill>
        <p:spPr bwMode="auto">
          <a:xfrm>
            <a:off x="4467461" y="878596"/>
            <a:ext cx="1847323" cy="14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7"/>
          <a:stretch/>
        </p:blipFill>
        <p:spPr bwMode="auto">
          <a:xfrm>
            <a:off x="423390" y="2872822"/>
            <a:ext cx="1711731" cy="14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6" t="1972" r="428" b="-1005"/>
          <a:stretch/>
        </p:blipFill>
        <p:spPr bwMode="auto">
          <a:xfrm>
            <a:off x="2220407" y="914970"/>
            <a:ext cx="1827724" cy="14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45" r="207" b="-45"/>
          <a:stretch/>
        </p:blipFill>
        <p:spPr bwMode="auto">
          <a:xfrm>
            <a:off x="6541966" y="878595"/>
            <a:ext cx="1847323" cy="14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48" r="-51"/>
          <a:stretch/>
        </p:blipFill>
        <p:spPr bwMode="auto">
          <a:xfrm>
            <a:off x="2356647" y="2872822"/>
            <a:ext cx="1711731" cy="14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17525"/>
              </p:ext>
            </p:extLst>
          </p:nvPr>
        </p:nvGraphicFramePr>
        <p:xfrm>
          <a:off x="5078926" y="2694922"/>
          <a:ext cx="2926080" cy="2266597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83425592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37847105"/>
                    </a:ext>
                  </a:extLst>
                </a:gridCol>
              </a:tblGrid>
              <a:tr h="226659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4010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D00AFA9-C4D9-4121-9267-03441E6599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54" b="20649"/>
          <a:stretch/>
        </p:blipFill>
        <p:spPr>
          <a:xfrm>
            <a:off x="5078926" y="2639460"/>
            <a:ext cx="295714" cy="342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CC9D99-758A-4DD2-AAA4-9006D31DA4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6" t="5195" r="-562" b="15454"/>
          <a:stretch/>
        </p:blipFill>
        <p:spPr>
          <a:xfrm>
            <a:off x="6541967" y="2670897"/>
            <a:ext cx="294262" cy="3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91024"/>
              </p:ext>
            </p:extLst>
          </p:nvPr>
        </p:nvGraphicFramePr>
        <p:xfrm>
          <a:off x="426720" y="91440"/>
          <a:ext cx="8183880" cy="486918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4091940">
                  <a:extLst>
                    <a:ext uri="{9D8B030D-6E8A-4147-A177-3AD203B41FA5}">
                      <a16:colId xmlns:a16="http://schemas.microsoft.com/office/drawing/2014/main" val="2834255924"/>
                    </a:ext>
                  </a:extLst>
                </a:gridCol>
                <a:gridCol w="4091940">
                  <a:extLst>
                    <a:ext uri="{9D8B030D-6E8A-4147-A177-3AD203B41FA5}">
                      <a16:colId xmlns:a16="http://schemas.microsoft.com/office/drawing/2014/main" val="337847105"/>
                    </a:ext>
                  </a:extLst>
                </a:gridCol>
              </a:tblGrid>
              <a:tr h="4869180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401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00AFA9-C4D9-4121-9267-03441E659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54" b="20649"/>
          <a:stretch/>
        </p:blipFill>
        <p:spPr>
          <a:xfrm>
            <a:off x="701040" y="-94397"/>
            <a:ext cx="1095376" cy="1150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C9D99-758A-4DD2-AAA4-9006D31DA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6" t="5195" r="-562" b="15454"/>
          <a:stretch/>
        </p:blipFill>
        <p:spPr>
          <a:xfrm>
            <a:off x="4626420" y="0"/>
            <a:ext cx="1071994" cy="112637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964" b="967"/>
          <a:stretch/>
        </p:blipFill>
        <p:spPr bwMode="auto">
          <a:xfrm>
            <a:off x="537956" y="1056548"/>
            <a:ext cx="1827724" cy="14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7"/>
          <a:stretch/>
        </p:blipFill>
        <p:spPr bwMode="auto">
          <a:xfrm>
            <a:off x="566824" y="3316880"/>
            <a:ext cx="1798856" cy="14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34"/>
          <a:stretch/>
        </p:blipFill>
        <p:spPr bwMode="auto">
          <a:xfrm>
            <a:off x="2505784" y="2104356"/>
            <a:ext cx="1847323" cy="14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6" t="1972" r="428" b="-1005"/>
          <a:stretch/>
        </p:blipFill>
        <p:spPr bwMode="auto">
          <a:xfrm>
            <a:off x="6565905" y="825007"/>
            <a:ext cx="1827724" cy="14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45" r="207" b="-45"/>
          <a:stretch/>
        </p:blipFill>
        <p:spPr bwMode="auto">
          <a:xfrm>
            <a:off x="4626420" y="2104356"/>
            <a:ext cx="1847323" cy="14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48" r="-51"/>
          <a:stretch/>
        </p:blipFill>
        <p:spPr bwMode="auto">
          <a:xfrm>
            <a:off x="6597629" y="3316880"/>
            <a:ext cx="1796000" cy="14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2" name="Google Shape;4062;p25"/>
          <p:cNvSpPr/>
          <p:nvPr/>
        </p:nvSpPr>
        <p:spPr>
          <a:xfrm>
            <a:off x="921497" y="130246"/>
            <a:ext cx="7584699" cy="60007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50">
              <a:solidFill>
                <a:srgbClr val="FFFFFF"/>
              </a:solidFill>
            </a:endParaRPr>
          </a:p>
        </p:txBody>
      </p:sp>
      <p:sp>
        <p:nvSpPr>
          <p:cNvPr id="4063" name="Google Shape;4063;p25"/>
          <p:cNvSpPr/>
          <p:nvPr/>
        </p:nvSpPr>
        <p:spPr>
          <a:xfrm>
            <a:off x="7668975" y="1065576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grpSp>
        <p:nvGrpSpPr>
          <p:cNvPr id="4064" name="Google Shape;4064;p25"/>
          <p:cNvGrpSpPr/>
          <p:nvPr/>
        </p:nvGrpSpPr>
        <p:grpSpPr>
          <a:xfrm>
            <a:off x="322846" y="1933297"/>
            <a:ext cx="1699856" cy="1715177"/>
            <a:chOff x="5293245" y="6083019"/>
            <a:chExt cx="1941885" cy="2248762"/>
          </a:xfrm>
        </p:grpSpPr>
        <p:sp>
          <p:nvSpPr>
            <p:cNvPr id="4065" name="Google Shape;4065;p25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66" name="Google Shape;4066;p25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67" name="Google Shape;4067;p25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68" name="Google Shape;4068;p25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69" name="Google Shape;4069;p25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0" name="Google Shape;4070;p25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1" name="Google Shape;4071;p25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2" name="Google Shape;4072;p25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3" name="Google Shape;4073;p25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4" name="Google Shape;4074;p25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5" name="Google Shape;4075;p25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6" name="Google Shape;4076;p25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7" name="Google Shape;4077;p25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8" name="Google Shape;4078;p25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79" name="Google Shape;4079;p25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0" name="Google Shape;4080;p25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1" name="Google Shape;4081;p25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2" name="Google Shape;4082;p25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3" name="Google Shape;4083;p25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4" name="Google Shape;4084;p25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5" name="Google Shape;4085;p25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6" name="Google Shape;4086;p25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7" name="Google Shape;4087;p25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8" name="Google Shape;4088;p25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89" name="Google Shape;4089;p25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0" name="Google Shape;4090;p25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1" name="Google Shape;4091;p25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2" name="Google Shape;4092;p25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3" name="Google Shape;4093;p25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4" name="Google Shape;4094;p25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5" name="Google Shape;4095;p25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6" name="Google Shape;4096;p25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7" name="Google Shape;4097;p25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8" name="Google Shape;4098;p25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099" name="Google Shape;4099;p25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0" name="Google Shape;4100;p25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1" name="Google Shape;4101;p25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2" name="Google Shape;4102;p25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3" name="Google Shape;4103;p25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6" name="Google Shape;4106;p25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7" name="Google Shape;4107;p25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8" name="Google Shape;4108;p25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09" name="Google Shape;4109;p25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0" name="Google Shape;4110;p25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1" name="Google Shape;4111;p25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2" name="Google Shape;4112;p25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3" name="Google Shape;4113;p25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4" name="Google Shape;4114;p25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5" name="Google Shape;4115;p25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6" name="Google Shape;4116;p25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7" name="Google Shape;4117;p25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8" name="Google Shape;4118;p25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19" name="Google Shape;4119;p25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0" name="Google Shape;4120;p25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1" name="Google Shape;4121;p25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2" name="Google Shape;4122;p25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3" name="Google Shape;4123;p25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4" name="Google Shape;4124;p25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5" name="Google Shape;4125;p25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6" name="Google Shape;4126;p25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7" name="Google Shape;4127;p25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8" name="Google Shape;4128;p25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29" name="Google Shape;4129;p25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0" name="Google Shape;4130;p25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1" name="Google Shape;4131;p25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2" name="Google Shape;4132;p25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3" name="Google Shape;4133;p25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4" name="Google Shape;4134;p25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5" name="Google Shape;4135;p25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6" name="Google Shape;4136;p25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7" name="Google Shape;4137;p25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8" name="Google Shape;4138;p25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39" name="Google Shape;4139;p25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0" name="Google Shape;4140;p25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1" name="Google Shape;4141;p25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2" name="Google Shape;4142;p25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3" name="Google Shape;4143;p25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4" name="Google Shape;4144;p25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5" name="Google Shape;4145;p25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6" name="Google Shape;4146;p25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7" name="Google Shape;4147;p25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8" name="Google Shape;4148;p25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49" name="Google Shape;4149;p25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0" name="Google Shape;4150;p25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1" name="Google Shape;4151;p25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2" name="Google Shape;4152;p25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3" name="Google Shape;4153;p25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4" name="Google Shape;4154;p25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5" name="Google Shape;4155;p25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6" name="Google Shape;4156;p25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7" name="Google Shape;4157;p25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8" name="Google Shape;4158;p25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59" name="Google Shape;4159;p25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0" name="Google Shape;4160;p25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1" name="Google Shape;4161;p25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2" name="Google Shape;4162;p25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3" name="Google Shape;4163;p25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4" name="Google Shape;4164;p25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5" name="Google Shape;4165;p25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6" name="Google Shape;4166;p25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7" name="Google Shape;4167;p25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8" name="Google Shape;4168;p25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69" name="Google Shape;4169;p25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0" name="Google Shape;4170;p25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1" name="Google Shape;4171;p25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2" name="Google Shape;4172;p25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grpSp>
        <p:nvGrpSpPr>
          <p:cNvPr id="4173" name="Google Shape;4173;p25"/>
          <p:cNvGrpSpPr/>
          <p:nvPr/>
        </p:nvGrpSpPr>
        <p:grpSpPr>
          <a:xfrm>
            <a:off x="6789214" y="1667242"/>
            <a:ext cx="1821411" cy="1945358"/>
            <a:chOff x="11016213" y="5853720"/>
            <a:chExt cx="2012472" cy="2391463"/>
          </a:xfrm>
        </p:grpSpPr>
        <p:sp>
          <p:nvSpPr>
            <p:cNvPr id="4174" name="Google Shape;4174;p25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5" name="Google Shape;4175;p25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6" name="Google Shape;4176;p25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7" name="Google Shape;4177;p25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8" name="Google Shape;4178;p25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79" name="Google Shape;4179;p25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0" name="Google Shape;4180;p25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1" name="Google Shape;4181;p25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2" name="Google Shape;4182;p25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3" name="Google Shape;4183;p25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4" name="Google Shape;4184;p25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5" name="Google Shape;4185;p25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6" name="Google Shape;4186;p25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7" name="Google Shape;4187;p25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8" name="Google Shape;4188;p25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89" name="Google Shape;4189;p25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0" name="Google Shape;4190;p25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1" name="Google Shape;4191;p25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2" name="Google Shape;4192;p25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3" name="Google Shape;4193;p25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4" name="Google Shape;4194;p25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5" name="Google Shape;4195;p25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6" name="Google Shape;4196;p25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7" name="Google Shape;4197;p25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8" name="Google Shape;4198;p25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199" name="Google Shape;4199;p25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0" name="Google Shape;4200;p25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1" name="Google Shape;4201;p25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2" name="Google Shape;4202;p25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3" name="Google Shape;4203;p25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4" name="Google Shape;4204;p25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5" name="Google Shape;4205;p25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6" name="Google Shape;4206;p25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7" name="Google Shape;4207;p25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8" name="Google Shape;4208;p25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09" name="Google Shape;4209;p25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0" name="Google Shape;4210;p25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1" name="Google Shape;4211;p25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2" name="Google Shape;4212;p25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3" name="Google Shape;4213;p25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4" name="Google Shape;4214;p25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5" name="Google Shape;4215;p25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6" name="Google Shape;4216;p25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7" name="Google Shape;4217;p25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8" name="Google Shape;4218;p25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19" name="Google Shape;4219;p25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0" name="Google Shape;4220;p25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1" name="Google Shape;4221;p25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2" name="Google Shape;4222;p25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3" name="Google Shape;4223;p25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4" name="Google Shape;4224;p25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5" name="Google Shape;4225;p25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6" name="Google Shape;4226;p25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7" name="Google Shape;4227;p25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8" name="Google Shape;4228;p25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29" name="Google Shape;4229;p25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0" name="Google Shape;4230;p25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1" name="Google Shape;4231;p25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2" name="Google Shape;4232;p25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3" name="Google Shape;4233;p25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4" name="Google Shape;4234;p25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5" name="Google Shape;4235;p25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6" name="Google Shape;4236;p25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7" name="Google Shape;4237;p25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8" name="Google Shape;4238;p25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39" name="Google Shape;4239;p25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0" name="Google Shape;4240;p25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1" name="Google Shape;4241;p25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2" name="Google Shape;4242;p25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3" name="Google Shape;4243;p25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4" name="Google Shape;4244;p25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5" name="Google Shape;4245;p25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6" name="Google Shape;4246;p25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7" name="Google Shape;4247;p25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8" name="Google Shape;4248;p25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49" name="Google Shape;4249;p25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0" name="Google Shape;4250;p25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1" name="Google Shape;4251;p25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2" name="Google Shape;4252;p25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3" name="Google Shape;4253;p25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4" name="Google Shape;4254;p25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5" name="Google Shape;4255;p25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6" name="Google Shape;4256;p25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7" name="Google Shape;4257;p25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8" name="Google Shape;4258;p25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59" name="Google Shape;4259;p25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0" name="Google Shape;4260;p25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1" name="Google Shape;4261;p25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2" name="Google Shape;4262;p25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3" name="Google Shape;4263;p25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4" name="Google Shape;4264;p25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5" name="Google Shape;4265;p25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6" name="Google Shape;4266;p25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7" name="Google Shape;4267;p25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8" name="Google Shape;4268;p25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69" name="Google Shape;4269;p25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0" name="Google Shape;4270;p25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1" name="Google Shape;4271;p25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2" name="Google Shape;4272;p25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3" name="Google Shape;4273;p25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4" name="Google Shape;4274;p25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5" name="Google Shape;4275;p25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6" name="Google Shape;4276;p25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7" name="Google Shape;4277;p25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8" name="Google Shape;4278;p25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79" name="Google Shape;4279;p25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80" name="Google Shape;4280;p25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81" name="Google Shape;4281;p25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4282" name="Google Shape;4282;p25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grpSp>
        <p:nvGrpSpPr>
          <p:cNvPr id="4283" name="Google Shape;4283;p25"/>
          <p:cNvGrpSpPr/>
          <p:nvPr/>
        </p:nvGrpSpPr>
        <p:grpSpPr>
          <a:xfrm>
            <a:off x="-1208" y="3506289"/>
            <a:ext cx="9144294" cy="1637222"/>
            <a:chOff x="6554550" y="3707188"/>
            <a:chExt cx="7127831" cy="1637222"/>
          </a:xfrm>
        </p:grpSpPr>
        <p:sp>
          <p:nvSpPr>
            <p:cNvPr id="4284" name="Google Shape;4284;p25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85" name="Google Shape;4285;p25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86" name="Google Shape;4286;p25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87" name="Google Shape;4287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88" name="Google Shape;4288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grpSp>
        <p:nvGrpSpPr>
          <p:cNvPr id="4289" name="Google Shape;4289;p25"/>
          <p:cNvGrpSpPr/>
          <p:nvPr/>
        </p:nvGrpSpPr>
        <p:grpSpPr>
          <a:xfrm>
            <a:off x="3572083" y="3023058"/>
            <a:ext cx="1999791" cy="956170"/>
            <a:chOff x="1313950" y="2027925"/>
            <a:chExt cx="6516100" cy="3115575"/>
          </a:xfrm>
        </p:grpSpPr>
        <p:sp>
          <p:nvSpPr>
            <p:cNvPr id="4290" name="Google Shape;4290;p25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1" name="Google Shape;4291;p25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2" name="Google Shape;4292;p25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3" name="Google Shape;4293;p25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4" name="Google Shape;4294;p25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5" name="Google Shape;4295;p25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6" name="Google Shape;4296;p25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7" name="Google Shape;4297;p25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8" name="Google Shape;4298;p25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99" name="Google Shape;4299;p25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0" name="Google Shape;4300;p25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1" name="Google Shape;4301;p25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2" name="Google Shape;4302;p25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3" name="Google Shape;4303;p25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4" name="Google Shape;4304;p25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5" name="Google Shape;4305;p25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6" name="Google Shape;4306;p25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7" name="Google Shape;4307;p25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8" name="Google Shape;4308;p25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09" name="Google Shape;4309;p25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0" name="Google Shape;4310;p25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1" name="Google Shape;4311;p25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2" name="Google Shape;4312;p25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3" name="Google Shape;4313;p25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4" name="Google Shape;4314;p25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5" name="Google Shape;4315;p25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6" name="Google Shape;4316;p25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7" name="Google Shape;4317;p25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8" name="Google Shape;4318;p25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19" name="Google Shape;4319;p25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20" name="Google Shape;4320;p25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21" name="Google Shape;4321;p25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22" name="Google Shape;4322;p25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23" name="Google Shape;4323;p25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sp>
        <p:nvSpPr>
          <p:cNvPr id="4326" name="Google Shape;4326;p25">
            <a:hlinkClick r:id="" action="ppaction://noaction"/>
          </p:cNvPr>
          <p:cNvSpPr/>
          <p:nvPr/>
        </p:nvSpPr>
        <p:spPr>
          <a:xfrm>
            <a:off x="2343150" y="685800"/>
            <a:ext cx="49149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/>
          </a:p>
        </p:txBody>
      </p:sp>
      <p:sp>
        <p:nvSpPr>
          <p:cNvPr id="4327" name="Google Shape;4327;p25"/>
          <p:cNvSpPr/>
          <p:nvPr/>
        </p:nvSpPr>
        <p:spPr>
          <a:xfrm>
            <a:off x="6542212" y="376235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328" name="Google Shape;4328;p25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449" name="Google Shape;4449;p25"/>
          <p:cNvSpPr txBox="1">
            <a:spLocks noGrp="1"/>
          </p:cNvSpPr>
          <p:nvPr>
            <p:ph type="subTitle" idx="1"/>
          </p:nvPr>
        </p:nvSpPr>
        <p:spPr>
          <a:xfrm>
            <a:off x="2686050" y="742950"/>
            <a:ext cx="3564558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000"/>
            </a:pPr>
            <a:r>
              <a:rPr lang="en-US" b="1" i="1" dirty="0">
                <a:latin typeface="Cambria"/>
                <a:ea typeface="Cambria"/>
                <a:cs typeface="Cambria"/>
                <a:sym typeface="Cambria"/>
              </a:rPr>
              <a:t>Hẹn gặp lại các con trong những tiết học sau!</a:t>
            </a:r>
            <a:endParaRPr b="1" i="1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3" name="Picture 2" descr="Happy cute kid girl ready to go to school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9" b="95527" l="9425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15" y="2268425"/>
            <a:ext cx="3076121" cy="30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10" descr="Happy cute student kid boy with book and pencil Premium Vecto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5" b="96645" l="4792" r="89776">
                        <a14:foregroundMark x1="42812" y1="37061" x2="59105" y2="2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6" y="2289054"/>
            <a:ext cx="3127459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6282</TotalTime>
  <Words>79</Words>
  <Application>Microsoft Office PowerPoint</Application>
  <PresentationFormat>On-screen Show (16:9)</PresentationFormat>
  <Paragraphs>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Kalam</vt:lpstr>
      <vt:lpstr>Arial</vt:lpstr>
      <vt:lpstr>UTM Avo</vt:lpstr>
      <vt:lpstr>宋体</vt:lpstr>
      <vt:lpstr>Arial-Rounded</vt:lpstr>
      <vt:lpstr>Calibri</vt:lpstr>
      <vt:lpstr>Montserrat</vt:lpstr>
      <vt:lpstr>Cambria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10</cp:lastModifiedBy>
  <cp:revision>224</cp:revision>
  <dcterms:modified xsi:type="dcterms:W3CDTF">2024-09-10T09:42:48Z</dcterms:modified>
</cp:coreProperties>
</file>