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6" r:id="rId3"/>
    <p:sldId id="317" r:id="rId4"/>
    <p:sldId id="319" r:id="rId5"/>
    <p:sldId id="321" r:id="rId6"/>
    <p:sldId id="306" r:id="rId7"/>
    <p:sldId id="324" r:id="rId8"/>
    <p:sldId id="262" r:id="rId9"/>
    <p:sldId id="263" r:id="rId10"/>
    <p:sldId id="267" r:id="rId11"/>
    <p:sldId id="295" r:id="rId12"/>
    <p:sldId id="307" r:id="rId13"/>
    <p:sldId id="309" r:id="rId14"/>
    <p:sldId id="310" r:id="rId15"/>
    <p:sldId id="32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955"/>
            <a:ext cx="9144000" cy="65346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321378" y="876039"/>
            <a:ext cx="8164018" cy="487056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TiÕng väng cña nói 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b) GÊu mÑ nãi g× víi gÊu con?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 smtClean="0">
                <a:latin typeface=".VnAvant" panose="020B7200000000000000" pitchFamily="34" charset="0"/>
              </a:rPr>
              <a:t>) Sau khi lµm theo lêi mÑ, gÊu con c¶m thÊy thÕ nµo?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471" y="1014978"/>
            <a:ext cx="8759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Sau khi lµm theo lê mÑ, gÊu con c¶m thÊy(….)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93206" y="2386498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vui mõng   yªu mÕn   nh×n thÊy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t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ñi th©n   reo lªn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Hµ lu«n gióp®ì b¹n nªn ®u­îc c¶ l­íp (…).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Gêu con(…) v× c¸c b¹n kh«ng ch¬I cïng. 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56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3" b="2625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56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1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933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86912" y="84262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63938" y="130428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64859" y="1834944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4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1503" y="230117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7162" y="220427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6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4556" y="267050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15724" y="278248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8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0847" y="315181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1932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36807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20745" y="4582547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86912" y="4568042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54842" y="4943451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14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8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  GÊu con vui mõng reo lªn: “A!. Ngay lËp tøc, cã tiÕng “A! väng l¹i.   GÊu con ng¹c nhiªn kªu to: “B¹n lµ ai?.   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   GÊu con hÐt lªn: “Sao kh«ng nãi cho t«i biÕt?”.   Nói còng ®¸p l¹i n­hu vËy.   GÊu con bùc tøc: “T«I ghÐt b¹n”.   Kh¾p n¬i cã tiÕng väng: “ T«i ghÐt b¹n”.  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   GÊu mÑ cu­êi b¶o: “Con h·y quay l¹i vµ nãi víi nói: “T«i yªu b¹n”.   GÊu con lµm theo lêi mÑ.  Qu¶ nhiªn, cã tiÕng väng l¹i: “ T«i yªu b¹n”.   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451539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944590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013746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248141" y="144506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07216" y="147038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509493" y="147038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987990" y="144506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29246" y="1899369"/>
            <a:ext cx="64392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671678" y="189936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819277" y="1931831"/>
            <a:ext cx="26026" cy="3894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91724" y="232126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250451" y="239361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59592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564859" y="240463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324517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8398436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448185" y="2893453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557653" y="28804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904262" y="286879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787575" y="281551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886635" y="282653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566467" y="328888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26221" y="325154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629252" y="325154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895448" y="323740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8098924" y="32888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8218674" y="32888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587673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4986969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5076394" y="419040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462118" y="419040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076859" y="4718440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4825986" y="4612303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918985" y="46605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8218673" y="466059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8323116" y="468002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933529" y="510192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743757" y="514033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5846087" y="514033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813533" y="556223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915863" y="556223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7912393" y="145258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90153" y="1146220"/>
            <a:ext cx="231820" cy="303941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99722" y="900579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64119" y="4367283"/>
            <a:ext cx="115910" cy="117063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6306" y="46612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7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0951" y="2529840"/>
            <a:ext cx="67318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smtClean="0">
                <a:latin typeface=".VnAvant" panose="020B7200000000000000" pitchFamily="34" charset="0"/>
              </a:rPr>
              <a:t>ChuyÖn g× x¶y ra khi gÊu con vui mõng reo lªn” A”?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865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10</cp:lastModifiedBy>
  <cp:revision>36</cp:revision>
  <dcterms:created xsi:type="dcterms:W3CDTF">2020-08-26T02:05:47Z</dcterms:created>
  <dcterms:modified xsi:type="dcterms:W3CDTF">2025-04-04T02:18:29Z</dcterms:modified>
</cp:coreProperties>
</file>