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6"/>
  </p:notesMasterIdLst>
  <p:sldIdLst>
    <p:sldId id="257" r:id="rId5"/>
    <p:sldId id="270" r:id="rId7"/>
    <p:sldId id="260" r:id="rId8"/>
    <p:sldId id="271" r:id="rId9"/>
    <p:sldId id="273" r:id="rId10"/>
    <p:sldId id="263" r:id="rId11"/>
    <p:sldId id="274" r:id="rId12"/>
    <p:sldId id="275" r:id="rId13"/>
    <p:sldId id="276" r:id="rId14"/>
    <p:sldId id="278" r:id="rId15"/>
    <p:sldId id="277"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dirty="0"/>
          </a:p>
        </p:txBody>
      </p:sp>
    </p:spTree>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44172"/>
            <a:ext cx="12192000" cy="6902172"/>
          </a:xfrm>
          <a:prstGeom prst="rect">
            <a:avLst/>
          </a:prstGeom>
        </p:spPr>
      </p:pic>
      <p:pic>
        <p:nvPicPr>
          <p:cNvPr id="3" name="图片 2"/>
          <p:cNvPicPr>
            <a:picLocks noChangeAspect="1"/>
          </p:cNvPicPr>
          <p:nvPr userDrawn="1"/>
        </p:nvPicPr>
        <p:blipFill>
          <a:blip r:embed="rId3" cstate="screen"/>
          <a:stretch>
            <a:fillRect/>
          </a:stretch>
        </p:blipFill>
        <p:spPr>
          <a:xfrm rot="21197718">
            <a:off x="-1047625" y="-106047"/>
            <a:ext cx="14287248" cy="7143624"/>
          </a:xfrm>
          <a:prstGeom prst="rect">
            <a:avLst/>
          </a:prstGeom>
        </p:spPr>
      </p:pic>
      <p:pic>
        <p:nvPicPr>
          <p:cNvPr id="4" name="图片 3"/>
          <p:cNvPicPr>
            <a:picLocks noChangeAspect="1"/>
          </p:cNvPicPr>
          <p:nvPr userDrawn="1"/>
        </p:nvPicPr>
        <p:blipFill>
          <a:blip r:embed="rId4" cstate="screen"/>
          <a:stretch>
            <a:fillRect/>
          </a:stretch>
        </p:blipFill>
        <p:spPr>
          <a:xfrm>
            <a:off x="10095801" y="644691"/>
            <a:ext cx="1743460" cy="801863"/>
          </a:xfrm>
          <a:prstGeom prst="rect">
            <a:avLst/>
          </a:prstGeom>
        </p:spPr>
      </p:pic>
      <p:pic>
        <p:nvPicPr>
          <p:cNvPr id="6" name="图片 5"/>
          <p:cNvPicPr>
            <a:picLocks noChangeAspect="1"/>
          </p:cNvPicPr>
          <p:nvPr userDrawn="1"/>
        </p:nvPicPr>
        <p:blipFill>
          <a:blip r:embed="rId5" cstate="screen"/>
          <a:stretch>
            <a:fillRect/>
          </a:stretch>
        </p:blipFill>
        <p:spPr>
          <a:xfrm>
            <a:off x="-82549" y="59024"/>
            <a:ext cx="2534828" cy="1049481"/>
          </a:xfrm>
          <a:prstGeom prst="rect">
            <a:avLst/>
          </a:prstGeom>
        </p:spPr>
      </p:pic>
    </p:spTree>
  </p:cSld>
  <p:clrMapOvr>
    <a:masterClrMapping/>
  </p:clrMapOvr>
  <p:transition spd="slow" advTm="5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1.png"/><Relationship Id="rId6" Type="http://schemas.openxmlformats.org/officeDocument/2006/relationships/image" Target="../media/image6.jpeg"/><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530820CF-B880-4189-942D-D702A7CBA730}" type="datetimeFigureOut">
              <a:rPr lang="zh-CN" altLang="en-US" smtClean="0"/>
            </a:fld>
            <a:endParaRPr lang="zh-CN" altLang="en-US" dirty="0"/>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dirty="0"/>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0C913308-F349-4B6D-A68A-DD1791B4A57B}" type="slidenum">
              <a:rPr lang="zh-CN" altLang="en-US" smtClean="0"/>
            </a:fld>
            <a:endParaRPr lang="zh-CN" altLang="en-US" dirty="0"/>
          </a:p>
        </p:txBody>
      </p:sp>
      <p:pic>
        <p:nvPicPr>
          <p:cNvPr id="12" name="图片 11"/>
          <p:cNvPicPr>
            <a:picLocks noChangeAspect="1"/>
          </p:cNvPicPr>
          <p:nvPr userDrawn="1"/>
        </p:nvPicPr>
        <p:blipFill rotWithShape="1">
          <a:blip r:embed="rId13" cstate="screen"/>
          <a:srcRect/>
          <a:stretch>
            <a:fillRect/>
          </a:stretch>
        </p:blipFill>
        <p:spPr>
          <a:xfrm>
            <a:off x="7364121"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b="0" i="0">
                <a:solidFill>
                  <a:schemeClr val="tx1">
                    <a:tint val="75000"/>
                  </a:schemeClr>
                </a:solidFill>
                <a:latin typeface="inpin heiti" charset="-122"/>
                <a:ea typeface="inpin heiti"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inpin heiti" charset="-122"/>
                <a:ea typeface="inpin heiti" charset="-122"/>
              </a:defRPr>
            </a:lvl1pPr>
          </a:lstStyle>
          <a:p>
            <a:fld id="{0C913308-F349-4B6D-A68A-DD1791B4A57B}" type="slidenum">
              <a:rPr lang="zh-CN" altLang="en-US" smtClean="0"/>
            </a:fld>
            <a:endParaRPr lang="zh-CN" altLang="en-US" dirty="0"/>
          </a:p>
        </p:txBody>
      </p:sp>
      <p:pic>
        <p:nvPicPr>
          <p:cNvPr id="12" name="图片 11"/>
          <p:cNvPicPr>
            <a:picLocks noChangeAspect="1"/>
          </p:cNvPicPr>
          <p:nvPr userDrawn="1"/>
        </p:nvPicPr>
        <p:blipFill rotWithShape="1">
          <a:blip r:embed="rId7" cstate="screen"/>
          <a:srcRect/>
          <a:stretch>
            <a:fillRect/>
          </a:stretch>
        </p:blipFill>
        <p:spPr>
          <a:xfrm>
            <a:off x="7364121"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spd="slow" advTm="5000">
    <p:fade/>
  </p:transition>
  <p:txStyles>
    <p:titleStyle>
      <a:lvl1pPr algn="ctr" defTabSz="1219200" rtl="0" eaLnBrk="1" latinLnBrk="0" hangingPunct="1">
        <a:spcBef>
          <a:spcPct val="0"/>
        </a:spcBef>
        <a:buNone/>
        <a:defRPr sz="5865" b="0" i="0" kern="1200">
          <a:solidFill>
            <a:schemeClr val="tx1"/>
          </a:solidFill>
          <a:latin typeface="inpin heiti" charset="-122"/>
          <a:ea typeface="inpin heiti" charset="-122"/>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b="0" i="0" kern="1200">
          <a:solidFill>
            <a:schemeClr val="tx1"/>
          </a:solidFill>
          <a:latin typeface="inpin heiti" charset="-122"/>
          <a:ea typeface="inpin heiti" charset="-122"/>
          <a:cs typeface="+mn-cs"/>
        </a:defRPr>
      </a:lvl1pPr>
      <a:lvl2pPr marL="990600" indent="-381000" algn="l" defTabSz="1219200" rtl="0" eaLnBrk="1" latinLnBrk="0" hangingPunct="1">
        <a:spcBef>
          <a:spcPts val="130"/>
        </a:spcBef>
        <a:buFont typeface="Arial" panose="020B0604020202020204" pitchFamily="34" charset="0"/>
        <a:buChar char="–"/>
        <a:defRPr sz="3735" b="0" i="0" kern="1200">
          <a:solidFill>
            <a:schemeClr val="tx1"/>
          </a:solidFill>
          <a:latin typeface="inpin heiti" charset="-122"/>
          <a:ea typeface="inpin heiti" charset="-122"/>
          <a:cs typeface="+mn-cs"/>
        </a:defRPr>
      </a:lvl2pPr>
      <a:lvl3pPr marL="1524000" indent="-304800" algn="l" defTabSz="1219200" rtl="0" eaLnBrk="1" latinLnBrk="0" hangingPunct="1">
        <a:spcBef>
          <a:spcPts val="130"/>
        </a:spcBef>
        <a:buFont typeface="Arial" panose="020B0604020202020204" pitchFamily="34" charset="0"/>
        <a:buChar char="•"/>
        <a:defRPr sz="3200" b="0" i="0" kern="1200">
          <a:solidFill>
            <a:schemeClr val="tx1"/>
          </a:solidFill>
          <a:latin typeface="inpin heiti" charset="-122"/>
          <a:ea typeface="inpin heiti" charset="-122"/>
          <a:cs typeface="+mn-cs"/>
        </a:defRPr>
      </a:lvl3pPr>
      <a:lvl4pPr marL="2133600" indent="-304800" algn="l" defTabSz="1219200" rtl="0" eaLnBrk="1" latinLnBrk="0" hangingPunct="1">
        <a:spcBef>
          <a:spcPts val="130"/>
        </a:spcBef>
        <a:buFont typeface="Arial" panose="020B0604020202020204" pitchFamily="34" charset="0"/>
        <a:buChar char="–"/>
        <a:defRPr sz="2665" b="0" i="0" kern="1200">
          <a:solidFill>
            <a:schemeClr val="tx1"/>
          </a:solidFill>
          <a:latin typeface="inpin heiti" charset="-122"/>
          <a:ea typeface="inpin heiti" charset="-122"/>
          <a:cs typeface="+mn-cs"/>
        </a:defRPr>
      </a:lvl4pPr>
      <a:lvl5pPr marL="2743200" indent="-304800" algn="l" defTabSz="1219200" rtl="0" eaLnBrk="1" latinLnBrk="0" hangingPunct="1">
        <a:spcBef>
          <a:spcPts val="130"/>
        </a:spcBef>
        <a:buFont typeface="Arial" panose="020B0604020202020204" pitchFamily="34" charset="0"/>
        <a:buChar char="»"/>
        <a:defRPr sz="2665" b="0" i="0" kern="1200">
          <a:solidFill>
            <a:schemeClr val="tx1"/>
          </a:solidFill>
          <a:latin typeface="inpin heiti" charset="-122"/>
          <a:ea typeface="inpin heiti" charset="-122"/>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image" Target="../media/image17.png"/><Relationship Id="rId12" Type="http://schemas.microsoft.com/office/2007/relationships/media" Target="../media/media1.mp3"/><Relationship Id="rId11" Type="http://schemas.openxmlformats.org/officeDocument/2006/relationships/audio" Target="NULL" TargetMode="External"/><Relationship Id="rId10" Type="http://schemas.openxmlformats.org/officeDocument/2006/relationships/image" Target="../media/image16.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4.xml"/><Relationship Id="rId2" Type="http://schemas.openxmlformats.org/officeDocument/2006/relationships/themeOverride" Target="../theme/themeOverride1.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hemeOverride" Target="../theme/themeOverride2.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9693" y="704055"/>
            <a:ext cx="2661644" cy="891500"/>
          </a:xfrm>
          <a:prstGeom prst="rect">
            <a:avLst/>
          </a:prstGeom>
        </p:spPr>
      </p:pic>
      <p:pic>
        <p:nvPicPr>
          <p:cNvPr id="81" name="图片 80"/>
          <p:cNvPicPr>
            <a:picLocks noChangeAspect="1"/>
          </p:cNvPicPr>
          <p:nvPr/>
        </p:nvPicPr>
        <p:blipFill rotWithShape="1">
          <a:blip r:embed="rId2">
            <a:extLst>
              <a:ext uri="{28A0092B-C50C-407E-A947-70E740481C1C}">
                <a14:useLocalDpi xmlns:a14="http://schemas.microsoft.com/office/drawing/2010/main" val="0"/>
              </a:ext>
            </a:extLst>
          </a:blip>
          <a:srcRect l="135" t="36971" r="-1"/>
          <a:stretch>
            <a:fillRect/>
          </a:stretch>
        </p:blipFill>
        <p:spPr>
          <a:xfrm>
            <a:off x="1" y="2438400"/>
            <a:ext cx="12191997" cy="4005651"/>
          </a:xfrm>
          <a:prstGeom prst="rect">
            <a:avLst/>
          </a:prstGeom>
        </p:spPr>
      </p:pic>
      <p:pic>
        <p:nvPicPr>
          <p:cNvPr id="82"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7329"/>
            <a:ext cx="12818077" cy="2010708"/>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29" y="428363"/>
            <a:ext cx="12331428" cy="10693183"/>
          </a:xfrm>
          <a:prstGeom prst="rect">
            <a:avLst/>
          </a:prstGeom>
        </p:spPr>
      </p:pic>
      <p:sp>
        <p:nvSpPr>
          <p:cNvPr id="26" name="任意多边形 25"/>
          <p:cNvSpPr/>
          <p:nvPr/>
        </p:nvSpPr>
        <p:spPr>
          <a:xfrm>
            <a:off x="1857165" y="1618937"/>
            <a:ext cx="8338236" cy="4592245"/>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0"/>
              <a:solidFill>
                <a:schemeClr val="accent1"/>
              </a:solidFill>
              <a:effectLst>
                <a:outerShdw blurRad="38100" dist="25400" dir="5400000" algn="ctr" rotWithShape="0">
                  <a:srgbClr val="6E747A">
                    <a:alpha val="43000"/>
                  </a:srgbClr>
                </a:outerShdw>
              </a:effectLst>
              <a:cs typeface="+mn-ea"/>
              <a:sym typeface="+mn-lt"/>
            </a:endParaRPr>
          </a:p>
        </p:txBody>
      </p:sp>
      <p:sp>
        <p:nvSpPr>
          <p:cNvPr id="94" name="矩形 93"/>
          <p:cNvSpPr/>
          <p:nvPr/>
        </p:nvSpPr>
        <p:spPr>
          <a:xfrm>
            <a:off x="4815840" y="1739900"/>
            <a:ext cx="1835150" cy="1076325"/>
          </a:xfrm>
          <a:prstGeom prst="rect">
            <a:avLst/>
          </a:prstGeom>
        </p:spPr>
        <p:txBody>
          <a:bodyPr wrap="none">
            <a:spAutoFit/>
          </a:bodyPr>
          <a:lstStyle/>
          <a:p>
            <a:r>
              <a:rPr lang="en-US" altLang="zh-CN" sz="6400" b="1" dirty="0">
                <a:ln w="22225">
                  <a:solidFill>
                    <a:schemeClr val="accent2"/>
                  </a:solidFill>
                  <a:prstDash val="solid"/>
                </a:ln>
                <a:solidFill>
                  <a:schemeClr val="accent2">
                    <a:lumMod val="40000"/>
                    <a:lumOff val="60000"/>
                  </a:schemeClr>
                </a:solidFill>
                <a:effectLst/>
                <a:ea typeface="Arial-Rounded" panose="020B0500000000000000" pitchFamily="34" charset="-93"/>
                <a:cs typeface="+mn-lt"/>
                <a:sym typeface="+mn-lt"/>
              </a:rPr>
              <a:t>Bài 4</a:t>
            </a:r>
            <a:endParaRPr lang="en-US" altLang="zh-CN" sz="6400" b="1" dirty="0">
              <a:ln w="22225">
                <a:solidFill>
                  <a:schemeClr val="accent2"/>
                </a:solidFill>
                <a:prstDash val="solid"/>
              </a:ln>
              <a:solidFill>
                <a:schemeClr val="accent2">
                  <a:lumMod val="40000"/>
                  <a:lumOff val="60000"/>
                </a:schemeClr>
              </a:solidFill>
              <a:effectLst/>
              <a:ea typeface="Arial-Rounded" panose="020B0500000000000000" pitchFamily="34" charset="-93"/>
              <a:cs typeface="+mn-lt"/>
              <a:sym typeface="+mn-lt"/>
            </a:endParaRPr>
          </a:p>
        </p:txBody>
      </p:sp>
      <p:pic>
        <p:nvPicPr>
          <p:cNvPr id="89" name="图片 88"/>
          <p:cNvPicPr>
            <a:picLocks noChangeAspect="1"/>
          </p:cNvPicPr>
          <p:nvPr/>
        </p:nvPicPr>
        <p:blipFill rotWithShape="1">
          <a:blip r:embed="rId5">
            <a:extLst>
              <a:ext uri="{28A0092B-C50C-407E-A947-70E740481C1C}">
                <a14:useLocalDpi xmlns:a14="http://schemas.microsoft.com/office/drawing/2010/main" val="0"/>
              </a:ext>
            </a:extLst>
          </a:blip>
          <a:srcRect l="30889" t="27748" r="21866"/>
          <a:stretch>
            <a:fillRect/>
          </a:stretch>
        </p:blipFill>
        <p:spPr>
          <a:xfrm>
            <a:off x="8798009" y="-32952"/>
            <a:ext cx="3393991" cy="3285056"/>
          </a:xfrm>
          <a:prstGeom prst="rect">
            <a:avLst/>
          </a:prstGeom>
        </p:spPr>
      </p:pic>
      <p:pic>
        <p:nvPicPr>
          <p:cNvPr id="80" name="图片 79"/>
          <p:cNvPicPr>
            <a:picLocks noChangeAspect="1"/>
          </p:cNvPicPr>
          <p:nvPr/>
        </p:nvPicPr>
        <p:blipFill rotWithShape="1">
          <a:blip r:embed="rId6">
            <a:extLst>
              <a:ext uri="{28A0092B-C50C-407E-A947-70E740481C1C}">
                <a14:useLocalDpi xmlns:a14="http://schemas.microsoft.com/office/drawing/2010/main" val="0"/>
              </a:ext>
            </a:extLst>
          </a:blip>
          <a:srcRect l="1" r="77432"/>
          <a:stretch>
            <a:fillRect/>
          </a:stretch>
        </p:blipFill>
        <p:spPr>
          <a:xfrm>
            <a:off x="0" y="4840823"/>
            <a:ext cx="2751437" cy="1620820"/>
          </a:xfrm>
          <a:prstGeom prst="rect">
            <a:avLst/>
          </a:prstGeom>
        </p:spPr>
      </p:pic>
      <p:grpSp>
        <p:nvGrpSpPr>
          <p:cNvPr id="108" name="组合 107"/>
          <p:cNvGrpSpPr/>
          <p:nvPr/>
        </p:nvGrpSpPr>
        <p:grpSpPr>
          <a:xfrm>
            <a:off x="639707" y="3481240"/>
            <a:ext cx="1405279" cy="2687453"/>
            <a:chOff x="181346" y="1761375"/>
            <a:chExt cx="1517253" cy="2901593"/>
          </a:xfrm>
        </p:grpSpPr>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6">
            <a:extLst>
              <a:ext uri="{28A0092B-C50C-407E-A947-70E740481C1C}">
                <a14:useLocalDpi xmlns:a14="http://schemas.microsoft.com/office/drawing/2010/main" val="0"/>
              </a:ext>
            </a:extLst>
          </a:blip>
          <a:srcRect l="77162"/>
          <a:stretch>
            <a:fillRect/>
          </a:stretch>
        </p:blipFill>
        <p:spPr>
          <a:xfrm>
            <a:off x="9407611" y="4800724"/>
            <a:ext cx="2784389" cy="1620820"/>
          </a:xfrm>
          <a:prstGeom prst="rect">
            <a:avLst/>
          </a:prstGeom>
        </p:spPr>
      </p:pic>
      <p:pic>
        <p:nvPicPr>
          <p:cNvPr id="27" name="图片 26"/>
          <p:cNvPicPr>
            <a:picLocks noChangeAspect="1"/>
          </p:cNvPicPr>
          <p:nvPr/>
        </p:nvPicPr>
        <p:blipFill rotWithShape="1">
          <a:blip r:embed="rId10" cstate="print">
            <a:extLst>
              <a:ext uri="{28A0092B-C50C-407E-A947-70E740481C1C}">
                <a14:useLocalDpi xmlns:a14="http://schemas.microsoft.com/office/drawing/2010/main" val="0"/>
              </a:ext>
            </a:extLst>
          </a:blip>
          <a:srcRect r="45910"/>
          <a:stretch>
            <a:fillRect/>
          </a:stretch>
        </p:blipFill>
        <p:spPr>
          <a:xfrm>
            <a:off x="9670239" y="3330308"/>
            <a:ext cx="2176557" cy="3377231"/>
          </a:xfrm>
          <a:prstGeom prst="rect">
            <a:avLst/>
          </a:prstGeom>
        </p:spPr>
      </p:pic>
      <p:sp>
        <p:nvSpPr>
          <p:cNvPr id="92" name="任意多边形 91"/>
          <p:cNvSpPr/>
          <p:nvPr/>
        </p:nvSpPr>
        <p:spPr>
          <a:xfrm>
            <a:off x="-6577" y="6168692"/>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1" name="任意多边形 110"/>
          <p:cNvSpPr/>
          <p:nvPr/>
        </p:nvSpPr>
        <p:spPr>
          <a:xfrm>
            <a:off x="-6577" y="6291729"/>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2" name="任意多边形 111"/>
          <p:cNvSpPr/>
          <p:nvPr/>
        </p:nvSpPr>
        <p:spPr>
          <a:xfrm>
            <a:off x="-6577" y="6487465"/>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 name="7 Princess-甜蜜的爱">
            <a:hlinkClick r:id="" action="ppaction://media"/>
          </p:cNvPr>
          <p:cNvPicPr>
            <a:picLocks noChangeAspect="1"/>
          </p:cNvPicPr>
          <p:nvPr>
            <a:audioFile r:link="rId11"/>
            <p:extLst>
              <p:ext uri="{DAA4B4D4-6D71-4841-9C94-3DE7FCFB9230}">
                <p14:media xmlns:p14="http://schemas.microsoft.com/office/powerpoint/2010/main" r:embed="rId12">
                  <p14:trim st="8900.000000"/>
                </p14:media>
              </p:ext>
            </p:extLst>
          </p:nvPr>
        </p:nvPicPr>
        <p:blipFill>
          <a:blip r:embed="rId13"/>
          <a:stretch>
            <a:fillRect/>
          </a:stretch>
        </p:blipFill>
        <p:spPr>
          <a:xfrm>
            <a:off x="12411676" y="-1022275"/>
            <a:ext cx="812800" cy="812800"/>
          </a:xfrm>
          <a:prstGeom prst="rect">
            <a:avLst/>
          </a:prstGeom>
        </p:spPr>
      </p:pic>
      <p:sp>
        <p:nvSpPr>
          <p:cNvPr id="4" name="矩形 3"/>
          <p:cNvSpPr/>
          <p:nvPr/>
        </p:nvSpPr>
        <p:spPr>
          <a:xfrm>
            <a:off x="4663731" y="4894257"/>
            <a:ext cx="2008505" cy="522605"/>
          </a:xfrm>
          <a:prstGeom prst="rect">
            <a:avLst/>
          </a:prstGeom>
        </p:spPr>
        <p:txBody>
          <a:bodyPr wrap="none">
            <a:spAutoFit/>
          </a:bodyPr>
          <a:lstStyle/>
          <a:p>
            <a:pPr>
              <a:lnSpc>
                <a:spcPct val="150000"/>
              </a:lnSpc>
            </a:pPr>
            <a:r>
              <a:rPr lang="en-US" altLang="zh-CN" sz="1865" b="1" kern="0" dirty="0" err="1">
                <a:latin typeface="Times New Roman" panose="02020603050405020304" pitchFamily="18" charset="0"/>
                <a:ea typeface="Microsoft YaHei" panose="020B0503020204020204" charset="-122"/>
                <a:cs typeface="Times New Roman" panose="02020603050405020304" pitchFamily="18" charset="0"/>
              </a:rPr>
              <a:t>Giáo</a:t>
            </a:r>
            <a:r>
              <a:rPr lang="en-US" altLang="zh-CN" sz="1865" b="1" kern="0" dirty="0">
                <a:latin typeface="Times New Roman" panose="02020603050405020304" pitchFamily="18" charset="0"/>
                <a:ea typeface="Microsoft YaHei" panose="020B0503020204020204" charset="-122"/>
                <a:cs typeface="Times New Roman" panose="02020603050405020304" pitchFamily="18" charset="0"/>
              </a:rPr>
              <a:t> </a:t>
            </a:r>
            <a:r>
              <a:rPr lang="en-US" altLang="zh-CN" sz="1865" b="1" kern="0" dirty="0" err="1">
                <a:latin typeface="Times New Roman" panose="02020603050405020304" pitchFamily="18" charset="0"/>
                <a:ea typeface="Microsoft YaHei" panose="020B0503020204020204" charset="-122"/>
                <a:cs typeface="Times New Roman" panose="02020603050405020304" pitchFamily="18" charset="0"/>
              </a:rPr>
              <a:t>viên</a:t>
            </a:r>
            <a:r>
              <a:rPr lang="en-US" altLang="zh-CN" sz="1865" b="1" kern="0">
                <a:latin typeface="Times New Roman" panose="02020603050405020304" pitchFamily="18" charset="0"/>
                <a:ea typeface="Microsoft YaHei" panose="020B0503020204020204" charset="-122"/>
                <a:cs typeface="Times New Roman" panose="02020603050405020304" pitchFamily="18" charset="0"/>
              </a:rPr>
              <a:t>: </a:t>
            </a:r>
            <a:r>
              <a:rPr lang="en-US" sz="1865" b="1" kern="0" smtClean="0">
                <a:latin typeface="Times New Roman" panose="02020603050405020304" pitchFamily="18" charset="0"/>
                <a:ea typeface="Microsoft YaHei" panose="020B0503020204020204" charset="-122"/>
                <a:cs typeface="Times New Roman" panose="02020603050405020304" pitchFamily="18" charset="0"/>
              </a:rPr>
              <a:t>............</a:t>
            </a:r>
            <a:endParaRPr lang="en-US" sz="1465" kern="1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Rectangle 4"/>
          <p:cNvSpPr/>
          <p:nvPr/>
        </p:nvSpPr>
        <p:spPr>
          <a:xfrm>
            <a:off x="2751455" y="3258185"/>
            <a:ext cx="6919595" cy="1229360"/>
          </a:xfrm>
          <a:prstGeom prst="rect">
            <a:avLst/>
          </a:prstGeom>
          <a:noFill/>
        </p:spPr>
        <p:txBody>
          <a:bodyPr wrap="square" lIns="121920" tIns="60960" rIns="121920" bIns="60960">
            <a:spAutoFit/>
          </a:bodyPr>
          <a:lstStyle/>
          <a:p>
            <a:pPr algn="ctr"/>
            <a:r>
              <a:rPr lang="en-US" sz="7200" dirty="0">
                <a:ln w="0"/>
                <a:solidFill>
                  <a:schemeClr val="accent1"/>
                </a:solidFill>
                <a:effectLst>
                  <a:outerShdw blurRad="38100" dist="25400" dir="5400000" algn="ctr" rotWithShape="0">
                    <a:srgbClr val="6E747A">
                      <a:alpha val="43000"/>
                    </a:srgbClr>
                  </a:outerShdw>
                </a:effectLst>
              </a:rPr>
              <a:t>Chú bé chăn cừu</a:t>
            </a:r>
            <a:endParaRPr lang="en-US" sz="72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0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repeatCount="indefinite" fill="hold" display="0">
                  <p:stCondLst>
                    <p:cond delay="indefinite"/>
                  </p:stCondLst>
                  <p:endCondLst>
                    <p:cond evt="onStopAudio" delay="0">
                      <p:tgtEl>
                        <p:sldTgt/>
                      </p:tgtEl>
                    </p:cond>
                  </p:endCondLst>
                </p:cTn>
                <p:tgtEl>
                  <p:spTgt spid="3"/>
                </p:tgtEl>
              </p:cMediaNode>
            </p:audio>
          </p:childTnLst>
        </p:cTn>
      </p:par>
    </p:tnLst>
    <p:bldLst>
      <p:bldP spid="26" grpId="0" bldLvl="0" animBg="1"/>
      <p:bldP spid="92" grpId="0" bldLvl="0" animBg="1"/>
      <p:bldP spid="111" grpId="0" bldLvl="0" animBg="1"/>
      <p:bldP spid="112" grpId="0" bldLvl="0" animBg="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382395" y="2728595"/>
            <a:ext cx="9097010" cy="1793240"/>
          </a:xfrm>
          <a:prstGeom prst="rect">
            <a:avLst/>
          </a:prstGeom>
        </p:spPr>
      </p:pic>
    </p:spTree>
  </p:cSld>
  <p:clrMapOvr>
    <a:masterClrMapping/>
  </p:clrMapOvr>
  <p:transition spd="slow" advTm="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005965" y="258445"/>
            <a:ext cx="8242300" cy="6231255"/>
          </a:xfrm>
          <a:prstGeom prst="rect">
            <a:avLst/>
          </a:prstGeom>
        </p:spPr>
      </p:pic>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tretch>
            <a:fillRect/>
          </a:stretch>
        </p:blipFill>
        <p:spPr>
          <a:xfrm>
            <a:off x="0" y="3182191"/>
            <a:ext cx="12192000" cy="3655880"/>
          </a:xfrm>
          <a:prstGeom prst="rect">
            <a:avLst/>
          </a:prstGeom>
        </p:spPr>
      </p:pic>
      <p:sp>
        <p:nvSpPr>
          <p:cNvPr id="32" name="TextBox 7"/>
          <p:cNvSpPr txBox="1"/>
          <p:nvPr/>
        </p:nvSpPr>
        <p:spPr>
          <a:xfrm>
            <a:off x="3132455" y="2192655"/>
            <a:ext cx="3155315" cy="579755"/>
          </a:xfrm>
          <a:prstGeom prst="rect">
            <a:avLst/>
          </a:prstGeom>
          <a:noFill/>
        </p:spPr>
        <p:txBody>
          <a:bodyPr wrap="square" lIns="0" tIns="0" rIns="0" bIns="0">
            <a:noAutofit/>
          </a:bodyPr>
          <a:lstStyle/>
          <a:p>
            <a:pPr algn="ctr"/>
            <a:r>
              <a:rPr lang="en-US" sz="32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rPr>
              <a:t>Củng cố bài học</a:t>
            </a:r>
            <a:endParaRPr lang="en-US" sz="32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sp>
        <p:nvSpPr>
          <p:cNvPr id="30" name="TextBox 68"/>
          <p:cNvSpPr txBox="1"/>
          <p:nvPr/>
        </p:nvSpPr>
        <p:spPr>
          <a:xfrm>
            <a:off x="2927648" y="2862167"/>
            <a:ext cx="3478417" cy="2160167"/>
          </a:xfrm>
          <a:prstGeom prst="rect">
            <a:avLst/>
          </a:prstGeom>
        </p:spPr>
        <p:txBody>
          <a:bodyPr vert="horz" wrap="square" lIns="0" tIns="96000" rIns="0" bIns="0" anchor="t" anchorCtr="1">
            <a:normAutofit/>
          </a:bodyPr>
          <a:lstStyle/>
          <a:p>
            <a:pPr>
              <a:lnSpc>
                <a:spcPct val="120000"/>
              </a:lnSpc>
            </a:pPr>
            <a:r>
              <a:rPr lang="en-US" altLang="zh-CN" sz="1335" dirty="0">
                <a:solidFill>
                  <a:schemeClr val="tx1">
                    <a:lumMod val="75000"/>
                    <a:lumOff val="25000"/>
                  </a:schemeClr>
                </a:solidFill>
                <a:latin typeface="inpin heiti" charset="-122"/>
                <a:ea typeface="inpin heiti" charset="-122"/>
              </a:rPr>
              <a:t>……………………………………………………………………………………………………………………………………………………………………………………………………………..</a:t>
            </a:r>
            <a:endParaRPr lang="zh-CN" altLang="en-US" sz="1335" dirty="0">
              <a:solidFill>
                <a:schemeClr val="tx1">
                  <a:lumMod val="75000"/>
                  <a:lumOff val="25000"/>
                </a:schemeClr>
              </a:solidFill>
              <a:latin typeface="inpin heiti" charset="-122"/>
              <a:ea typeface="inpin heiti" charset="-122"/>
            </a:endParaRPr>
          </a:p>
        </p:txBody>
      </p:sp>
      <p:pic>
        <p:nvPicPr>
          <p:cNvPr id="6" name="图片 5"/>
          <p:cNvPicPr>
            <a:picLocks noChangeAspect="1"/>
          </p:cNvPicPr>
          <p:nvPr/>
        </p:nvPicPr>
        <p:blipFill>
          <a:blip r:embed="rId2" cstate="screen"/>
          <a:stretch>
            <a:fillRect/>
          </a:stretch>
        </p:blipFill>
        <p:spPr>
          <a:xfrm>
            <a:off x="6384032" y="3280047"/>
            <a:ext cx="4734144" cy="3484573"/>
          </a:xfrm>
          <a:prstGeom prst="rect">
            <a:avLst/>
          </a:prstGeom>
        </p:spPr>
      </p:pic>
    </p:spTree>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Capture"/>
          <p:cNvPicPr>
            <a:picLocks noChangeAspect="1"/>
          </p:cNvPicPr>
          <p:nvPr/>
        </p:nvPicPr>
        <p:blipFill>
          <a:blip r:embed="rId1"/>
          <a:stretch>
            <a:fillRect/>
          </a:stretch>
        </p:blipFill>
        <p:spPr>
          <a:xfrm>
            <a:off x="1409065" y="486410"/>
            <a:ext cx="8084185" cy="5995035"/>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6"/>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8"/>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7" y="5237587"/>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2" y="4613425"/>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8" y="5419917"/>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7" y="2817503"/>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6"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5" y="1667331"/>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6"/>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3"/>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2"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7" y="-104781"/>
            <a:ext cx="6950841" cy="6410988"/>
            <a:chOff x="1001374" y="-370703"/>
            <a:chExt cx="6695744" cy="6175701"/>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30972" y="3100804"/>
            <a:ext cx="4784539" cy="993775"/>
          </a:xfrm>
          <a:prstGeom prst="rect">
            <a:avLst/>
          </a:prstGeom>
          <a:noFill/>
        </p:spPr>
        <p:txBody>
          <a:bodyPr wrap="square" rtlCol="0">
            <a:spAutoFit/>
          </a:bodyPr>
          <a:lstStyle/>
          <a:p>
            <a:pPr algn="ctr"/>
            <a:r>
              <a:rPr lang="en-US" sz="5865" b="1" dirty="0">
                <a:pattFill prst="ltDnDiag">
                  <a:fgClr>
                    <a:srgbClr val="00B0F0"/>
                  </a:fgClr>
                  <a:bgClr>
                    <a:srgbClr val="0070C0"/>
                  </a:bgClr>
                </a:pattFill>
                <a:effectLst>
                  <a:outerShdw dist="38100" dir="2700000" sx="101000" sy="101000" algn="tl" rotWithShape="0">
                    <a:srgbClr val="0070C0"/>
                  </a:outerShdw>
                </a:effectLst>
                <a:latin typeface="+mj-lt"/>
                <a:ea typeface="Arial-Rounded" panose="020B0500000000000000" pitchFamily="34" charset="-93"/>
                <a:cs typeface="+mj-lt"/>
                <a:sym typeface="+mn-lt"/>
              </a:rPr>
              <a:t>Đọc</a:t>
            </a:r>
            <a:endParaRPr lang="en-US" sz="5865" b="1" dirty="0">
              <a:pattFill prst="ltDnDiag">
                <a:fgClr>
                  <a:srgbClr val="00B0F0"/>
                </a:fgClr>
                <a:bgClr>
                  <a:srgbClr val="0070C0"/>
                </a:bgClr>
              </a:pattFill>
              <a:effectLst>
                <a:outerShdw dist="38100" dir="2700000" sx="101000" sy="101000" algn="tl" rotWithShape="0">
                  <a:srgbClr val="0070C0"/>
                </a:outerShdw>
              </a:effectLst>
              <a:latin typeface="+mj-lt"/>
              <a:ea typeface="Arial-Rounded" panose="020B0500000000000000" pitchFamily="34" charset="-93"/>
              <a:cs typeface="+mj-lt"/>
              <a:sym typeface="+mn-lt"/>
            </a:endParaRPr>
          </a:p>
        </p:txBody>
      </p:sp>
      <p:sp>
        <p:nvSpPr>
          <p:cNvPr id="42" name="文本框 41"/>
          <p:cNvSpPr txBox="1"/>
          <p:nvPr/>
        </p:nvSpPr>
        <p:spPr>
          <a:xfrm>
            <a:off x="1927087" y="1845039"/>
            <a:ext cx="1347900" cy="119888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7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855" y="605700"/>
            <a:ext cx="2998059" cy="1004180"/>
          </a:xfrm>
          <a:prstGeom prst="rect">
            <a:avLst/>
          </a:prstGeom>
        </p:spPr>
      </p:pic>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968" y="3269456"/>
            <a:ext cx="1501113" cy="34769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1000">
        <p14:conveyor dir="l"/>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0" grpId="0"/>
      <p:bldP spid="110" grpId="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49910" y="683260"/>
            <a:ext cx="11043285" cy="6000750"/>
          </a:xfrm>
          <a:prstGeom prst="rect">
            <a:avLst/>
          </a:prstGeom>
          <a:noFill/>
        </p:spPr>
        <p:txBody>
          <a:bodyPr wrap="square" rtlCol="0">
            <a:spAutoFit/>
          </a:bodyPr>
          <a:p>
            <a:pPr algn="ctr"/>
            <a:r>
              <a:rPr lang="en-US" sz="3200" b="1"/>
              <a:t>Chú bé chăn cừu</a:t>
            </a:r>
            <a:endParaRPr lang="en-US" sz="3200" b="1"/>
          </a:p>
          <a:p>
            <a:pPr algn="just"/>
            <a:r>
              <a:rPr lang="en-US" sz="3200"/>
              <a:t>Có một chú bé chăn cửu thường thả cừu gần chân núi. Một hôm thấy buồn quá, chú nghĩ ra một trò đùa cho vui. Chú giả vờ kêu toáng lên:</a:t>
            </a:r>
            <a:endParaRPr lang="en-US" sz="3200"/>
          </a:p>
          <a:p>
            <a:pPr algn="just"/>
            <a:r>
              <a:rPr lang="en-US" sz="3200"/>
              <a:t>-  Sói! Sói! Cứu tôi với!</a:t>
            </a:r>
            <a:endParaRPr lang="en-US" sz="3200"/>
          </a:p>
          <a:p>
            <a:pPr algn="just"/>
            <a:r>
              <a:rPr lang="en-US" sz="3200"/>
              <a:t>Nghe tiếng kêu cứu, mấy bác nông dân đang làm việc gần đấy tức tốc chạy tới. Nhưng họ không thấy sói đâu. Thấy vậy, chú khoái chí lắm.</a:t>
            </a:r>
            <a:endParaRPr lang="en-US" sz="3200"/>
          </a:p>
          <a:p>
            <a:pPr algn="just"/>
            <a:r>
              <a:rPr lang="en-US" sz="3200"/>
              <a:t>Mấy hôm sau, chú lợi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71625" y="675005"/>
            <a:ext cx="8605520" cy="460375"/>
          </a:xfrm>
          <a:prstGeom prst="rect">
            <a:avLst/>
          </a:prstGeom>
          <a:noFill/>
        </p:spPr>
        <p:txBody>
          <a:bodyPr wrap="square" rtlCol="0">
            <a:spAutoFit/>
          </a:bodyPr>
          <a:p>
            <a:r>
              <a:rPr lang="en-US" sz="2400" dirty="0" smtClean="0">
                <a:solidFill>
                  <a:schemeClr val="tx1">
                    <a:lumMod val="75000"/>
                    <a:lumOff val="25000"/>
                  </a:schemeClr>
                </a:solidFill>
                <a:latin typeface="+mj-lt"/>
                <a:ea typeface="Microsoft YaHei" panose="020B0503020204020204" charset="-122"/>
                <a:cs typeface="+mj-lt"/>
              </a:rPr>
              <a:t>a. Ban đầu thấy tiếng kêu cứu, mấy bác nông dân đã làm gì?</a:t>
            </a:r>
            <a:endParaRPr lang="en-US" sz="2400" dirty="0" smtClean="0">
              <a:solidFill>
                <a:schemeClr val="tx1">
                  <a:lumMod val="75000"/>
                  <a:lumOff val="25000"/>
                </a:schemeClr>
              </a:solidFill>
              <a:latin typeface="+mj-lt"/>
              <a:ea typeface="Microsoft YaHei" panose="020B0503020204020204" charset="-122"/>
              <a:cs typeface="+mj-lt"/>
            </a:endParaRPr>
          </a:p>
        </p:txBody>
      </p:sp>
      <p:sp>
        <p:nvSpPr>
          <p:cNvPr id="3" name="7-Point Star 2"/>
          <p:cNvSpPr/>
          <p:nvPr/>
        </p:nvSpPr>
        <p:spPr>
          <a:xfrm>
            <a:off x="3916045" y="1135380"/>
            <a:ext cx="3508375" cy="178879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solidFill>
                  <a:schemeClr val="tx1"/>
                </a:solidFill>
                <a:latin typeface="Times New Roman" panose="02020603050405020304" pitchFamily="18" charset="0"/>
                <a:cs typeface="Times New Roman" panose="02020603050405020304" pitchFamily="18" charset="0"/>
              </a:rPr>
              <a:t>Tức tốc chạy tới</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1697990" y="3097530"/>
            <a:ext cx="7944485" cy="460375"/>
          </a:xfrm>
          <a:prstGeom prst="rect">
            <a:avLst/>
          </a:prstGeom>
          <a:noFill/>
        </p:spPr>
        <p:txBody>
          <a:bodyPr wrap="square" rtlCol="0">
            <a:spAutoFit/>
          </a:bodyPr>
          <a:p>
            <a:r>
              <a:rPr lang="en-US" sz="2400" dirty="0" smtClean="0">
                <a:solidFill>
                  <a:schemeClr val="tx1">
                    <a:lumMod val="75000"/>
                    <a:lumOff val="25000"/>
                  </a:schemeClr>
                </a:solidFill>
                <a:latin typeface="+mj-lt"/>
                <a:ea typeface="Microsoft YaHei" panose="020B0503020204020204" charset="-122"/>
                <a:cs typeface="+mj-lt"/>
              </a:rPr>
              <a:t>a. Vì sao bầy sói có thể thỏa thuê ăn thịt đàn cừu?</a:t>
            </a:r>
            <a:endParaRPr lang="en-US" sz="2400" dirty="0" smtClean="0">
              <a:solidFill>
                <a:schemeClr val="tx1">
                  <a:lumMod val="75000"/>
                  <a:lumOff val="25000"/>
                </a:schemeClr>
              </a:solidFill>
              <a:latin typeface="+mj-lt"/>
              <a:ea typeface="Microsoft YaHei" panose="020B0503020204020204" charset="-122"/>
              <a:cs typeface="+mj-lt"/>
            </a:endParaRPr>
          </a:p>
        </p:txBody>
      </p:sp>
      <p:sp>
        <p:nvSpPr>
          <p:cNvPr id="5" name="7-Point Star 4"/>
          <p:cNvSpPr/>
          <p:nvPr/>
        </p:nvSpPr>
        <p:spPr>
          <a:xfrm>
            <a:off x="3115945" y="3432175"/>
            <a:ext cx="5535930" cy="191452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solidFill>
                  <a:schemeClr val="tx1"/>
                </a:solidFill>
                <a:latin typeface="Times New Roman" panose="02020603050405020304" pitchFamily="18" charset="0"/>
                <a:cs typeface="Times New Roman" panose="02020603050405020304" pitchFamily="18" charset="0"/>
              </a:rPr>
              <a:t>Vì chú bé nói dối nên không ai tin nữa</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1571625" y="5474335"/>
            <a:ext cx="7944485" cy="460375"/>
          </a:xfrm>
          <a:prstGeom prst="rect">
            <a:avLst/>
          </a:prstGeom>
          <a:noFill/>
        </p:spPr>
        <p:txBody>
          <a:bodyPr wrap="square" rtlCol="0">
            <a:spAutoFit/>
          </a:bodyPr>
          <a:p>
            <a:r>
              <a:rPr lang="en-US" sz="2400" dirty="0" smtClean="0">
                <a:solidFill>
                  <a:schemeClr val="tx1">
                    <a:lumMod val="75000"/>
                    <a:lumOff val="25000"/>
                  </a:schemeClr>
                </a:solidFill>
                <a:latin typeface="+mj-lt"/>
                <a:ea typeface="Microsoft YaHei" panose="020B0503020204020204" charset="-122"/>
                <a:cs typeface="+mj-lt"/>
              </a:rPr>
              <a:t>a. Em rút ra được bài học gì từ câu chuyện này?</a:t>
            </a:r>
            <a:endParaRPr lang="en-US" sz="2400" dirty="0" smtClean="0">
              <a:solidFill>
                <a:schemeClr val="tx1">
                  <a:lumMod val="75000"/>
                  <a:lumOff val="25000"/>
                </a:schemeClr>
              </a:solidFill>
              <a:latin typeface="+mj-lt"/>
              <a:ea typeface="Microsoft YaHei" panose="020B0503020204020204" charset="-122"/>
              <a:cs typeface="+mj-lt"/>
            </a:endParaRPr>
          </a:p>
        </p:txBody>
      </p:sp>
      <p:sp>
        <p:nvSpPr>
          <p:cNvPr id="7" name="Flowchart: Preparation 6"/>
          <p:cNvSpPr/>
          <p:nvPr/>
        </p:nvSpPr>
        <p:spPr>
          <a:xfrm>
            <a:off x="3617595" y="6064250"/>
            <a:ext cx="4798060" cy="67691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latin typeface="Times New Roman" panose="02020603050405020304" pitchFamily="18" charset="0"/>
                <a:cs typeface="Times New Roman" panose="02020603050405020304" pitchFamily="18" charset="0"/>
              </a:rPr>
              <a:t>Không nên nói dối</a:t>
            </a:r>
            <a:endParaRPr 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p:bldP spid="4" grpId="1"/>
      <p:bldP spid="5" grpId="0" animBg="1"/>
      <p:bldP spid="5" grpId="1" animBg="1"/>
      <p:bldP spid="6" grpId="0"/>
      <p:bldP spid="6" grpId="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6"/>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8"/>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7" y="5237587"/>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2" y="4613425"/>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8" y="5419917"/>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7" y="2817503"/>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6"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5" y="1667331"/>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6"/>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3"/>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2"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7" y="-104781"/>
            <a:ext cx="6950841" cy="6410988"/>
            <a:chOff x="1001374" y="-370703"/>
            <a:chExt cx="6695744" cy="6175701"/>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76057" y="2684879"/>
            <a:ext cx="4784539" cy="993775"/>
          </a:xfrm>
          <a:prstGeom prst="rect">
            <a:avLst/>
          </a:prstGeom>
          <a:noFill/>
        </p:spPr>
        <p:txBody>
          <a:bodyPr wrap="square" rtlCol="0">
            <a:spAutoFit/>
          </a:bodyPr>
          <a:lstStyle/>
          <a:p>
            <a:pPr algn="ctr"/>
            <a:r>
              <a:rPr lang="en-US" sz="5865" b="1" dirty="0" err="1" smtClean="0">
                <a:pattFill prst="ltDnDiag">
                  <a:fgClr>
                    <a:srgbClr val="00B0F0"/>
                  </a:fgClr>
                  <a:bgClr>
                    <a:srgbClr val="0070C0"/>
                  </a:bgClr>
                </a:pattFill>
                <a:effectLst>
                  <a:outerShdw dist="38100" dir="2700000" sx="101000" sy="101000" algn="tl" rotWithShape="0">
                    <a:srgbClr val="0070C0"/>
                  </a:outerShdw>
                </a:effectLst>
                <a:ea typeface="Arial-Rounded" panose="020B0500000000000000" pitchFamily="34" charset="-93"/>
                <a:cs typeface="+mn-lt"/>
                <a:sym typeface="+mn-lt"/>
              </a:rPr>
              <a:t>Viết vào vở</a:t>
            </a:r>
            <a:endParaRPr lang="en-US" sz="5865" b="1" dirty="0">
              <a:pattFill prst="ltDnDiag">
                <a:fgClr>
                  <a:srgbClr val="00B0F0"/>
                </a:fgClr>
                <a:bgClr>
                  <a:srgbClr val="0070C0"/>
                </a:bgClr>
              </a:pattFill>
              <a:effectLst>
                <a:outerShdw dist="38100" dir="2700000" sx="101000" sy="101000" algn="tl" rotWithShape="0">
                  <a:srgbClr val="0070C0"/>
                </a:outerShdw>
              </a:effectLst>
              <a:ea typeface="Arial-Rounded" panose="020B0500000000000000" pitchFamily="34" charset="-93"/>
              <a:cs typeface="+mn-lt"/>
              <a:sym typeface="+mn-lt"/>
            </a:endParaRPr>
          </a:p>
        </p:txBody>
      </p:sp>
      <p:sp>
        <p:nvSpPr>
          <p:cNvPr id="42" name="文本框 41"/>
          <p:cNvSpPr txBox="1"/>
          <p:nvPr/>
        </p:nvSpPr>
        <p:spPr>
          <a:xfrm>
            <a:off x="1994397" y="1473564"/>
            <a:ext cx="1347900" cy="119888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855" y="605700"/>
            <a:ext cx="2998059" cy="1004180"/>
          </a:xfrm>
          <a:prstGeom prst="rect">
            <a:avLst/>
          </a:prstGeom>
        </p:spPr>
      </p:pic>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968" y="3269456"/>
            <a:ext cx="1501113" cy="3476997"/>
          </a:xfrm>
          <a:prstGeom prst="rect">
            <a:avLst/>
          </a:prstGeom>
        </p:spPr>
      </p:pic>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0" grpId="0"/>
      <p:bldP spid="110" grpId="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642620" y="721360"/>
            <a:ext cx="10671175" cy="4407535"/>
          </a:xfrm>
          <a:prstGeom prst="rect">
            <a:avLst/>
          </a:prstGeom>
        </p:spPr>
      </p:pic>
      <p:cxnSp>
        <p:nvCxnSpPr>
          <p:cNvPr id="3" name="Straight Connector 2"/>
          <p:cNvCxnSpPr/>
          <p:nvPr/>
        </p:nvCxnSpPr>
        <p:spPr>
          <a:xfrm flipH="1">
            <a:off x="4089400" y="2539365"/>
            <a:ext cx="912495" cy="130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051175" y="2555240"/>
            <a:ext cx="708025" cy="20764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952625" y="207010"/>
            <a:ext cx="7767955" cy="6474460"/>
          </a:xfrm>
          <a:prstGeom prst="rect">
            <a:avLst/>
          </a:prstGeom>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010285" y="1307465"/>
            <a:ext cx="10123170" cy="3142615"/>
          </a:xfrm>
          <a:prstGeom prst="rect">
            <a:avLst/>
          </a:prstGeom>
        </p:spPr>
      </p:pic>
    </p:spTree>
  </p:cSld>
  <p:clrMapOvr>
    <a:masterClrMapping/>
  </p:clrMapOvr>
  <p:transition>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charset="-122"/>
            <a:ea typeface="Microsoft YaHei"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933</Words>
  <Application>WPS Presentation</Application>
  <PresentationFormat>Widescreen</PresentationFormat>
  <Paragraphs>36</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12</vt:i4>
      </vt:variant>
    </vt:vector>
  </HeadingPairs>
  <TitlesOfParts>
    <vt:vector size="27" baseType="lpstr">
      <vt:lpstr>Arial</vt:lpstr>
      <vt:lpstr>SimSun</vt:lpstr>
      <vt:lpstr>Wingdings</vt:lpstr>
      <vt:lpstr>Calibri Light</vt:lpstr>
      <vt:lpstr>Calibri</vt:lpstr>
      <vt:lpstr>Microsoft YaHei</vt:lpstr>
      <vt:lpstr>Arial Unicode MS</vt:lpstr>
      <vt:lpstr>Arial-Rounded</vt:lpstr>
      <vt:lpstr>Times New Roman</vt:lpstr>
      <vt:lpstr>Arial-Rounded</vt:lpstr>
      <vt:lpstr>Microsoft JhengHei Light</vt:lpstr>
      <vt:lpstr>inpin heiti</vt:lpstr>
      <vt:lpstr>Office Theme</vt:lpstr>
      <vt:lpstr>Default Design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sp-asusX541U</cp:lastModifiedBy>
  <cp:revision>1</cp:revision>
  <dcterms:created xsi:type="dcterms:W3CDTF">2020-08-26T04:14:31Z</dcterms:created>
  <dcterms:modified xsi:type="dcterms:W3CDTF">2020-08-26T04:14:31Z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