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73" r:id="rId6"/>
    <p:sldId id="271" r:id="rId7"/>
    <p:sldId id="261" r:id="rId8"/>
    <p:sldId id="262" r:id="rId9"/>
    <p:sldId id="263" r:id="rId10"/>
    <p:sldId id="265" r:id="rId11"/>
    <p:sldId id="267" r:id="rId12"/>
    <p:sldId id="274" r:id="rId13"/>
    <p:sldId id="276" r:id="rId14"/>
    <p:sldId id="277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2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009380"/>
            <a:ext cx="8164018" cy="283923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KIẾN VÀ CHIM BỒ CÂU</a:t>
            </a: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b</a:t>
            </a:r>
            <a:r>
              <a:rPr lang="en-US" sz="3600" smtClean="0">
                <a:latin typeface=".VnAvant" panose="020B7200000000000000" pitchFamily="34" charset="0"/>
              </a:rPr>
              <a:t>) KiÕn ®· lµm g× ®Ó cøu bå c©u 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c) Em häc ®ùc ®iÒu g× tõ c©u chuyÖn nµy?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48" y="1208162"/>
            <a:ext cx="875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KiÕn bß ®Õn chç ngu­êi thî s¨n vµ(….)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2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335" y="24392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giËt m×nh  nhanh trÝ   c¶m ®éng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g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ióp nhau  cøu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Nam (…) nghÜ ngay ra lêi gi¶I cho c©u ®è.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¤ng kÓ cho em nghe mét c©u chuyÖn (…).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7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94" y="270456"/>
            <a:ext cx="8408875" cy="631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0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7" b="4103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7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6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5501" y="163463"/>
            <a:ext cx="7479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0397" y="477358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C¶m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977760" y="1111939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887" y="109332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20505" y="883530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5887" y="154985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89225" y="2406337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7173" y="393039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0807" y="204292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7337" y="302735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6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27057" y="3454101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7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67200" y="331231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16019" y="435368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10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9694" y="5977754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14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-108062" y="519615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12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1386" y="4770304"/>
            <a:ext cx="6061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11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632" y="5523986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13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321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55" grpId="0"/>
      <p:bldP spid="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923" y="1101226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n­uíc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víi !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bå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3996" y="2601614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®­uîc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681" y="3478831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09385" y="3592518"/>
            <a:ext cx="5388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Ng­uêi 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thî </a:t>
            </a:r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giËt </a:t>
            </a:r>
            <a:r>
              <a:rPr lang="en-US" smtClean="0">
                <a:solidFill>
                  <a:srgbClr val="0070C0"/>
                </a:solidFill>
                <a:latin typeface=".VnAvant" panose="020B7200000000000000" pitchFamily="34" charset="0"/>
              </a:rPr>
              <a:t>m×nh</a:t>
            </a:r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98525" y="1113245"/>
            <a:ext cx="3194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25970" y="107429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803492" y="106453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881426" y="106645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182569" y="15412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15245" y="15921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105206" y="19643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605041" y="258353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716719" y="258307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254541" y="260032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380152" y="26158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855078" y="298696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193334" y="30384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788284" y="342344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980980" y="38525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091311" y="351056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012519" y="351005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8973598" y="35608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76732" y="35925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518248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554750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5620123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3782039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745298" y="512181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812092" y="516102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4914871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045293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3630018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811140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4906846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797771" y="15912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116861" y="302865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803904" y="111215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8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03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850" y="294155"/>
            <a:ext cx="4851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ta.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s¨n 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200756" y="1207477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45" y="16008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211020" y="3165231"/>
            <a:ext cx="45719" cy="1167535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1145" y="323321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1" name="Left Brace 20"/>
          <p:cNvSpPr/>
          <p:nvPr/>
        </p:nvSpPr>
        <p:spPr>
          <a:xfrm>
            <a:off x="200756" y="4534560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145" y="483318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768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20" grpId="0"/>
      <p:bldP spid="21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33472" y="2659559"/>
            <a:ext cx="5632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a) Bå c©u ®· lµm g× ®Ó cøu kiÕn?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781</Words>
  <Application>Microsoft Office PowerPoint</Application>
  <PresentationFormat>On-screen Show (4:3)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10</cp:lastModifiedBy>
  <cp:revision>18</cp:revision>
  <dcterms:created xsi:type="dcterms:W3CDTF">2020-08-26T02:05:47Z</dcterms:created>
  <dcterms:modified xsi:type="dcterms:W3CDTF">2025-04-04T02:19:15Z</dcterms:modified>
</cp:coreProperties>
</file>