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67" r:id="rId6"/>
    <p:sldId id="262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6" r:id="rId15"/>
    <p:sldId id="275" r:id="rId16"/>
    <p:sldId id="277" r:id="rId17"/>
    <p:sldId id="278" r:id="rId18"/>
    <p:sldId id="27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Quan sát 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1805" y="394335"/>
            <a:ext cx="6908800" cy="633476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5105" y="1558290"/>
            <a:ext cx="3133090" cy="2926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Đèn đỏ xe cộ phải dừng lại</a:t>
            </a:r>
            <a:endParaRPr lang="en-US" sz="2800"/>
          </a:p>
        </p:txBody>
      </p:sp>
      <p:sp>
        <p:nvSpPr>
          <p:cNvPr id="4" name="Cloud Callout 3"/>
          <p:cNvSpPr/>
          <p:nvPr/>
        </p:nvSpPr>
        <p:spPr>
          <a:xfrm>
            <a:off x="9508490" y="1873885"/>
            <a:ext cx="2452370" cy="2773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/>
              <a:t>Đèn xanh cô giáo dẫn các bạn qua đường</a:t>
            </a:r>
            <a:endParaRPr lang="en-US" sz="2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viết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0" y="1096645"/>
            <a:ext cx="10585450" cy="405701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553085"/>
            <a:ext cx="8593455" cy="181737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29715" y="2639060"/>
            <a:ext cx="9386570" cy="33877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Ng· ba          ngâ nhá     </a:t>
            </a:r>
            <a:endParaRPr lang="en-US" sz="32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®iÒu khiÓn             bót vÏ</a:t>
            </a:r>
            <a:endParaRPr lang="en-US" sz="32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8145" y="2767330"/>
            <a:ext cx="6315075" cy="3362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356235"/>
            <a:ext cx="4834890" cy="18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Nhận biết biển báo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845777" y="-118116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charset="0"/>
                <a:ea typeface="Arial-Rounded" panose="020B0500000000000000" pitchFamily="34" charset="-93"/>
                <a:cs typeface="Times New Roman" panose="02020603050405020304" charset="0"/>
                <a:sym typeface="+mn-lt"/>
              </a:rPr>
              <a:t>9. Trò chơi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charset="0"/>
              <a:ea typeface="Arial-Rounded" panose="020B0500000000000000" pitchFamily="34" charset="-93"/>
              <a:cs typeface="Times New Roman" panose="020206030504050203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0"/>
            <a:ext cx="11983720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312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sát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Tranh vÏ c¶nh g×?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168650" y="5092065"/>
            <a:ext cx="6156960" cy="17487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.VnAvant" panose="020B7200000000000000" pitchFamily="34" charset="0"/>
                <a:cs typeface=".VnAvant" panose="020B7200000000000000" pitchFamily="34" charset="0"/>
              </a:rPr>
              <a:t>C¶nh c¸c ph­¬ng tiÖn giao th«ng tÊp nËp ®i l¹i</a:t>
            </a:r>
            <a:endParaRPr lang="en-US" sz="28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Đọc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0" y="3332480"/>
            <a:ext cx="6566535" cy="35255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88670" y="332105"/>
            <a:ext cx="9569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1. ®Ìn giao th«ng cã mÊy mµu?</a:t>
            </a:r>
            <a:endParaRPr lang="en-US" sz="20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2. Mçi mµu cña ®Ìn giao th«ng b¸o hiÖu ®iÒu g×?</a:t>
            </a:r>
            <a:endParaRPr lang="en-US" sz="20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3. NÕu kh«ng cã ®Ìn giao th«ng viÖc ®i l¹i ë c¸c ®­êng phè nh­ thÕ nµo?</a:t>
            </a:r>
            <a:endParaRPr lang="en-US" sz="20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02740" y="1558290"/>
            <a:ext cx="7213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Tr¶ lêi: ®Ìn giao th«ng cã 3 mµu</a:t>
            </a:r>
            <a:endParaRPr lang="en-US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- Mµu ®á b¸o hiÖu dõng l¹i, ®Ìn xanh b¸o hiÖu ®­îc ®i, ®Ìn vµng ph¶i ®i chËm l¹i</a:t>
            </a:r>
            <a:endParaRPr lang="en-US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- Kh«ng cã ®Ìn giao th«ng viÖc ®i l¹i lén xén vµ nguy hiÓm</a:t>
            </a:r>
            <a:endParaRPr lang="en-US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vào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Callout 1"/>
          <p:cNvSpPr/>
          <p:nvPr/>
        </p:nvSpPr>
        <p:spPr>
          <a:xfrm>
            <a:off x="1711960" y="987425"/>
            <a:ext cx="8779510" cy="3789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b="1">
                <a:solidFill>
                  <a:schemeClr val="bg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Nếu kh«ng cã ®Ìn giao th«ng viÖc ®i l¹i lén xén vµ nguy hiÓm</a:t>
            </a:r>
            <a:endParaRPr lang="en-US" sz="4000" b="1">
              <a:solidFill>
                <a:schemeClr val="bg1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1497330"/>
            <a:ext cx="10695305" cy="32194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933565" y="3246120"/>
            <a:ext cx="2185670" cy="741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WPS Presentation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inpin heiti</vt:lpstr>
      <vt:lpstr>Chivo Light</vt:lpstr>
      <vt:lpstr>Segoe Print</vt:lpstr>
      <vt:lpstr>Arial-Rounded</vt:lpstr>
      <vt:lpstr>Arial-Rounded</vt:lpstr>
      <vt:lpstr>Vrinda</vt:lpstr>
      <vt:lpstr>.VnAvant</vt:lpstr>
      <vt:lpstr>AvantGarde-Demi</vt:lpstr>
      <vt:lpstr>VNI-Avo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1</cp:revision>
  <dcterms:created xsi:type="dcterms:W3CDTF">2020-09-01T13:58:58Z</dcterms:created>
  <dcterms:modified xsi:type="dcterms:W3CDTF">2020-09-01T13:58:58Z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