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70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07751" y="1818950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8381" y="3515598"/>
            <a:ext cx="8615236" cy="123110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</a:t>
            </a:r>
            <a:r>
              <a:rPr lang="en-US" sz="72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đi trước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58536" y="2612524"/>
            <a:ext cx="431891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ưu đồ: Đường kết nối 11"/>
          <p:cNvSpPr/>
          <p:nvPr/>
        </p:nvSpPr>
        <p:spPr>
          <a:xfrm>
            <a:off x="119104" y="614765"/>
            <a:ext cx="1183693" cy="128421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3" name="矩形 8"/>
          <p:cNvSpPr/>
          <p:nvPr/>
        </p:nvSpPr>
        <p:spPr>
          <a:xfrm>
            <a:off x="1603827" y="1385016"/>
            <a:ext cx="9706948" cy="446079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64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  <a:endParaRPr lang="en-US" altLang="zh-CN" sz="8000" dirty="0">
              <a:solidFill>
                <a:srgbClr val="679C31"/>
              </a:solidFill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3668" y="352652"/>
            <a:ext cx="5377478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</a:t>
            </a:r>
            <a:r>
              <a:rPr lang="en-US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đi trước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105" y="347980"/>
            <a:ext cx="8956040" cy="6208395"/>
          </a:xfrm>
          <a:prstGeom prst="rect">
            <a:avLst/>
          </a:prstGeom>
        </p:spPr>
      </p:pic>
    </p:spTree>
  </p:cSld>
  <p:clrMapOvr>
    <a:masterClrMapping/>
  </p:clrMapOvr>
  <p:transition spd="med" advTm="1000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">
        <p:fade/>
      </p:transition>
    </mc:Choice>
    <mc:Fallback xmlns=""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55930" y="5913120"/>
            <a:ext cx="1247330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thường chào những ai? Em chào như thế nào?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55295" y="5033010"/>
            <a:ext cx="11450955" cy="74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265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sz="4265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 người trong tranh đang làm gì?</a:t>
            </a:r>
            <a:endParaRPr lang="en-US" sz="4265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20" y="384810"/>
            <a:ext cx="8258810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14:conveyor dir="l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445"/>
          <a:stretch/>
        </p:blipFill>
        <p:spPr>
          <a:xfrm>
            <a:off x="1973778" y="1152871"/>
            <a:ext cx="8168705" cy="55684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3668" y="352652"/>
            <a:ext cx="5377478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</a:t>
            </a:r>
            <a:r>
              <a:rPr lang="en-US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đi trước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/>
          <p:cNvSpPr/>
          <p:nvPr/>
        </p:nvSpPr>
        <p:spPr>
          <a:xfrm>
            <a:off x="50320" y="667681"/>
            <a:ext cx="482009" cy="46879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181" y="382091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070411" y="1056901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6132035" y="4058765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99113" y="346392"/>
            <a:ext cx="5582804" cy="61762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 đến nơi nào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đi trước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dẫn bước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sợ lạc nhà</a:t>
            </a:r>
          </a:p>
          <a:p>
            <a:pPr algn="just"/>
            <a:endParaRPr lang="en-US" altLang="zh-CN" sz="4000" dirty="0">
              <a:solidFill>
                <a:srgbClr val="679C31"/>
              </a:solidFill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kết bạn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Con đường bớt xa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là hoa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Nở từ lòng tốt</a:t>
            </a:r>
            <a:r>
              <a:rPr lang="en-US" altLang="zh-CN" sz="4000" dirty="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802702" y="345610"/>
            <a:ext cx="5582804" cy="6177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 cơn gió mát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 sáng đầu ngày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 một bàn tay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 thành cởi mở</a:t>
            </a:r>
          </a:p>
          <a:p>
            <a:pPr algn="just"/>
            <a:endParaRPr lang="en-US" altLang="zh-CN" sz="4000" dirty="0">
              <a:solidFill>
                <a:srgbClr val="679C31"/>
              </a:solidFill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 ai cũng có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Chẳng nặng là bao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 ơi, đi đâu</a:t>
            </a: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Nhớ mang đi nhé!</a:t>
            </a:r>
            <a:r>
              <a:rPr lang="en-US" altLang="zh-CN" sz="4000" dirty="0" smtClean="0">
                <a:solidFill>
                  <a:srgbClr val="679C31"/>
                </a:solidFill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/>
          <p:cNvSpPr/>
          <p:nvPr/>
        </p:nvSpPr>
        <p:spPr>
          <a:xfrm>
            <a:off x="7920347" y="6368091"/>
            <a:ext cx="3904583" cy="55592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2665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Nguyễn Hoàng Sơn</a:t>
            </a:r>
            <a:endParaRPr lang="en-US" sz="4265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2876550"/>
            <a:ext cx="2886075" cy="121412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08300" y="1876425"/>
            <a:ext cx="108521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48355" y="2458720"/>
            <a:ext cx="10071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53033" y="55387"/>
            <a:ext cx="5377478" cy="80021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 </a:t>
            </a:r>
            <a:r>
              <a:rPr lang="en-US" sz="4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chào đi trước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3" grpId="0" bldLvl="0" animBg="1"/>
      <p:bldP spid="10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037590" y="431165"/>
            <a:ext cx="9627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Lời chào được so sánh với những gì?</a:t>
            </a:r>
          </a:p>
          <a:p>
            <a:endParaRPr lang="en-US" sz="3200"/>
          </a:p>
        </p:txBody>
      </p:sp>
      <p:sp>
        <p:nvSpPr>
          <p:cNvPr id="3" name="Oval Callout 2"/>
          <p:cNvSpPr/>
          <p:nvPr/>
        </p:nvSpPr>
        <p:spPr>
          <a:xfrm>
            <a:off x="2657475" y="1327785"/>
            <a:ext cx="5474970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Bông hoa, cơn gió, bàn tay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304925" y="3514725"/>
            <a:ext cx="810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b. Em học được điều gì từ bài thơ này?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138680" y="4506595"/>
            <a:ext cx="6826885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Ra đường phải biết chào hỏi mọi người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224</Words>
  <Application>Microsoft Office PowerPoint</Application>
  <PresentationFormat>Widescreen</PresentationFormat>
  <Paragraphs>56</Paragraphs>
  <Slides>12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Windows 10</cp:lastModifiedBy>
  <cp:revision>4</cp:revision>
  <dcterms:created xsi:type="dcterms:W3CDTF">2020-08-26T02:27:43Z</dcterms:created>
  <dcterms:modified xsi:type="dcterms:W3CDTF">2025-04-04T02:55:03Z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