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56" r:id="rId4"/>
    <p:sldId id="258" r:id="rId5"/>
    <p:sldId id="275" r:id="rId6"/>
    <p:sldId id="266" r:id="rId7"/>
    <p:sldId id="297" r:id="rId8"/>
    <p:sldId id="267" r:id="rId9"/>
    <p:sldId id="279" r:id="rId10"/>
    <p:sldId id="298" r:id="rId11"/>
    <p:sldId id="299" r:id="rId12"/>
    <p:sldId id="300" r:id="rId13"/>
    <p:sldId id="269" r:id="rId14"/>
    <p:sldId id="283" r:id="rId15"/>
    <p:sldId id="271" r:id="rId16"/>
    <p:sldId id="301" r:id="rId17"/>
    <p:sldId id="302" r:id="rId18"/>
    <p:sldId id="303" r:id="rId19"/>
    <p:sldId id="304" r:id="rId2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Arial-Rounded" panose="020B0500000000000000" charset="0"/>
      <p:regular r:id="rId24"/>
    </p:embeddedFont>
    <p:embeddedFont>
      <p:font typeface="DFPOP1-W9" panose="020B0604020202020204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  <p:embeddedFont>
      <p:font typeface="SimSun" panose="02010600030101010101" pitchFamily="2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48" y="108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 chín uống sôi để (....)</a:t>
            </a: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34210" y="3501390"/>
            <a:ext cx="6113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Vi trùng                        Rửa tay                        Phòng bệnh</a:t>
            </a:r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Phòng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Vì sao các bạn phải rửa tay?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thường rửa tay khi nào?</a:t>
            </a: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6657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  <a:p>
            <a:pPr algn="ctr">
              <a:lnSpc>
                <a:spcPct val="100000"/>
              </a:lnSpc>
            </a:pPr>
            <a:endParaRPr lang="en-US" sz="1600" b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Vi trùng có ở khắp nơi. Nhưng chúng ta không nhìn thấy được bằng mắt thường. Khi tay tiếp xúc với đồ vật, vi trùng dính vào tay.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Tay cầm thức ăn, vi trùng từ tay theo tay đi vào cơ thể. Do đó chúng ta có thể mắc bệnh.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charset="0"/>
                <a:cs typeface="Calibri" panose="020F0502020204030204" charset="0"/>
              </a:rPr>
              <a:t>     Để phòng bệnh chúng ta phải rửa tay trước khi ăn. Cần rửa tay bằng xà phòng với nước sạch.</a:t>
            </a: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437765"/>
            <a:ext cx="512635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Vi trùng đi vào cơ thể người bằng cách nào?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 trùng từ tay theo tay đi vào cơ thể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Để phòng bệnh chúng ta phải làm gì?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Rửa tay sạch trước khi ăn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Cần rửa tay như thế nào cho đúng?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(16:9)</PresentationFormat>
  <Paragraphs>48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思源黑体 CN Light</vt:lpstr>
      <vt:lpstr>Calibri Light</vt:lpstr>
      <vt:lpstr>Arial-Rounded</vt:lpstr>
      <vt:lpstr>Times New Roman</vt:lpstr>
      <vt:lpstr>DFPOP1-W9</vt:lpstr>
      <vt:lpstr>Wingdings</vt:lpstr>
      <vt:lpstr>Calibri</vt:lpstr>
      <vt:lpstr>Arial</vt:lpstr>
      <vt:lpstr>华康少女文字W5</vt:lpstr>
      <vt:lpstr>SimSun</vt:lpstr>
      <vt:lpstr>SimSun</vt:lpstr>
      <vt:lpstr>方正准圆简体</vt:lpstr>
      <vt:lpstr>Office 主题</vt:lpstr>
      <vt:lpstr>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21</cp:revision>
  <dcterms:created xsi:type="dcterms:W3CDTF">2020-08-13T09:19:00Z</dcterms:created>
  <dcterms:modified xsi:type="dcterms:W3CDTF">2025-04-04T02:50:36Z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