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2"/>
  </p:notesMasterIdLst>
  <p:sldIdLst>
    <p:sldId id="256" r:id="rId3"/>
    <p:sldId id="258" r:id="rId4"/>
    <p:sldId id="281" r:id="rId5"/>
    <p:sldId id="533" r:id="rId6"/>
    <p:sldId id="276" r:id="rId7"/>
    <p:sldId id="278" r:id="rId8"/>
    <p:sldId id="534" r:id="rId9"/>
    <p:sldId id="259" r:id="rId10"/>
    <p:sldId id="536" r:id="rId11"/>
    <p:sldId id="263" r:id="rId12"/>
    <p:sldId id="264" r:id="rId13"/>
    <p:sldId id="266" r:id="rId14"/>
    <p:sldId id="270" r:id="rId15"/>
    <p:sldId id="542" r:id="rId16"/>
    <p:sldId id="544" r:id="rId17"/>
    <p:sldId id="540" r:id="rId18"/>
    <p:sldId id="541" r:id="rId19"/>
    <p:sldId id="271" r:id="rId20"/>
    <p:sldId id="272" r:id="rId2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CC00CC"/>
    <a:srgbClr val="C71E22"/>
    <a:srgbClr val="25C6FF"/>
    <a:srgbClr val="EBF6F9"/>
    <a:srgbClr val="FBD8BB"/>
    <a:srgbClr val="CAE8AA"/>
    <a:srgbClr val="5BD4FF"/>
    <a:srgbClr val="FFDB69"/>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12" autoAdjust="0"/>
    <p:restoredTop sz="93155" autoAdjust="0"/>
  </p:normalViewPr>
  <p:slideViewPr>
    <p:cSldViewPr>
      <p:cViewPr varScale="1">
        <p:scale>
          <a:sx n="120" d="100"/>
          <a:sy n="120" d="100"/>
        </p:scale>
        <p:origin x="270"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620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nhìn</a:t>
            </a:r>
            <a:r>
              <a:rPr lang="en-US" baseline="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viết chữ hoa V. GV hỏi để khai thác cho HS hiểu kĩ thuật viết (chữ đầu câu viết hoa, cuối câu có dấu chấm, khoảng cách các chữ bằng 1 con chữ o…). Khuyến cáo: Nên đọc cho HS viết hoặc hs tự viết chứ GV đừng cho HS nhìn chép nhé. Nó sẽ chậm phát triển kĩ năng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640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viết chữ hoa V. GV hỏi để khai thác cho HS hiểu kĩ thuật viết (chữ đầu câu viết hoa, cuối câu có dấu chấm, khoảng cách các chữ bằng 1 con chữ o…). Khuyến cáo: Nên đọc cho HS viết hoặc hs tự viết chứ GV đừng cho HS nhìn chép nhé. Nó sẽ chậm phát triển kĩ năng viết.</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7861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05946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空白" type="blank">
  <p:cSld name="1_空白">
    <p:spTree>
      <p:nvGrpSpPr>
        <p:cNvPr id="1" name="Shape 21"/>
        <p:cNvGrpSpPr/>
        <p:nvPr/>
      </p:nvGrpSpPr>
      <p:grpSpPr>
        <a:xfrm>
          <a:off x="0" y="0"/>
          <a:ext cx="0" cy="0"/>
          <a:chOff x="0" y="0"/>
          <a:chExt cx="0" cy="0"/>
        </a:xfrm>
      </p:grpSpPr>
      <p:sp>
        <p:nvSpPr>
          <p:cNvPr id="22" name="Google Shape;22;p27"/>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23" name="Google Shape;23;p27"/>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sp>
        <p:nvSpPr>
          <p:cNvPr id="24" name="Google Shape;24;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27"/>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28" name="Google Shape;28;p27"/>
          <p:cNvPicPr preferRelativeResize="0"/>
          <p:nvPr/>
        </p:nvPicPr>
        <p:blipFill rotWithShape="1">
          <a:blip r:embed="rId4">
            <a:alphaModFix/>
          </a:blip>
          <a:srcRect/>
          <a:stretch/>
        </p:blipFill>
        <p:spPr>
          <a:xfrm>
            <a:off x="-1" y="3392537"/>
            <a:ext cx="9613558" cy="1508031"/>
          </a:xfrm>
          <a:prstGeom prst="rect">
            <a:avLst/>
          </a:prstGeom>
          <a:noFill/>
          <a:ln>
            <a:noFill/>
          </a:ln>
        </p:spPr>
      </p:pic>
      <p:pic>
        <p:nvPicPr>
          <p:cNvPr id="29" name="Google Shape;29;p27"/>
          <p:cNvPicPr preferRelativeResize="0"/>
          <p:nvPr/>
        </p:nvPicPr>
        <p:blipFill rotWithShape="1">
          <a:blip r:embed="rId5">
            <a:alphaModFix/>
          </a:blip>
          <a:srcRect l="1" r="152"/>
          <a:stretch/>
        </p:blipFill>
        <p:spPr>
          <a:xfrm>
            <a:off x="-12107" y="3505218"/>
            <a:ext cx="9130145" cy="1215615"/>
          </a:xfrm>
          <a:prstGeom prst="rect">
            <a:avLst/>
          </a:prstGeom>
          <a:noFill/>
          <a:ln>
            <a:noFill/>
          </a:ln>
        </p:spPr>
      </p:pic>
      <p:pic>
        <p:nvPicPr>
          <p:cNvPr id="30" name="Google Shape;30;p27"/>
          <p:cNvPicPr preferRelativeResize="0"/>
          <p:nvPr/>
        </p:nvPicPr>
        <p:blipFill rotWithShape="1">
          <a:blip r:embed="rId6">
            <a:alphaModFix/>
          </a:blip>
          <a:srcRect/>
          <a:stretch/>
        </p:blipFill>
        <p:spPr>
          <a:xfrm>
            <a:off x="0" y="3904583"/>
            <a:ext cx="9144000" cy="1238917"/>
          </a:xfrm>
          <a:prstGeom prst="rect">
            <a:avLst/>
          </a:prstGeom>
          <a:noFill/>
          <a:ln>
            <a:noFill/>
          </a:ln>
        </p:spPr>
      </p:pic>
      <p:pic>
        <p:nvPicPr>
          <p:cNvPr id="31" name="Google Shape;31;p27"/>
          <p:cNvPicPr preferRelativeResize="0"/>
          <p:nvPr/>
        </p:nvPicPr>
        <p:blipFill rotWithShape="1">
          <a:blip r:embed="rId7">
            <a:alphaModFix/>
          </a:blip>
          <a:srcRect r="45910"/>
          <a:stretch/>
        </p:blipFill>
        <p:spPr>
          <a:xfrm>
            <a:off x="8460597" y="3435861"/>
            <a:ext cx="618427" cy="959575"/>
          </a:xfrm>
          <a:prstGeom prst="rect">
            <a:avLst/>
          </a:prstGeom>
          <a:noFill/>
          <a:ln>
            <a:noFill/>
          </a:ln>
        </p:spPr>
      </p:pic>
    </p:spTree>
    <p:extLst>
      <p:ext uri="{BB962C8B-B14F-4D97-AF65-F5344CB8AC3E}">
        <p14:creationId xmlns:p14="http://schemas.microsoft.com/office/powerpoint/2010/main" val="1510960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32"/>
        <p:cNvGrpSpPr/>
        <p:nvPr/>
      </p:nvGrpSpPr>
      <p:grpSpPr>
        <a:xfrm>
          <a:off x="0" y="0"/>
          <a:ext cx="0" cy="0"/>
          <a:chOff x="0" y="0"/>
          <a:chExt cx="0" cy="0"/>
        </a:xfrm>
      </p:grpSpPr>
      <p:sp>
        <p:nvSpPr>
          <p:cNvPr id="33" name="Google Shape;33;p28"/>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34" name="Google Shape;34;p28"/>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35" name="Google Shape;35;p28"/>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36" name="Google Shape;36;p28"/>
          <p:cNvPicPr preferRelativeResize="0"/>
          <p:nvPr/>
        </p:nvPicPr>
        <p:blipFill rotWithShape="1">
          <a:blip r:embed="rId4">
            <a:alphaModFix/>
          </a:blip>
          <a:srcRect b="43227"/>
          <a:stretch/>
        </p:blipFill>
        <p:spPr>
          <a:xfrm>
            <a:off x="-13856" y="4178075"/>
            <a:ext cx="9613558" cy="856150"/>
          </a:xfrm>
          <a:prstGeom prst="rect">
            <a:avLst/>
          </a:prstGeom>
          <a:noFill/>
          <a:ln>
            <a:noFill/>
          </a:ln>
        </p:spPr>
      </p:pic>
      <p:pic>
        <p:nvPicPr>
          <p:cNvPr id="37" name="Google Shape;37;p28"/>
          <p:cNvPicPr preferRelativeResize="0"/>
          <p:nvPr/>
        </p:nvPicPr>
        <p:blipFill rotWithShape="1">
          <a:blip r:embed="rId5">
            <a:alphaModFix/>
          </a:blip>
          <a:srcRect l="1" r="152" b="8109"/>
          <a:stretch/>
        </p:blipFill>
        <p:spPr>
          <a:xfrm>
            <a:off x="7455" y="3987533"/>
            <a:ext cx="9130145" cy="1117030"/>
          </a:xfrm>
          <a:prstGeom prst="rect">
            <a:avLst/>
          </a:prstGeom>
          <a:noFill/>
          <a:ln>
            <a:noFill/>
          </a:ln>
        </p:spPr>
      </p:pic>
      <p:pic>
        <p:nvPicPr>
          <p:cNvPr id="38" name="Google Shape;38;p28"/>
          <p:cNvPicPr preferRelativeResize="0"/>
          <p:nvPr/>
        </p:nvPicPr>
        <p:blipFill rotWithShape="1">
          <a:blip r:embed="rId6">
            <a:alphaModFix/>
          </a:blip>
          <a:srcRect/>
          <a:stretch/>
        </p:blipFill>
        <p:spPr>
          <a:xfrm>
            <a:off x="-13856" y="4642338"/>
            <a:ext cx="9155017" cy="501162"/>
          </a:xfrm>
          <a:prstGeom prst="rect">
            <a:avLst/>
          </a:prstGeom>
          <a:noFill/>
          <a:ln>
            <a:noFill/>
          </a:ln>
        </p:spPr>
      </p:pic>
    </p:spTree>
    <p:extLst>
      <p:ext uri="{BB962C8B-B14F-4D97-AF65-F5344CB8AC3E}">
        <p14:creationId xmlns:p14="http://schemas.microsoft.com/office/powerpoint/2010/main" val="3839214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39"/>
        <p:cNvGrpSpPr/>
        <p:nvPr/>
      </p:nvGrpSpPr>
      <p:grpSpPr>
        <a:xfrm>
          <a:off x="0" y="0"/>
          <a:ext cx="0" cy="0"/>
          <a:chOff x="0" y="0"/>
          <a:chExt cx="0" cy="0"/>
        </a:xfrm>
      </p:grpSpPr>
      <p:sp>
        <p:nvSpPr>
          <p:cNvPr id="40" name="Google Shape;40;p29"/>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41" name="Google Shape;41;p29"/>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42" name="Google Shape;42;p29"/>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spTree>
    <p:extLst>
      <p:ext uri="{BB962C8B-B14F-4D97-AF65-F5344CB8AC3E}">
        <p14:creationId xmlns:p14="http://schemas.microsoft.com/office/powerpoint/2010/main" val="2388928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39454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2" name="Google Shape;52;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37946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2"/>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32"/>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5994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62"/>
        <p:cNvGrpSpPr/>
        <p:nvPr/>
      </p:nvGrpSpPr>
      <p:grpSpPr>
        <a:xfrm>
          <a:off x="0" y="0"/>
          <a:ext cx="0" cy="0"/>
          <a:chOff x="0" y="0"/>
          <a:chExt cx="0" cy="0"/>
        </a:xfrm>
      </p:grpSpPr>
      <p:sp>
        <p:nvSpPr>
          <p:cNvPr id="63" name="Google Shape;63;p33"/>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3"/>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5" name="Google Shape;65;p33"/>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33"/>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7" name="Google Shape;67;p33"/>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774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71"/>
        <p:cNvGrpSpPr/>
        <p:nvPr/>
      </p:nvGrpSpPr>
      <p:grpSpPr>
        <a:xfrm>
          <a:off x="0" y="0"/>
          <a:ext cx="0" cy="0"/>
          <a:chOff x="0" y="0"/>
          <a:chExt cx="0" cy="0"/>
        </a:xfrm>
      </p:grpSpPr>
      <p:pic>
        <p:nvPicPr>
          <p:cNvPr id="72" name="Google Shape;72;p34"/>
          <p:cNvPicPr preferRelativeResize="0"/>
          <p:nvPr/>
        </p:nvPicPr>
        <p:blipFill rotWithShape="1">
          <a:blip r:embed="rId2">
            <a:alphaModFix/>
          </a:blip>
          <a:srcRect l="135" t="36970" r="-1"/>
          <a:stretch/>
        </p:blipFill>
        <p:spPr>
          <a:xfrm>
            <a:off x="1" y="1828800"/>
            <a:ext cx="9143998" cy="3004238"/>
          </a:xfrm>
          <a:prstGeom prst="rect">
            <a:avLst/>
          </a:prstGeom>
          <a:noFill/>
          <a:ln>
            <a:noFill/>
          </a:ln>
        </p:spPr>
      </p:pic>
      <p:pic>
        <p:nvPicPr>
          <p:cNvPr id="73" name="Google Shape;73;p34"/>
          <p:cNvPicPr preferRelativeResize="0"/>
          <p:nvPr/>
        </p:nvPicPr>
        <p:blipFill rotWithShape="1">
          <a:blip r:embed="rId3">
            <a:alphaModFix/>
          </a:blip>
          <a:srcRect/>
          <a:stretch/>
        </p:blipFill>
        <p:spPr>
          <a:xfrm>
            <a:off x="-1" y="3432997"/>
            <a:ext cx="9613558" cy="1508031"/>
          </a:xfrm>
          <a:prstGeom prst="rect">
            <a:avLst/>
          </a:prstGeom>
          <a:noFill/>
          <a:ln>
            <a:noFill/>
          </a:ln>
        </p:spPr>
      </p:pic>
      <p:pic>
        <p:nvPicPr>
          <p:cNvPr id="74" name="Google Shape;74;p34"/>
          <p:cNvPicPr preferRelativeResize="0"/>
          <p:nvPr/>
        </p:nvPicPr>
        <p:blipFill rotWithShape="1">
          <a:blip r:embed="rId4">
            <a:alphaModFix/>
          </a:blip>
          <a:srcRect l="1" r="152"/>
          <a:stretch/>
        </p:blipFill>
        <p:spPr>
          <a:xfrm>
            <a:off x="-93027" y="3505218"/>
            <a:ext cx="9130145" cy="1215615"/>
          </a:xfrm>
          <a:prstGeom prst="rect">
            <a:avLst/>
          </a:prstGeom>
          <a:noFill/>
          <a:ln>
            <a:noFill/>
          </a:ln>
        </p:spPr>
      </p:pic>
      <p:pic>
        <p:nvPicPr>
          <p:cNvPr id="75" name="Google Shape;75;p34"/>
          <p:cNvPicPr preferRelativeResize="0"/>
          <p:nvPr/>
        </p:nvPicPr>
        <p:blipFill rotWithShape="1">
          <a:blip r:embed="rId5">
            <a:alphaModFix/>
          </a:blip>
          <a:srcRect/>
          <a:stretch/>
        </p:blipFill>
        <p:spPr>
          <a:xfrm>
            <a:off x="-13856" y="4017444"/>
            <a:ext cx="9157856" cy="1126056"/>
          </a:xfrm>
          <a:prstGeom prst="rect">
            <a:avLst/>
          </a:prstGeom>
          <a:noFill/>
          <a:ln>
            <a:noFill/>
          </a:ln>
        </p:spPr>
      </p:pic>
      <p:grpSp>
        <p:nvGrpSpPr>
          <p:cNvPr id="76" name="Google Shape;76;p34"/>
          <p:cNvGrpSpPr/>
          <p:nvPr/>
        </p:nvGrpSpPr>
        <p:grpSpPr>
          <a:xfrm>
            <a:off x="175605" y="3190604"/>
            <a:ext cx="694959" cy="1329039"/>
            <a:chOff x="181346" y="1761375"/>
            <a:chExt cx="1517253" cy="2901593"/>
          </a:xfrm>
        </p:grpSpPr>
        <p:pic>
          <p:nvPicPr>
            <p:cNvPr id="77" name="Google Shape;77;p34"/>
            <p:cNvPicPr preferRelativeResize="0"/>
            <p:nvPr/>
          </p:nvPicPr>
          <p:blipFill rotWithShape="1">
            <a:blip r:embed="rId6">
              <a:alphaModFix/>
            </a:blip>
            <a:srcRect/>
            <a:stretch/>
          </p:blipFill>
          <p:spPr>
            <a:xfrm>
              <a:off x="622043" y="1761375"/>
              <a:ext cx="885486" cy="2901593"/>
            </a:xfrm>
            <a:prstGeom prst="rect">
              <a:avLst/>
            </a:prstGeom>
            <a:noFill/>
            <a:ln>
              <a:noFill/>
            </a:ln>
          </p:spPr>
        </p:pic>
        <p:pic>
          <p:nvPicPr>
            <p:cNvPr id="78" name="Google Shape;78;p34"/>
            <p:cNvPicPr preferRelativeResize="0"/>
            <p:nvPr/>
          </p:nvPicPr>
          <p:blipFill rotWithShape="1">
            <a:blip r:embed="rId7">
              <a:alphaModFix/>
            </a:blip>
            <a:srcRect/>
            <a:stretch/>
          </p:blipFill>
          <p:spPr>
            <a:xfrm>
              <a:off x="1186323" y="2638386"/>
              <a:ext cx="512276" cy="2024582"/>
            </a:xfrm>
            <a:prstGeom prst="rect">
              <a:avLst/>
            </a:prstGeom>
            <a:noFill/>
            <a:ln>
              <a:noFill/>
            </a:ln>
          </p:spPr>
        </p:pic>
        <p:pic>
          <p:nvPicPr>
            <p:cNvPr id="79" name="Google Shape;79;p34"/>
            <p:cNvPicPr preferRelativeResize="0"/>
            <p:nvPr/>
          </p:nvPicPr>
          <p:blipFill rotWithShape="1">
            <a:blip r:embed="rId8">
              <a:alphaModFix/>
            </a:blip>
            <a:srcRect/>
            <a:stretch/>
          </p:blipFill>
          <p:spPr>
            <a:xfrm>
              <a:off x="181346" y="2373835"/>
              <a:ext cx="711093" cy="2289133"/>
            </a:xfrm>
            <a:prstGeom prst="rect">
              <a:avLst/>
            </a:prstGeom>
            <a:noFill/>
            <a:ln>
              <a:noFill/>
            </a:ln>
          </p:spPr>
        </p:pic>
      </p:grpSp>
      <p:pic>
        <p:nvPicPr>
          <p:cNvPr id="80" name="Google Shape;80;p34"/>
          <p:cNvPicPr preferRelativeResize="0"/>
          <p:nvPr/>
        </p:nvPicPr>
        <p:blipFill rotWithShape="1">
          <a:blip r:embed="rId9">
            <a:alphaModFix/>
          </a:blip>
          <a:srcRect r="45910"/>
          <a:stretch/>
        </p:blipFill>
        <p:spPr>
          <a:xfrm>
            <a:off x="8460597" y="3435861"/>
            <a:ext cx="618427" cy="959575"/>
          </a:xfrm>
          <a:prstGeom prst="rect">
            <a:avLst/>
          </a:prstGeom>
          <a:noFill/>
          <a:ln>
            <a:noFill/>
          </a:ln>
        </p:spPr>
      </p:pic>
      <p:sp>
        <p:nvSpPr>
          <p:cNvPr id="81" name="Google Shape;81;p3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672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85"/>
        <p:cNvGrpSpPr/>
        <p:nvPr/>
      </p:nvGrpSpPr>
      <p:grpSpPr>
        <a:xfrm>
          <a:off x="0" y="0"/>
          <a:ext cx="0" cy="0"/>
          <a:chOff x="0" y="0"/>
          <a:chExt cx="0" cy="0"/>
        </a:xfrm>
      </p:grpSpPr>
      <p:sp>
        <p:nvSpPr>
          <p:cNvPr id="86" name="Google Shape;86;p3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5"/>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8" name="Google Shape;88;p35"/>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9" name="Google Shape;89;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76187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92"/>
        <p:cNvGrpSpPr/>
        <p:nvPr/>
      </p:nvGrpSpPr>
      <p:grpSpPr>
        <a:xfrm>
          <a:off x="0" y="0"/>
          <a:ext cx="0" cy="0"/>
          <a:chOff x="0" y="0"/>
          <a:chExt cx="0" cy="0"/>
        </a:xfrm>
      </p:grpSpPr>
      <p:sp>
        <p:nvSpPr>
          <p:cNvPr id="93" name="Google Shape;93;p3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6"/>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5" name="Google Shape;95;p36"/>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6" name="Google Shape;96;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97605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99"/>
        <p:cNvGrpSpPr/>
        <p:nvPr/>
      </p:nvGrpSpPr>
      <p:grpSpPr>
        <a:xfrm>
          <a:off x="0" y="0"/>
          <a:ext cx="0" cy="0"/>
          <a:chOff x="0" y="0"/>
          <a:chExt cx="0" cy="0"/>
        </a:xfrm>
      </p:grpSpPr>
      <p:sp>
        <p:nvSpPr>
          <p:cNvPr id="100" name="Google Shape;100;p3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7"/>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2" name="Google Shape;102;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69061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垂直排列标题与&#10;文本">
    <p:spTree>
      <p:nvGrpSpPr>
        <p:cNvPr id="1" name="Shape 105"/>
        <p:cNvGrpSpPr/>
        <p:nvPr/>
      </p:nvGrpSpPr>
      <p:grpSpPr>
        <a:xfrm>
          <a:off x="0" y="0"/>
          <a:ext cx="0" cy="0"/>
          <a:chOff x="0" y="0"/>
          <a:chExt cx="0" cy="0"/>
        </a:xfrm>
      </p:grpSpPr>
      <p:sp>
        <p:nvSpPr>
          <p:cNvPr id="106" name="Google Shape;106;p38"/>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8"/>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16614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275756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17.pn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18.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028700" y="2412173"/>
            <a:ext cx="7239000" cy="1150177"/>
            <a:chOff x="1143000" y="2412173"/>
            <a:chExt cx="6553201" cy="1150177"/>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SINH NHẬT CỦA VOI CON</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a:solidFill>
                  <a:srgbClr val="00863D"/>
                </a:solidFill>
                <a:latin typeface="Arial Rounded MT Bold" pitchFamily="34" charset="0"/>
                <a:ea typeface="Arial-Rounded" pitchFamily="34" charset="0"/>
                <a:cs typeface="Times New Roman" pitchFamily="18" charset="0"/>
              </a:rPr>
              <a:t>1</a:t>
            </a: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TÔI VÀ CÁC BẠN</a:t>
            </a:r>
          </a:p>
        </p:txBody>
      </p:sp>
      <p:sp>
        <p:nvSpPr>
          <p:cNvPr id="33" name="TextBox 32"/>
          <p:cNvSpPr txBox="1"/>
          <p:nvPr/>
        </p:nvSpPr>
        <p:spPr>
          <a:xfrm>
            <a:off x="10366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5</a:t>
            </a:r>
          </a:p>
        </p:txBody>
      </p:sp>
    </p:spTree>
    <p:custDataLst>
      <p:tags r:id="rId1"/>
    </p:custDataLst>
    <p:extLst>
      <p:ext uri="{BB962C8B-B14F-4D97-AF65-F5344CB8AC3E}">
        <p14:creationId xmlns:p14="http://schemas.microsoft.com/office/powerpoint/2010/main" val="383030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Times New Roman" panose="02020603050405020304" pitchFamily="18" charset="0"/>
                <a:ea typeface="Arial-Rounded" pitchFamily="34" charset="0"/>
                <a:cs typeface="Times New Roman" panose="02020603050405020304" pitchFamily="18" charset="0"/>
              </a:rPr>
              <a:t>Luyện đọc câu dài:</a:t>
            </a:r>
          </a:p>
        </p:txBody>
      </p:sp>
      <p:sp>
        <p:nvSpPr>
          <p:cNvPr id="4" name="TextBox 3"/>
          <p:cNvSpPr txBox="1"/>
          <p:nvPr/>
        </p:nvSpPr>
        <p:spPr>
          <a:xfrm>
            <a:off x="457200" y="3181350"/>
            <a:ext cx="8382000" cy="1077218"/>
          </a:xfrm>
          <a:prstGeom prst="rect">
            <a:avLst/>
          </a:prstGeom>
          <a:noFill/>
        </p:spPr>
        <p:txBody>
          <a:bodyPr wrap="square" rtlCol="0">
            <a:spAutoFit/>
          </a:bodyPr>
          <a:lstStyle/>
          <a:p>
            <a:pPr algn="just"/>
            <a:r>
              <a:rPr lang="en-US" sz="3200">
                <a:latin typeface="Times New Roman" panose="02020603050405020304" pitchFamily="18" charset="0"/>
                <a:ea typeface="Arial-Rounded" pitchFamily="34" charset="0"/>
                <a:cs typeface="Times New Roman" panose="02020603050405020304" pitchFamily="18" charset="0"/>
              </a:rPr>
              <a:t>Vẹt mỏ khoằm thay mặt các bạn nói những lời chúc tốt đẹp</a:t>
            </a:r>
            <a:r>
              <a:rPr lang="en-US" sz="3200">
                <a:latin typeface="Arial-Rounded" pitchFamily="34" charset="0"/>
                <a:ea typeface="Arial-Rounded" pitchFamily="34" charset="0"/>
                <a:cs typeface="Arial-Rounded" pitchFamily="34" charset="0"/>
              </a:rPr>
              <a:t>.</a:t>
            </a:r>
          </a:p>
        </p:txBody>
      </p:sp>
      <p:cxnSp>
        <p:nvCxnSpPr>
          <p:cNvPr id="5" name="Straight Connector 4"/>
          <p:cNvCxnSpPr/>
          <p:nvPr/>
        </p:nvCxnSpPr>
        <p:spPr>
          <a:xfrm flipH="1">
            <a:off x="3200400" y="32722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400800" y="329993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866927"/>
            <a:ext cx="8382000" cy="1077218"/>
          </a:xfrm>
          <a:prstGeom prst="rect">
            <a:avLst/>
          </a:prstGeom>
          <a:noFill/>
        </p:spPr>
        <p:txBody>
          <a:bodyPr wrap="square" rtlCol="0">
            <a:spAutoFit/>
          </a:bodyPr>
          <a:lstStyle/>
          <a:p>
            <a:pPr algn="just"/>
            <a:r>
              <a:rPr lang="en-US" sz="3200">
                <a:latin typeface="Times New Roman" panose="02020603050405020304" pitchFamily="18" charset="0"/>
                <a:ea typeface="Arial-Rounded" pitchFamily="34" charset="0"/>
                <a:cs typeface="Times New Roman" panose="02020603050405020304" pitchFamily="18" charset="0"/>
              </a:rPr>
              <a:t>Khỉ vàng và sóc nâu tặng voi tiết mục “ngúc ngoắc đuôi”.</a:t>
            </a:r>
            <a:endParaRPr lang="en-US" sz="3200" b="1">
              <a:latin typeface="Times New Roman" panose="02020603050405020304" pitchFamily="18" charset="0"/>
              <a:ea typeface="Arial-Rounded" pitchFamily="34" charset="0"/>
              <a:cs typeface="Times New Roman" panose="02020603050405020304" pitchFamily="18" charset="0"/>
            </a:endParaRPr>
          </a:p>
        </p:txBody>
      </p:sp>
      <p:grpSp>
        <p:nvGrpSpPr>
          <p:cNvPr id="2" name="Group 1"/>
          <p:cNvGrpSpPr/>
          <p:nvPr/>
        </p:nvGrpSpPr>
        <p:grpSpPr>
          <a:xfrm>
            <a:off x="2807278" y="3725155"/>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4419600" y="198031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788228" y="2410731"/>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108C66FE-5F2C-44C5-AA91-C60C789AFF23}"/>
              </a:ext>
            </a:extLst>
          </p:cNvPr>
          <p:cNvCxnSpPr/>
          <p:nvPr/>
        </p:nvCxnSpPr>
        <p:spPr>
          <a:xfrm flipH="1">
            <a:off x="6050972" y="19803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1000" fill="hold"/>
                                        <p:tgtEl>
                                          <p:spTgt spid="4"/>
                                        </p:tgtEl>
                                        <p:attrNameLst>
                                          <p:attrName>ppt_x</p:attrName>
                                        </p:attrNameLst>
                                      </p:cBhvr>
                                      <p:tavLst>
                                        <p:tav tm="0">
                                          <p:val>
                                            <p:strVal val="1+#ppt_w/2"/>
                                          </p:val>
                                        </p:tav>
                                        <p:tav tm="100000">
                                          <p:val>
                                            <p:strVal val="#ppt_x"/>
                                          </p:val>
                                        </p:tav>
                                      </p:tavLst>
                                    </p:anim>
                                    <p:anim calcmode="lin" valueType="num">
                                      <p:cBhvr additive="base">
                                        <p:cTn id="27"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25001"/>
          <a:stretch/>
        </p:blipFill>
        <p:spPr bwMode="auto">
          <a:xfrm>
            <a:off x="3026698" y="3364746"/>
            <a:ext cx="3352800" cy="158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85750"/>
            <a:ext cx="8149352" cy="421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a:latin typeface="Times New Roman" panose="02020603050405020304" pitchFamily="18" charset="0"/>
                <a:ea typeface="Arial-Rounded" pitchFamily="34" charset="0"/>
                <a:cs typeface="Times New Roman" panose="02020603050405020304" pitchFamily="18" charset="0"/>
              </a:rPr>
              <a:t>Trả lời câu hỏi</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7073" y="439609"/>
            <a:ext cx="6934200" cy="359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30777" y="4266294"/>
            <a:ext cx="8283864"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Những bạn nào đến mừng sinh nhật voi con?</a:t>
            </a:r>
          </a:p>
        </p:txBody>
      </p:sp>
      <p:sp>
        <p:nvSpPr>
          <p:cNvPr id="10" name="TextBox 9"/>
          <p:cNvSpPr txBox="1"/>
          <p:nvPr/>
        </p:nvSpPr>
        <p:spPr>
          <a:xfrm>
            <a:off x="301336" y="4240125"/>
            <a:ext cx="8283864" cy="584775"/>
          </a:xfrm>
          <a:prstGeom prst="rect">
            <a:avLst/>
          </a:prstGeom>
          <a:solidFill>
            <a:srgbClr val="BEE395"/>
          </a:solidFill>
        </p:spPr>
        <p:txBody>
          <a:bodyPr wrap="square" rtlCol="0">
            <a:spAutoFit/>
          </a:bodyPr>
          <a:lstStyle/>
          <a:p>
            <a:pPr algn="ctr"/>
            <a:r>
              <a:rPr lang="en-US" sz="3200" dirty="0" err="1">
                <a:latin typeface="Arial-Rounded" pitchFamily="34" charset="0"/>
                <a:ea typeface="Arial-Rounded" pitchFamily="34" charset="0"/>
                <a:cs typeface="Arial-Rounded" pitchFamily="34" charset="0"/>
              </a:rPr>
              <a:t>Các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bạn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tặng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quà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gì</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cho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voi</a:t>
            </a:r>
            <a:r>
              <a:rPr lang="en-US" sz="3200" dirty="0">
                <a:latin typeface="Arial-Rounded" pitchFamily="34" charset="0"/>
                <a:ea typeface="Arial-Rounded" pitchFamily="34" charset="0"/>
                <a:cs typeface="Arial-Rounded" pitchFamily="34" charset="0"/>
              </a:rPr>
              <a:t>?</a:t>
            </a:r>
          </a:p>
        </p:txBody>
      </p:sp>
      <p:sp>
        <p:nvSpPr>
          <p:cNvPr id="11" name="TextBox 10"/>
          <p:cNvSpPr txBox="1"/>
          <p:nvPr/>
        </p:nvSpPr>
        <p:spPr>
          <a:xfrm>
            <a:off x="271895" y="4277764"/>
            <a:ext cx="8283864" cy="584775"/>
          </a:xfrm>
          <a:prstGeom prst="rect">
            <a:avLst/>
          </a:prstGeom>
          <a:solidFill>
            <a:srgbClr val="BEE395"/>
          </a:solidFill>
        </p:spPr>
        <p:txBody>
          <a:bodyPr wrap="square" rtlCol="0">
            <a:spAutoFit/>
          </a:bodyPr>
          <a:lstStyle/>
          <a:p>
            <a:pPr algn="ctr"/>
            <a:r>
              <a:rPr lang="en-US" sz="3200" dirty="0" err="1">
                <a:latin typeface="Arial-Rounded" pitchFamily="34" charset="0"/>
                <a:ea typeface="Arial-Rounded" pitchFamily="34" charset="0"/>
                <a:cs typeface="Arial-Rounded" pitchFamily="34" charset="0"/>
              </a:rPr>
              <a:t>Voi</a:t>
            </a:r>
            <a:r>
              <a:rPr lang="en-US" sz="3200" dirty="0">
                <a:latin typeface="Arial-Rounded" pitchFamily="34" charset="0"/>
                <a:ea typeface="Arial-Rounded" pitchFamily="34" charset="0"/>
                <a:cs typeface="Arial-Rounded" pitchFamily="34" charset="0"/>
              </a:rPr>
              <a:t> con </a:t>
            </a:r>
            <a:r>
              <a:rPr lang="en-US" sz="3200" dirty="0" err="1">
                <a:latin typeface="Arial-Rounded" pitchFamily="34" charset="0"/>
                <a:ea typeface="Arial-Rounded" pitchFamily="34" charset="0"/>
                <a:cs typeface="Arial-Rounded" pitchFamily="34" charset="0"/>
              </a:rPr>
              <a:t>làm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gì</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để</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cảm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ơn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các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bạn</a:t>
            </a:r>
            <a:r>
              <a:rPr lang="en-US" sz="3200" dirty="0">
                <a:latin typeface="Arial-Rounded" pitchFamily="34" charset="0"/>
                <a:ea typeface="Arial-Rounded" pitchFamily="34" charset="0"/>
                <a:cs typeface="Arial-Rounded" pitchFamily="34" charset="0"/>
              </a:rPr>
              <a:t>?</a:t>
            </a:r>
          </a:p>
        </p:txBody>
      </p:sp>
      <p:sp>
        <p:nvSpPr>
          <p:cNvPr id="12" name="TextBox 11"/>
          <p:cNvSpPr txBox="1"/>
          <p:nvPr/>
        </p:nvSpPr>
        <p:spPr>
          <a:xfrm>
            <a:off x="271895" y="4240124"/>
            <a:ext cx="8283864" cy="584775"/>
          </a:xfrm>
          <a:prstGeom prst="rect">
            <a:avLst/>
          </a:prstGeom>
          <a:solidFill>
            <a:srgbClr val="BEE395"/>
          </a:solidFill>
        </p:spPr>
        <p:txBody>
          <a:bodyPr wrap="square" rtlCol="0">
            <a:spAutoFit/>
          </a:bodyPr>
          <a:lstStyle/>
          <a:p>
            <a:pPr algn="ctr"/>
            <a:r>
              <a:rPr lang="en-US" sz="3200" dirty="0" err="1">
                <a:latin typeface="Arial-Rounded" pitchFamily="34" charset="0"/>
                <a:ea typeface="Arial-Rounded" pitchFamily="34" charset="0"/>
                <a:cs typeface="Arial-Rounded" pitchFamily="34" charset="0"/>
              </a:rPr>
              <a:t>Sinh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nhật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của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voi</a:t>
            </a:r>
            <a:r>
              <a:rPr lang="en-US" sz="3200" dirty="0">
                <a:latin typeface="Arial-Rounded" pitchFamily="34" charset="0"/>
                <a:ea typeface="Arial-Rounded" pitchFamily="34" charset="0"/>
                <a:cs typeface="Arial-Rounded" pitchFamily="34" charset="0"/>
              </a:rPr>
              <a:t> con </a:t>
            </a:r>
            <a:r>
              <a:rPr lang="en-US" sz="3200" dirty="0" err="1">
                <a:latin typeface="Arial-Rounded" pitchFamily="34" charset="0"/>
                <a:ea typeface="Arial-Rounded" pitchFamily="34" charset="0"/>
                <a:cs typeface="Arial-Rounded" pitchFamily="34" charset="0"/>
              </a:rPr>
              <a:t>như</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thế</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nào</a:t>
            </a:r>
            <a:r>
              <a:rPr lang="en-US" sz="3200" dirty="0">
                <a:latin typeface="Arial-Rounded" pitchFamily="34" charset="0"/>
                <a:ea typeface="Arial-Rounded" pitchFamily="34" charset="0"/>
                <a:cs typeface="Arial-Rounded" pitchFamily="34" charset="0"/>
              </a:rPr>
              <a:t>?</a:t>
            </a:r>
          </a:p>
        </p:txBody>
      </p:sp>
    </p:spTree>
    <p:custDataLst>
      <p:tags r:id="rId1"/>
    </p:custDataLst>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1+#ppt_w/2"/>
                                          </p:val>
                                        </p:tav>
                                        <p:tav tm="100000">
                                          <p:val>
                                            <p:strVal val="#ppt_x"/>
                                          </p:val>
                                        </p:tav>
                                      </p:tavLst>
                                    </p:anim>
                                    <p:anim calcmode="lin" valueType="num">
                                      <p:cBhvr additive="base">
                                        <p:cTn id="2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a:latin typeface="Times New Roman" panose="02020603050405020304" pitchFamily="18" charset="0"/>
                <a:ea typeface="Arial-Rounded" pitchFamily="34" charset="0"/>
                <a:cs typeface="Times New Roman" panose="02020603050405020304" pitchFamily="18" charset="0"/>
              </a:rPr>
              <a:t>Viết vào vở câu trả lời cho câu hỏi b ở mục 3</a:t>
            </a: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dirty="0" err="1">
                <a:latin typeface="Times New Roman" panose="02020603050405020304" pitchFamily="18" charset="0"/>
                <a:ea typeface="Arial-Rounded" pitchFamily="34" charset="0"/>
                <a:cs typeface="Times New Roman" panose="02020603050405020304" pitchFamily="18" charset="0"/>
              </a:rPr>
              <a:t>Voi</a:t>
            </a:r>
            <a:r>
              <a:rPr lang="en-US" sz="3600" dirty="0">
                <a:latin typeface="Times New Roman" panose="02020603050405020304" pitchFamily="18" charset="0"/>
                <a:ea typeface="Arial-Rounded" pitchFamily="34" charset="0"/>
                <a:cs typeface="Times New Roman" panose="02020603050405020304" pitchFamily="18" charset="0"/>
              </a:rPr>
              <a:t> con (…) </a:t>
            </a:r>
            <a:r>
              <a:rPr lang="en-US" sz="3600" dirty="0" err="1">
                <a:latin typeface="Times New Roman" panose="02020603050405020304" pitchFamily="18" charset="0"/>
                <a:ea typeface="Arial-Rounded" pitchFamily="34" charset="0"/>
                <a:cs typeface="Times New Roman" panose="02020603050405020304" pitchFamily="18" charset="0"/>
              </a:rPr>
              <a:t>để</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cảm</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ơn</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các</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bạn</a:t>
            </a:r>
            <a:r>
              <a:rPr lang="en-US" sz="3600" dirty="0">
                <a:latin typeface="Times New Roman" panose="02020603050405020304" pitchFamily="18" charset="0"/>
                <a:ea typeface="Arial-Rounded" pitchFamily="34" charset="0"/>
                <a:cs typeface="Times New Roman" panose="02020603050405020304" pitchFamily="18" charset="0"/>
              </a:rPr>
              <a:t>.</a:t>
            </a:r>
          </a:p>
        </p:txBody>
      </p:sp>
      <p:sp>
        <p:nvSpPr>
          <p:cNvPr id="7" name="Rectangle 6">
            <a:extLst>
              <a:ext uri="{FF2B5EF4-FFF2-40B4-BE49-F238E27FC236}">
                <a16:creationId xmlns:a16="http://schemas.microsoft.com/office/drawing/2014/main" id="{A4730778-E7BC-47A7-964C-213D8CC9A148}"/>
              </a:ext>
            </a:extLst>
          </p:cNvPr>
          <p:cNvSpPr/>
          <p:nvPr/>
        </p:nvSpPr>
        <p:spPr>
          <a:xfrm>
            <a:off x="450589" y="2057992"/>
            <a:ext cx="8153400" cy="646331"/>
          </a:xfrm>
          <a:prstGeom prst="rect">
            <a:avLst/>
          </a:prstGeom>
        </p:spPr>
        <p:txBody>
          <a:bodyPr wrap="square">
            <a:spAutoFit/>
          </a:bodyPr>
          <a:lstStyle/>
          <a:p>
            <a:pPr algn="ctr"/>
            <a:r>
              <a:rPr lang="en-US" sz="3600" dirty="0" err="1">
                <a:latin typeface="Times New Roman" panose="02020603050405020304" pitchFamily="18" charset="0"/>
                <a:ea typeface="Arial-Rounded" pitchFamily="34" charset="0"/>
                <a:cs typeface="Times New Roman" panose="02020603050405020304" pitchFamily="18" charset="0"/>
              </a:rPr>
              <a:t>Voi</a:t>
            </a:r>
            <a:r>
              <a:rPr lang="en-US" sz="3600" dirty="0">
                <a:latin typeface="Times New Roman" panose="02020603050405020304" pitchFamily="18" charset="0"/>
                <a:ea typeface="Arial-Rounded" pitchFamily="34" charset="0"/>
                <a:cs typeface="Times New Roman" panose="02020603050405020304" pitchFamily="18" charset="0"/>
              </a:rPr>
              <a:t> con </a:t>
            </a:r>
            <a:r>
              <a:rPr lang="en-US" sz="3600" dirty="0" err="1">
                <a:solidFill>
                  <a:srgbClr val="FF0000"/>
                </a:solidFill>
                <a:latin typeface="Times New Roman" panose="02020603050405020304" pitchFamily="18" charset="0"/>
                <a:ea typeface="Arial-Rounded" pitchFamily="34" charset="0"/>
                <a:cs typeface="Times New Roman" panose="02020603050405020304" pitchFamily="18" charset="0"/>
              </a:rPr>
              <a:t>huơ</a:t>
            </a:r>
            <a:r>
              <a:rPr lang="en-US" sz="36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Arial-Rounded" pitchFamily="34" charset="0"/>
                <a:cs typeface="Times New Roman" panose="02020603050405020304" pitchFamily="18" charset="0"/>
              </a:rPr>
              <a:t>vòi</a:t>
            </a:r>
            <a:r>
              <a:rPr lang="en-US" sz="36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để</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cảm</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ơn</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các</a:t>
            </a:r>
            <a:r>
              <a:rPr lang="en-US" sz="3600" dirty="0">
                <a:latin typeface="Times New Roman" panose="02020603050405020304" pitchFamily="18" charset="0"/>
                <a:ea typeface="Arial-Rounded" pitchFamily="34" charset="0"/>
                <a:cs typeface="Times New Roman" panose="02020603050405020304" pitchFamily="18" charset="0"/>
              </a:rPr>
              <a:t> </a:t>
            </a:r>
            <a:r>
              <a:rPr lang="en-US" sz="3600" dirty="0" err="1">
                <a:latin typeface="Times New Roman" panose="02020603050405020304" pitchFamily="18" charset="0"/>
                <a:ea typeface="Arial-Rounded" pitchFamily="34" charset="0"/>
                <a:cs typeface="Times New Roman" panose="02020603050405020304" pitchFamily="18" charset="0"/>
              </a:rPr>
              <a:t>bạn</a:t>
            </a:r>
            <a:r>
              <a:rPr lang="en-US" sz="3600" dirty="0">
                <a:latin typeface="Times New Roman" panose="02020603050405020304" pitchFamily="18" charset="0"/>
                <a:ea typeface="Arial-Rounded" pitchFamily="34" charset="0"/>
                <a:cs typeface="Times New Roman" panose="02020603050405020304" pitchFamily="18" charset="0"/>
              </a:rPr>
              <a:t>.</a:t>
            </a:r>
          </a:p>
        </p:txBody>
      </p:sp>
      <p:pic>
        <p:nvPicPr>
          <p:cNvPr id="6" name="Picture 5">
            <a:extLst>
              <a:ext uri="{FF2B5EF4-FFF2-40B4-BE49-F238E27FC236}">
                <a16:creationId xmlns:a16="http://schemas.microsoft.com/office/drawing/2014/main" id="{4DCFBA1E-BAF4-435C-9721-9DEFD3FD9D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433" y="2915834"/>
            <a:ext cx="7528610" cy="1828557"/>
          </a:xfrm>
          <a:prstGeom prst="rect">
            <a:avLst/>
          </a:prstGeom>
        </p:spPr>
      </p:pic>
    </p:spTree>
    <p:custDataLst>
      <p:tags r:id="rId1"/>
    </p:custDataLst>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B048CB-3176-4CE5-9F86-96272F4E00FC}"/>
              </a:ext>
            </a:extLst>
          </p:cNvPr>
          <p:cNvPicPr>
            <a:picLocks noChangeAspect="1"/>
          </p:cNvPicPr>
          <p:nvPr/>
        </p:nvPicPr>
        <p:blipFill rotWithShape="1">
          <a:blip r:embed="rId2">
            <a:extLst>
              <a:ext uri="{28A0092B-C50C-407E-A947-70E740481C1C}">
                <a14:useLocalDpi xmlns:a14="http://schemas.microsoft.com/office/drawing/2010/main" val="0"/>
              </a:ext>
            </a:extLst>
          </a:blip>
          <a:srcRect t="4985"/>
          <a:stretch/>
        </p:blipFill>
        <p:spPr>
          <a:xfrm>
            <a:off x="-12399" y="57150"/>
            <a:ext cx="8927799" cy="2590800"/>
          </a:xfrm>
          <a:prstGeom prst="rect">
            <a:avLst/>
          </a:prstGeom>
        </p:spPr>
      </p:pic>
      <p:sp>
        <p:nvSpPr>
          <p:cNvPr id="7" name="Rectangle 6">
            <a:extLst>
              <a:ext uri="{FF2B5EF4-FFF2-40B4-BE49-F238E27FC236}">
                <a16:creationId xmlns:a16="http://schemas.microsoft.com/office/drawing/2014/main" id="{C4C89FBB-4C4E-4218-B7FE-D35730AA3008}"/>
              </a:ext>
            </a:extLst>
          </p:cNvPr>
          <p:cNvSpPr/>
          <p:nvPr/>
        </p:nvSpPr>
        <p:spPr>
          <a:xfrm>
            <a:off x="-13983" y="895350"/>
            <a:ext cx="1004583" cy="975395"/>
          </a:xfrm>
          <a:prstGeom prst="rect">
            <a:avLst/>
          </a:prstGeom>
        </p:spPr>
        <p:txBody>
          <a:bodyPr wrap="square">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 </a:t>
            </a:r>
            <a:r>
              <a:rPr kumimoji="0" lang="vi-VN" sz="58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V</a:t>
            </a:r>
            <a:endParaRPr kumimoji="0" lang="en-US" sz="58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endParaRPr>
          </a:p>
        </p:txBody>
      </p:sp>
      <p:pic>
        <p:nvPicPr>
          <p:cNvPr id="9" name="Picture 8">
            <a:extLst>
              <a:ext uri="{FF2B5EF4-FFF2-40B4-BE49-F238E27FC236}">
                <a16:creationId xmlns:a16="http://schemas.microsoft.com/office/drawing/2014/main" id="{0D89FE52-5318-4B14-BD2A-A50823331CCE}"/>
              </a:ext>
            </a:extLst>
          </p:cNvPr>
          <p:cNvPicPr>
            <a:picLocks noChangeAspect="1"/>
          </p:cNvPicPr>
          <p:nvPr/>
        </p:nvPicPr>
        <p:blipFill>
          <a:blip r:embed="rId3"/>
          <a:stretch>
            <a:fillRect/>
          </a:stretch>
        </p:blipFill>
        <p:spPr>
          <a:xfrm>
            <a:off x="2234054" y="718432"/>
            <a:ext cx="1499746" cy="1548518"/>
          </a:xfrm>
          <a:prstGeom prst="rect">
            <a:avLst/>
          </a:prstGeom>
        </p:spPr>
      </p:pic>
      <p:pic>
        <p:nvPicPr>
          <p:cNvPr id="10" name="Picture 9">
            <a:extLst>
              <a:ext uri="{FF2B5EF4-FFF2-40B4-BE49-F238E27FC236}">
                <a16:creationId xmlns:a16="http://schemas.microsoft.com/office/drawing/2014/main" id="{F8C32C11-AF84-4885-B75D-AD3567DB56E0}"/>
              </a:ext>
            </a:extLst>
          </p:cNvPr>
          <p:cNvPicPr>
            <a:picLocks noChangeAspect="1"/>
          </p:cNvPicPr>
          <p:nvPr/>
        </p:nvPicPr>
        <p:blipFill>
          <a:blip r:embed="rId3"/>
          <a:stretch>
            <a:fillRect/>
          </a:stretch>
        </p:blipFill>
        <p:spPr>
          <a:xfrm>
            <a:off x="4648200" y="718432"/>
            <a:ext cx="1499746" cy="1548518"/>
          </a:xfrm>
          <a:prstGeom prst="rect">
            <a:avLst/>
          </a:prstGeom>
        </p:spPr>
      </p:pic>
      <p:pic>
        <p:nvPicPr>
          <p:cNvPr id="11" name="Picture 10">
            <a:extLst>
              <a:ext uri="{FF2B5EF4-FFF2-40B4-BE49-F238E27FC236}">
                <a16:creationId xmlns:a16="http://schemas.microsoft.com/office/drawing/2014/main" id="{121855AD-84A1-4A59-B598-98382DAA2E4A}"/>
              </a:ext>
            </a:extLst>
          </p:cNvPr>
          <p:cNvPicPr>
            <a:picLocks noChangeAspect="1"/>
          </p:cNvPicPr>
          <p:nvPr/>
        </p:nvPicPr>
        <p:blipFill>
          <a:blip r:embed="rId3"/>
          <a:stretch>
            <a:fillRect/>
          </a:stretch>
        </p:blipFill>
        <p:spPr>
          <a:xfrm>
            <a:off x="7034654" y="718432"/>
            <a:ext cx="1499746" cy="1548518"/>
          </a:xfrm>
          <a:prstGeom prst="rect">
            <a:avLst/>
          </a:prstGeom>
        </p:spPr>
      </p:pic>
    </p:spTree>
    <p:extLst>
      <p:ext uri="{BB962C8B-B14F-4D97-AF65-F5344CB8AC3E}">
        <p14:creationId xmlns:p14="http://schemas.microsoft.com/office/powerpoint/2010/main" val="887494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B048CB-3176-4CE5-9F86-96272F4E00FC}"/>
              </a:ext>
            </a:extLst>
          </p:cNvPr>
          <p:cNvPicPr>
            <a:picLocks noChangeAspect="1"/>
          </p:cNvPicPr>
          <p:nvPr/>
        </p:nvPicPr>
        <p:blipFill rotWithShape="1">
          <a:blip r:embed="rId2">
            <a:extLst>
              <a:ext uri="{28A0092B-C50C-407E-A947-70E740481C1C}">
                <a14:useLocalDpi xmlns:a14="http://schemas.microsoft.com/office/drawing/2010/main" val="0"/>
              </a:ext>
            </a:extLst>
          </a:blip>
          <a:srcRect t="4985"/>
          <a:stretch/>
        </p:blipFill>
        <p:spPr>
          <a:xfrm>
            <a:off x="-12399" y="57150"/>
            <a:ext cx="8927799" cy="2590800"/>
          </a:xfrm>
          <a:prstGeom prst="rect">
            <a:avLst/>
          </a:prstGeom>
        </p:spPr>
      </p:pic>
      <p:sp>
        <p:nvSpPr>
          <p:cNvPr id="7" name="Rectangle 6">
            <a:extLst>
              <a:ext uri="{FF2B5EF4-FFF2-40B4-BE49-F238E27FC236}">
                <a16:creationId xmlns:a16="http://schemas.microsoft.com/office/drawing/2014/main" id="{C4C89FBB-4C4E-4218-B7FE-D35730AA3008}"/>
              </a:ext>
            </a:extLst>
          </p:cNvPr>
          <p:cNvSpPr/>
          <p:nvPr/>
        </p:nvSpPr>
        <p:spPr>
          <a:xfrm>
            <a:off x="-13983" y="895350"/>
            <a:ext cx="1004583" cy="975395"/>
          </a:xfrm>
          <a:prstGeom prst="rect">
            <a:avLst/>
          </a:prstGeom>
        </p:spPr>
        <p:txBody>
          <a:bodyPr wrap="square">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 </a:t>
            </a:r>
            <a:r>
              <a:rPr kumimoji="0" lang="vi-VN" sz="58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V</a:t>
            </a:r>
            <a:endParaRPr kumimoji="0" lang="en-US" sz="58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endParaRPr>
          </a:p>
        </p:txBody>
      </p:sp>
      <p:pic>
        <p:nvPicPr>
          <p:cNvPr id="9" name="Picture 8">
            <a:extLst>
              <a:ext uri="{FF2B5EF4-FFF2-40B4-BE49-F238E27FC236}">
                <a16:creationId xmlns:a16="http://schemas.microsoft.com/office/drawing/2014/main" id="{0D89FE52-5318-4B14-BD2A-A50823331CCE}"/>
              </a:ext>
            </a:extLst>
          </p:cNvPr>
          <p:cNvPicPr>
            <a:picLocks noChangeAspect="1"/>
          </p:cNvPicPr>
          <p:nvPr/>
        </p:nvPicPr>
        <p:blipFill>
          <a:blip r:embed="rId3"/>
          <a:stretch>
            <a:fillRect/>
          </a:stretch>
        </p:blipFill>
        <p:spPr>
          <a:xfrm>
            <a:off x="2234054" y="718432"/>
            <a:ext cx="1499746" cy="1548518"/>
          </a:xfrm>
          <a:prstGeom prst="rect">
            <a:avLst/>
          </a:prstGeom>
        </p:spPr>
      </p:pic>
      <p:pic>
        <p:nvPicPr>
          <p:cNvPr id="10" name="Picture 9">
            <a:extLst>
              <a:ext uri="{FF2B5EF4-FFF2-40B4-BE49-F238E27FC236}">
                <a16:creationId xmlns:a16="http://schemas.microsoft.com/office/drawing/2014/main" id="{F8C32C11-AF84-4885-B75D-AD3567DB56E0}"/>
              </a:ext>
            </a:extLst>
          </p:cNvPr>
          <p:cNvPicPr>
            <a:picLocks noChangeAspect="1"/>
          </p:cNvPicPr>
          <p:nvPr/>
        </p:nvPicPr>
        <p:blipFill>
          <a:blip r:embed="rId3"/>
          <a:stretch>
            <a:fillRect/>
          </a:stretch>
        </p:blipFill>
        <p:spPr>
          <a:xfrm>
            <a:off x="4648200" y="718432"/>
            <a:ext cx="1499746" cy="1548518"/>
          </a:xfrm>
          <a:prstGeom prst="rect">
            <a:avLst/>
          </a:prstGeom>
        </p:spPr>
      </p:pic>
      <p:pic>
        <p:nvPicPr>
          <p:cNvPr id="11" name="Picture 10">
            <a:extLst>
              <a:ext uri="{FF2B5EF4-FFF2-40B4-BE49-F238E27FC236}">
                <a16:creationId xmlns:a16="http://schemas.microsoft.com/office/drawing/2014/main" id="{121855AD-84A1-4A59-B598-98382DAA2E4A}"/>
              </a:ext>
            </a:extLst>
          </p:cNvPr>
          <p:cNvPicPr>
            <a:picLocks noChangeAspect="1"/>
          </p:cNvPicPr>
          <p:nvPr/>
        </p:nvPicPr>
        <p:blipFill>
          <a:blip r:embed="rId3"/>
          <a:stretch>
            <a:fillRect/>
          </a:stretch>
        </p:blipFill>
        <p:spPr>
          <a:xfrm>
            <a:off x="7034654" y="718432"/>
            <a:ext cx="1499746" cy="1548518"/>
          </a:xfrm>
          <a:prstGeom prst="rect">
            <a:avLst/>
          </a:prstGeom>
        </p:spPr>
      </p:pic>
      <p:pic>
        <p:nvPicPr>
          <p:cNvPr id="2" name="Picture 1">
            <a:extLst>
              <a:ext uri="{FF2B5EF4-FFF2-40B4-BE49-F238E27FC236}">
                <a16:creationId xmlns:a16="http://schemas.microsoft.com/office/drawing/2014/main" id="{9941A77C-898E-4FD7-8604-6DA358D62349}"/>
              </a:ext>
            </a:extLst>
          </p:cNvPr>
          <p:cNvPicPr>
            <a:picLocks noChangeAspect="1"/>
          </p:cNvPicPr>
          <p:nvPr/>
        </p:nvPicPr>
        <p:blipFill>
          <a:blip r:embed="rId4"/>
          <a:stretch>
            <a:fillRect/>
          </a:stretch>
        </p:blipFill>
        <p:spPr>
          <a:xfrm>
            <a:off x="-13983" y="2038350"/>
            <a:ext cx="786452" cy="749873"/>
          </a:xfrm>
          <a:prstGeom prst="rect">
            <a:avLst/>
          </a:prstGeom>
        </p:spPr>
      </p:pic>
      <p:pic>
        <p:nvPicPr>
          <p:cNvPr id="14" name="Picture 13">
            <a:extLst>
              <a:ext uri="{FF2B5EF4-FFF2-40B4-BE49-F238E27FC236}">
                <a16:creationId xmlns:a16="http://schemas.microsoft.com/office/drawing/2014/main" id="{73A6B6D6-9A10-4946-BE73-1BD6F22A0B71}"/>
              </a:ext>
            </a:extLst>
          </p:cNvPr>
          <p:cNvPicPr>
            <a:picLocks noChangeAspect="1"/>
          </p:cNvPicPr>
          <p:nvPr/>
        </p:nvPicPr>
        <p:blipFill>
          <a:blip r:embed="rId4"/>
          <a:stretch>
            <a:fillRect/>
          </a:stretch>
        </p:blipFill>
        <p:spPr>
          <a:xfrm>
            <a:off x="2413948" y="2038350"/>
            <a:ext cx="786452" cy="749873"/>
          </a:xfrm>
          <a:prstGeom prst="rect">
            <a:avLst/>
          </a:prstGeom>
        </p:spPr>
      </p:pic>
      <p:pic>
        <p:nvPicPr>
          <p:cNvPr id="15" name="Picture 14">
            <a:extLst>
              <a:ext uri="{FF2B5EF4-FFF2-40B4-BE49-F238E27FC236}">
                <a16:creationId xmlns:a16="http://schemas.microsoft.com/office/drawing/2014/main" id="{27AA2F8B-4F74-425A-8E1A-ECBBFE8EFED7}"/>
              </a:ext>
            </a:extLst>
          </p:cNvPr>
          <p:cNvPicPr>
            <a:picLocks noChangeAspect="1"/>
          </p:cNvPicPr>
          <p:nvPr/>
        </p:nvPicPr>
        <p:blipFill>
          <a:blip r:embed="rId4"/>
          <a:stretch>
            <a:fillRect/>
          </a:stretch>
        </p:blipFill>
        <p:spPr>
          <a:xfrm>
            <a:off x="4802159" y="2038350"/>
            <a:ext cx="786452" cy="749873"/>
          </a:xfrm>
          <a:prstGeom prst="rect">
            <a:avLst/>
          </a:prstGeom>
        </p:spPr>
      </p:pic>
      <p:pic>
        <p:nvPicPr>
          <p:cNvPr id="16" name="Picture 15">
            <a:extLst>
              <a:ext uri="{FF2B5EF4-FFF2-40B4-BE49-F238E27FC236}">
                <a16:creationId xmlns:a16="http://schemas.microsoft.com/office/drawing/2014/main" id="{C636D6A2-3947-479F-BC3B-EAED0E5D0087}"/>
              </a:ext>
            </a:extLst>
          </p:cNvPr>
          <p:cNvPicPr>
            <a:picLocks noChangeAspect="1"/>
          </p:cNvPicPr>
          <p:nvPr/>
        </p:nvPicPr>
        <p:blipFill>
          <a:blip r:embed="rId4"/>
          <a:stretch>
            <a:fillRect/>
          </a:stretch>
        </p:blipFill>
        <p:spPr>
          <a:xfrm>
            <a:off x="7200356" y="2038350"/>
            <a:ext cx="786452" cy="749873"/>
          </a:xfrm>
          <a:prstGeom prst="rect">
            <a:avLst/>
          </a:prstGeom>
        </p:spPr>
      </p:pic>
    </p:spTree>
    <p:extLst>
      <p:ext uri="{BB962C8B-B14F-4D97-AF65-F5344CB8AC3E}">
        <p14:creationId xmlns:p14="http://schemas.microsoft.com/office/powerpoint/2010/main" val="2288372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234" y="12763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62235" y="1747092"/>
            <a:ext cx="2444662"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lang="vi-VN" sz="3200" b="1" dirty="0">
                <a:solidFill>
                  <a:srgbClr val="7030A0"/>
                </a:solidFill>
                <a:latin typeface="HP001 4 hàng" pitchFamily="34" charset="0"/>
              </a:rPr>
              <a:t>n</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gúc ng</a:t>
            </a:r>
            <a:r>
              <a:rPr kumimoji="0" lang="nl" sz="3200" b="1" i="0" u="none" strike="noStrike" kern="1200" cap="none" spc="0" normalizeH="0" baseline="0" noProof="0" dirty="0">
                <a:ln>
                  <a:noFill/>
                </a:ln>
                <a:solidFill>
                  <a:srgbClr val="7030A0"/>
                </a:solidFill>
                <a:effectLst/>
                <a:uLnTx/>
                <a:uFillTx/>
                <a:latin typeface="HP001 4 hàng" pitchFamily="34" charset="0"/>
                <a:ea typeface="+mn-ea"/>
                <a:cs typeface="+mn-cs"/>
              </a:rPr>
              <a:t>ĳ</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c</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
        <p:nvSpPr>
          <p:cNvPr id="9" name="Rectangle 8"/>
          <p:cNvSpPr/>
          <p:nvPr/>
        </p:nvSpPr>
        <p:spPr>
          <a:xfrm>
            <a:off x="169049" y="2408067"/>
            <a:ext cx="1659751"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huơ vā</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pic>
        <p:nvPicPr>
          <p:cNvPr id="3" name="Picture 2">
            <a:extLst>
              <a:ext uri="{FF2B5EF4-FFF2-40B4-BE49-F238E27FC236}">
                <a16:creationId xmlns:a16="http://schemas.microsoft.com/office/drawing/2014/main" id="{E1C3B0FC-8DF4-4658-80C4-ED90BE828A5A}"/>
              </a:ext>
            </a:extLst>
          </p:cNvPr>
          <p:cNvPicPr>
            <a:picLocks noChangeAspect="1"/>
          </p:cNvPicPr>
          <p:nvPr/>
        </p:nvPicPr>
        <p:blipFill rotWithShape="1">
          <a:blip r:embed="rId6">
            <a:extLst>
              <a:ext uri="{28A0092B-C50C-407E-A947-70E740481C1C}">
                <a14:useLocalDpi xmlns:a14="http://schemas.microsoft.com/office/drawing/2010/main" val="0"/>
              </a:ext>
            </a:extLst>
          </a:blip>
          <a:srcRect l="13210" t="59308" r="77208" b="37036"/>
          <a:stretch/>
        </p:blipFill>
        <p:spPr>
          <a:xfrm>
            <a:off x="121024" y="666750"/>
            <a:ext cx="2485872" cy="533400"/>
          </a:xfrm>
          <a:prstGeom prst="rect">
            <a:avLst/>
          </a:prstGeom>
        </p:spPr>
      </p:pic>
      <p:sp>
        <p:nvSpPr>
          <p:cNvPr id="12" name="Rectangle 11">
            <a:extLst>
              <a:ext uri="{FF2B5EF4-FFF2-40B4-BE49-F238E27FC236}">
                <a16:creationId xmlns:a16="http://schemas.microsoft.com/office/drawing/2014/main" id="{7CE575F7-AA7E-4E47-8AFF-F2B34305A0B0}"/>
              </a:ext>
            </a:extLst>
          </p:cNvPr>
          <p:cNvSpPr/>
          <p:nvPr/>
        </p:nvSpPr>
        <p:spPr>
          <a:xfrm>
            <a:off x="2819400" y="1747091"/>
            <a:ext cx="2444662"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lang="vi-VN" sz="3200" b="1" dirty="0">
                <a:solidFill>
                  <a:srgbClr val="7030A0"/>
                </a:solidFill>
                <a:latin typeface="HP001 4 hàng" pitchFamily="34" charset="0"/>
              </a:rPr>
              <a:t>n</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gúc ng</a:t>
            </a:r>
            <a:r>
              <a:rPr kumimoji="0" lang="nl" sz="3200" b="1" i="0" u="none" strike="noStrike" kern="1200" cap="none" spc="0" normalizeH="0" baseline="0" noProof="0" dirty="0">
                <a:ln>
                  <a:noFill/>
                </a:ln>
                <a:solidFill>
                  <a:srgbClr val="7030A0"/>
                </a:solidFill>
                <a:effectLst/>
                <a:uLnTx/>
                <a:uFillTx/>
                <a:latin typeface="HP001 4 hàng" pitchFamily="34" charset="0"/>
                <a:ea typeface="+mn-ea"/>
                <a:cs typeface="+mn-cs"/>
              </a:rPr>
              <a:t>ĳ</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c</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
        <p:nvSpPr>
          <p:cNvPr id="13" name="Rectangle 12">
            <a:extLst>
              <a:ext uri="{FF2B5EF4-FFF2-40B4-BE49-F238E27FC236}">
                <a16:creationId xmlns:a16="http://schemas.microsoft.com/office/drawing/2014/main" id="{265DC75A-FF99-4CD0-BA94-C3E4F288EA34}"/>
              </a:ext>
            </a:extLst>
          </p:cNvPr>
          <p:cNvSpPr/>
          <p:nvPr/>
        </p:nvSpPr>
        <p:spPr>
          <a:xfrm>
            <a:off x="5632538" y="1747090"/>
            <a:ext cx="2444662"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lang="vi-VN" sz="3200" b="1" dirty="0">
                <a:solidFill>
                  <a:srgbClr val="7030A0"/>
                </a:solidFill>
                <a:latin typeface="HP001 4 hàng" pitchFamily="34" charset="0"/>
              </a:rPr>
              <a:t>n</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gúc ng</a:t>
            </a:r>
            <a:r>
              <a:rPr kumimoji="0" lang="nl" sz="3200" b="1" i="0" u="none" strike="noStrike" kern="1200" cap="none" spc="0" normalizeH="0" baseline="0" noProof="0" dirty="0">
                <a:ln>
                  <a:noFill/>
                </a:ln>
                <a:solidFill>
                  <a:srgbClr val="7030A0"/>
                </a:solidFill>
                <a:effectLst/>
                <a:uLnTx/>
                <a:uFillTx/>
                <a:latin typeface="HP001 4 hàng" pitchFamily="34" charset="0"/>
                <a:ea typeface="+mn-ea"/>
                <a:cs typeface="+mn-cs"/>
              </a:rPr>
              <a:t>ĳ</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c</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
        <p:nvSpPr>
          <p:cNvPr id="14" name="Rectangle 13">
            <a:extLst>
              <a:ext uri="{FF2B5EF4-FFF2-40B4-BE49-F238E27FC236}">
                <a16:creationId xmlns:a16="http://schemas.microsoft.com/office/drawing/2014/main" id="{13963B60-D9ED-4985-B40D-55CA2652856C}"/>
              </a:ext>
            </a:extLst>
          </p:cNvPr>
          <p:cNvSpPr/>
          <p:nvPr/>
        </p:nvSpPr>
        <p:spPr>
          <a:xfrm>
            <a:off x="2830859" y="2410202"/>
            <a:ext cx="1659751"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huơ vā</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
        <p:nvSpPr>
          <p:cNvPr id="15" name="Rectangle 14">
            <a:extLst>
              <a:ext uri="{FF2B5EF4-FFF2-40B4-BE49-F238E27FC236}">
                <a16:creationId xmlns:a16="http://schemas.microsoft.com/office/drawing/2014/main" id="{294570FF-C5EB-431F-A67D-C10291ED052C}"/>
              </a:ext>
            </a:extLst>
          </p:cNvPr>
          <p:cNvSpPr/>
          <p:nvPr/>
        </p:nvSpPr>
        <p:spPr>
          <a:xfrm>
            <a:off x="5632538" y="2408067"/>
            <a:ext cx="1659751"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huơ vā</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Tree>
    <p:custDataLst>
      <p:tags r:id="rId1"/>
    </p:custDataLst>
    <p:extLst>
      <p:ext uri="{BB962C8B-B14F-4D97-AF65-F5344CB8AC3E}">
        <p14:creationId xmlns:p14="http://schemas.microsoft.com/office/powerpoint/2010/main" val="49124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23431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569570" y="2812732"/>
            <a:ext cx="6561741" cy="584775"/>
          </a:xfrm>
          <a:prstGeom prst="rect">
            <a:avLst/>
          </a:prstGeom>
        </p:spPr>
        <p:txBody>
          <a:bodyPr wrap="square">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 V</a:t>
            </a:r>
            <a:r>
              <a:rPr kumimoji="0" lang="el-GR"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Ρ </a:t>
            </a: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c</a:t>
            </a:r>
            <a:r>
              <a:rPr kumimoji="0" lang="el-GR"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Ϊ </a:t>
            </a: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huơ vā </a:t>
            </a:r>
            <a:r>
              <a:rPr kumimoji="0" lang="el-GR"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Α˘ </a:t>
            </a: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cảm </a:t>
            </a:r>
            <a:r>
              <a:rPr kumimoji="0" lang="el-GR"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Ω </a:t>
            </a: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các bạn</a:t>
            </a:r>
            <a:r>
              <a:rPr kumimoji="0" lang="en-US"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a:t>
            </a:r>
          </a:p>
        </p:txBody>
      </p:sp>
      <p:sp>
        <p:nvSpPr>
          <p:cNvPr id="5" name="Rectangle 4"/>
          <p:cNvSpPr/>
          <p:nvPr/>
        </p:nvSpPr>
        <p:spPr>
          <a:xfrm>
            <a:off x="457200" y="1200150"/>
            <a:ext cx="8153400" cy="646331"/>
          </a:xfrm>
          <a:prstGeom prst="rect">
            <a:avLst/>
          </a:prstGeom>
        </p:spPr>
        <p:txBody>
          <a:bodyPr wrap="square">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con (…)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để</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cảm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bạn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a:t>
            </a:r>
          </a:p>
        </p:txBody>
      </p:sp>
      <p:pic>
        <p:nvPicPr>
          <p:cNvPr id="6" name="Picture 5">
            <a:extLst>
              <a:ext uri="{FF2B5EF4-FFF2-40B4-BE49-F238E27FC236}">
                <a16:creationId xmlns:a16="http://schemas.microsoft.com/office/drawing/2014/main" id="{EBB5CF2A-6FCF-4F94-95C3-24150D3FE08D}"/>
              </a:ext>
            </a:extLst>
          </p:cNvPr>
          <p:cNvPicPr>
            <a:picLocks noChangeAspect="1"/>
          </p:cNvPicPr>
          <p:nvPr/>
        </p:nvPicPr>
        <p:blipFill rotWithShape="1">
          <a:blip r:embed="rId6">
            <a:extLst>
              <a:ext uri="{28A0092B-C50C-407E-A947-70E740481C1C}">
                <a14:useLocalDpi xmlns:a14="http://schemas.microsoft.com/office/drawing/2010/main" val="0"/>
              </a:ext>
            </a:extLst>
          </a:blip>
          <a:srcRect l="10278" t="2456" r="7125" b="77582"/>
          <a:stretch/>
        </p:blipFill>
        <p:spPr>
          <a:xfrm>
            <a:off x="304800" y="514350"/>
            <a:ext cx="7348269" cy="431331"/>
          </a:xfrm>
          <a:prstGeom prst="rect">
            <a:avLst/>
          </a:prstGeom>
        </p:spPr>
      </p:pic>
    </p:spTree>
    <p:custDataLst>
      <p:tags r:id="rId1"/>
    </p:custDataLst>
    <p:extLst>
      <p:ext uri="{BB962C8B-B14F-4D97-AF65-F5344CB8AC3E}">
        <p14:creationId xmlns:p14="http://schemas.microsoft.com/office/powerpoint/2010/main" val="111081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769441"/>
          </a:xfrm>
          <a:prstGeom prst="rect">
            <a:avLst/>
          </a:prstGeom>
          <a:solidFill>
            <a:srgbClr val="EBF6F9"/>
          </a:solidFill>
        </p:spPr>
        <p:txBody>
          <a:bodyPr wrap="square" rtlCol="0">
            <a:spAutoFit/>
          </a:bodyPr>
          <a:lstStyle/>
          <a:p>
            <a:pPr algn="ctr"/>
            <a:r>
              <a:rPr lang="en-US" sz="4400" b="1" dirty="0" err="1">
                <a:latin typeface="Times New Roman" panose="02020603050405020304" pitchFamily="18" charset="0"/>
                <a:ea typeface="Arial-Rounded" pitchFamily="34" charset="0"/>
                <a:cs typeface="Times New Roman" panose="02020603050405020304" pitchFamily="18" charset="0"/>
              </a:rPr>
              <a:t>Củng</a:t>
            </a:r>
            <a:r>
              <a:rPr lang="en-US" sz="4400" b="1" dirty="0">
                <a:latin typeface="Times New Roman" panose="02020603050405020304" pitchFamily="18" charset="0"/>
                <a:ea typeface="Arial-Rounded" pitchFamily="34" charset="0"/>
                <a:cs typeface="Times New Roman" panose="02020603050405020304" pitchFamily="18" charset="0"/>
              </a:rPr>
              <a:t> </a:t>
            </a:r>
            <a:r>
              <a:rPr lang="en-US" sz="4400" b="1" dirty="0" err="1">
                <a:latin typeface="Times New Roman" panose="02020603050405020304" pitchFamily="18" charset="0"/>
                <a:ea typeface="Arial-Rounded" pitchFamily="34" charset="0"/>
                <a:cs typeface="Times New Roman" panose="02020603050405020304" pitchFamily="18" charset="0"/>
              </a:rPr>
              <a:t>cố</a:t>
            </a:r>
            <a:endParaRPr lang="en-US" sz="4400" b="1" dirty="0">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2254700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133350"/>
            <a:ext cx="6705600" cy="954107"/>
          </a:xfrm>
          <a:prstGeom prst="rect">
            <a:avLst/>
          </a:prstGeom>
          <a:solidFill>
            <a:schemeClr val="accent5">
              <a:lumMod val="20000"/>
              <a:lumOff val="80000"/>
            </a:schemeClr>
          </a:solidFill>
        </p:spPr>
        <p:txBody>
          <a:bodyPr wrap="square" rtlCol="0">
            <a:spAutoFit/>
          </a:bodyPr>
          <a:lstStyle/>
          <a:p>
            <a:pPr algn="ctr"/>
            <a:r>
              <a:rPr lang="en-US" sz="2800" b="1" dirty="0">
                <a:latin typeface="Times New Roman" panose="02020603050405020304" pitchFamily="18" charset="0"/>
                <a:ea typeface="Arial-Rounded" pitchFamily="34" charset="0"/>
                <a:cs typeface="Times New Roman" panose="02020603050405020304" pitchFamily="18" charset="0"/>
              </a:rPr>
              <a:t>TẠM BIỆT VÀ HẸN GẶP LẠI CÁC CON!</a:t>
            </a:r>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66850" y="395446"/>
            <a:ext cx="5947064" cy="523208"/>
          </a:xfrm>
          <a:prstGeom prst="rect">
            <a:avLst/>
          </a:prstGeom>
          <a:noFill/>
        </p:spPr>
        <p:txBody>
          <a:bodyPr wrap="square" lIns="91428" tIns="45714" rIns="91428" bIns="45714" rtlCol="0">
            <a:spAutoFit/>
          </a:bodyPr>
          <a:lstStyle/>
          <a:p>
            <a:pPr algn="just"/>
            <a:r>
              <a:rPr lang="en-US" sz="2800" dirty="0" err="1">
                <a:latin typeface="Times New Roman" panose="02020603050405020304" pitchFamily="18" charset="0"/>
                <a:ea typeface="Arial-Rounded" pitchFamily="34" charset="0"/>
                <a:cs typeface="Times New Roman" panose="02020603050405020304" pitchFamily="18" charset="0"/>
              </a:rPr>
              <a:t>Sinh</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nhật</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của</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voi</a:t>
            </a:r>
            <a:r>
              <a:rPr lang="en-US" sz="2800" dirty="0">
                <a:latin typeface="Times New Roman" panose="02020603050405020304" pitchFamily="18" charset="0"/>
                <a:ea typeface="Arial-Rounded" pitchFamily="34" charset="0"/>
                <a:cs typeface="Times New Roman" panose="02020603050405020304" pitchFamily="18" charset="0"/>
              </a:rPr>
              <a:t> con</a:t>
            </a:r>
          </a:p>
        </p:txBody>
      </p:sp>
      <p:sp>
        <p:nvSpPr>
          <p:cNvPr id="5" name="TextBox 4"/>
          <p:cNvSpPr txBox="1"/>
          <p:nvPr/>
        </p:nvSpPr>
        <p:spPr>
          <a:xfrm>
            <a:off x="152401" y="1047750"/>
            <a:ext cx="8839199" cy="4031861"/>
          </a:xfrm>
          <a:prstGeom prst="rect">
            <a:avLst/>
          </a:prstGeom>
          <a:noFill/>
        </p:spPr>
        <p:txBody>
          <a:bodyPr wrap="square" lIns="91428" tIns="45714" rIns="91428" bIns="45714" rtlCol="0">
            <a:spAutoFit/>
          </a:bodyPr>
          <a:lstStyle/>
          <a:p>
            <a:pPr algn="just"/>
            <a:r>
              <a:rPr lang="en-US" sz="3200" dirty="0">
                <a:latin typeface="Arial-Rounded" pitchFamily="34" charset="0"/>
                <a:ea typeface="Arial-Rounded" pitchFamily="34" charset="0"/>
                <a:cs typeface="Arial-Rounded" pitchFamily="34" charset="0"/>
              </a:rPr>
              <a:t>	</a:t>
            </a:r>
            <a:r>
              <a:rPr lang="en-US" sz="2800" dirty="0" err="1">
                <a:latin typeface="Times New Roman" panose="02020603050405020304" pitchFamily="18" charset="0"/>
                <a:ea typeface="Arial-Rounded" pitchFamily="34" charset="0"/>
                <a:cs typeface="Times New Roman" panose="02020603050405020304" pitchFamily="18" charset="0"/>
              </a:rPr>
              <a:t>Hôm</a:t>
            </a:r>
            <a:r>
              <a:rPr lang="en-US" sz="2800" dirty="0">
                <a:latin typeface="Times New Roman" panose="02020603050405020304" pitchFamily="18" charset="0"/>
                <a:ea typeface="Arial-Rounded" pitchFamily="34" charset="0"/>
                <a:cs typeface="Times New Roman" panose="02020603050405020304" pitchFamily="18" charset="0"/>
              </a:rPr>
              <a:t> nay </a:t>
            </a:r>
            <a:r>
              <a:rPr lang="en-US" sz="2800" dirty="0" err="1">
                <a:latin typeface="Times New Roman" panose="02020603050405020304" pitchFamily="18" charset="0"/>
                <a:ea typeface="Arial-Rounded" pitchFamily="34" charset="0"/>
                <a:cs typeface="Times New Roman" panose="02020603050405020304" pitchFamily="18" charset="0"/>
              </a:rPr>
              <a:t>là</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sinh</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nhật</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của</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voi</a:t>
            </a:r>
            <a:r>
              <a:rPr lang="en-US" sz="2800" dirty="0">
                <a:latin typeface="Times New Roman" panose="02020603050405020304" pitchFamily="18" charset="0"/>
                <a:ea typeface="Arial-Rounded" pitchFamily="34" charset="0"/>
                <a:cs typeface="Times New Roman" panose="02020603050405020304" pitchFamily="18" charset="0"/>
              </a:rPr>
              <a:t> con, </a:t>
            </a:r>
            <a:r>
              <a:rPr lang="en-US" sz="2800" dirty="0" err="1">
                <a:latin typeface="Times New Roman" panose="02020603050405020304" pitchFamily="18" charset="0"/>
                <a:ea typeface="Arial-Rounded" pitchFamily="34" charset="0"/>
                <a:cs typeface="Times New Roman" panose="02020603050405020304" pitchFamily="18" charset="0"/>
              </a:rPr>
              <a:t>nhưng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nó</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bị</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ốm</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Đang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buồn</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bã</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bỗng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voi</a:t>
            </a:r>
            <a:r>
              <a:rPr lang="en-US" sz="2800" dirty="0">
                <a:latin typeface="Times New Roman" panose="02020603050405020304" pitchFamily="18" charset="0"/>
                <a:ea typeface="Arial-Rounded" pitchFamily="34" charset="0"/>
                <a:cs typeface="Times New Roman" panose="02020603050405020304" pitchFamily="18" charset="0"/>
              </a:rPr>
              <a:t> con </a:t>
            </a:r>
            <a:r>
              <a:rPr lang="en-US" sz="2800" dirty="0" err="1">
                <a:latin typeface="Times New Roman" panose="02020603050405020304" pitchFamily="18" charset="0"/>
                <a:ea typeface="Arial-Rounded" pitchFamily="34" charset="0"/>
                <a:cs typeface="Times New Roman" panose="02020603050405020304" pitchFamily="18" charset="0"/>
              </a:rPr>
              <a:t>nghe</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tiếng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gọi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Thì</a:t>
            </a:r>
            <a:r>
              <a:rPr lang="en-US" sz="2800" dirty="0">
                <a:latin typeface="Times New Roman" panose="02020603050405020304" pitchFamily="18" charset="0"/>
                <a:ea typeface="Arial-Rounded" pitchFamily="34" charset="0"/>
                <a:cs typeface="Times New Roman" panose="02020603050405020304" pitchFamily="18" charset="0"/>
              </a:rPr>
              <a:t> ra </a:t>
            </a:r>
            <a:r>
              <a:rPr lang="en-US" sz="2800" dirty="0" err="1">
                <a:latin typeface="Times New Roman" panose="02020603050405020304" pitchFamily="18" charset="0"/>
                <a:ea typeface="Arial-Rounded" pitchFamily="34" charset="0"/>
                <a:cs typeface="Times New Roman" panose="02020603050405020304" pitchFamily="18" charset="0"/>
              </a:rPr>
              <a:t>các</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bạn</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đến</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chúc</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mừng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sinh</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nhật</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voi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Thỏ</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trắng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mang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cà</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rốt</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Gấu</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đen</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ngoạm</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nguyên</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một</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nải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chuối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Khỉ</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vàng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và</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sóc</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nâu</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tặng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voi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tiết</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mục</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ngúc</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ngoắc</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đuôi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Vẹt</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mỏ</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khoằm</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thay</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mặt</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các</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bạn</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nói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những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lời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chúc</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tốt</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đẹp</a:t>
            </a:r>
            <a:r>
              <a:rPr lang="en-US" sz="2800" dirty="0">
                <a:latin typeface="Times New Roman" panose="02020603050405020304" pitchFamily="18" charset="0"/>
                <a:ea typeface="Arial-Rounded" pitchFamily="34" charset="0"/>
                <a:cs typeface="Times New Roman" panose="02020603050405020304" pitchFamily="18" charset="0"/>
              </a:rPr>
              <a:t>.</a:t>
            </a:r>
          </a:p>
          <a:p>
            <a:pPr algn="just"/>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Voi</a:t>
            </a:r>
            <a:r>
              <a:rPr lang="en-US" sz="2800" dirty="0">
                <a:latin typeface="Times New Roman" panose="02020603050405020304" pitchFamily="18" charset="0"/>
                <a:ea typeface="Arial-Rounded" pitchFamily="34" charset="0"/>
                <a:cs typeface="Times New Roman" panose="02020603050405020304" pitchFamily="18" charset="0"/>
              </a:rPr>
              <a:t> con </a:t>
            </a:r>
            <a:r>
              <a:rPr lang="en-US" sz="2800" dirty="0" err="1">
                <a:latin typeface="Times New Roman" panose="02020603050405020304" pitchFamily="18" charset="0"/>
                <a:ea typeface="Arial-Rounded" pitchFamily="34" charset="0"/>
                <a:cs typeface="Times New Roman" panose="02020603050405020304" pitchFamily="18" charset="0"/>
              </a:rPr>
              <a:t>vui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ơi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là</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vui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Nó</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huơ</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vòi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mấy</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vòng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để</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cảm</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ơn</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các</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bạn</a:t>
            </a:r>
            <a:r>
              <a:rPr lang="en-US" sz="2800" dirty="0">
                <a:latin typeface="Times New Roman" panose="02020603050405020304" pitchFamily="18" charset="0"/>
                <a:ea typeface="Arial-Rounded" pitchFamily="34" charset="0"/>
                <a:cs typeface="Times New Roman" panose="02020603050405020304" pitchFamily="18" charset="0"/>
              </a:rPr>
              <a:t>.</a:t>
            </a:r>
          </a:p>
          <a:p>
            <a:pPr algn="just"/>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Lâm</a:t>
            </a:r>
            <a:r>
              <a:rPr lang="en-US" sz="2800" dirty="0">
                <a:latin typeface="Times New Roman" panose="02020603050405020304" pitchFamily="18" charset="0"/>
                <a:ea typeface="Arial-Rounded" pitchFamily="34" charset="0"/>
                <a:cs typeface="Times New Roman" panose="02020603050405020304" pitchFamily="18" charset="0"/>
              </a:rPr>
              <a:t> Anh)</a:t>
            </a:r>
          </a:p>
        </p:txBody>
      </p:sp>
    </p:spTree>
    <p:extLst>
      <p:ext uri="{BB962C8B-B14F-4D97-AF65-F5344CB8AC3E}">
        <p14:creationId xmlns:p14="http://schemas.microsoft.com/office/powerpoint/2010/main" val="3944457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4"/>
        <p:cNvGrpSpPr/>
        <p:nvPr/>
      </p:nvGrpSpPr>
      <p:grpSpPr>
        <a:xfrm>
          <a:off x="0" y="0"/>
          <a:ext cx="0" cy="0"/>
          <a:chOff x="0" y="0"/>
          <a:chExt cx="0" cy="0"/>
        </a:xfrm>
      </p:grpSpPr>
      <p:sp>
        <p:nvSpPr>
          <p:cNvPr id="186" name="Google Shape;186;p3"/>
          <p:cNvSpPr/>
          <p:nvPr/>
        </p:nvSpPr>
        <p:spPr>
          <a:xfrm>
            <a:off x="420777" y="728907"/>
            <a:ext cx="8505646" cy="8771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Tìm</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tiếng</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trong</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bài</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có</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chứa</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vần</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mới</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dirty="0">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endParaRPr>
          </a:p>
        </p:txBody>
      </p:sp>
      <p:sp>
        <p:nvSpPr>
          <p:cNvPr id="3" name="Google Shape;186;p3">
            <a:extLst>
              <a:ext uri="{FF2B5EF4-FFF2-40B4-BE49-F238E27FC236}">
                <a16:creationId xmlns:a16="http://schemas.microsoft.com/office/drawing/2014/main" id="{AA37A781-28E4-4714-AD18-6A7CCB594A9C}"/>
              </a:ext>
            </a:extLst>
          </p:cNvPr>
          <p:cNvSpPr/>
          <p:nvPr/>
        </p:nvSpPr>
        <p:spPr>
          <a:xfrm>
            <a:off x="319177" y="1885950"/>
            <a:ext cx="8505646"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6000" kern="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Arial Rounded"/>
              </a:rPr>
              <a:t>o</a:t>
            </a:r>
            <a:r>
              <a:rPr kumimoji="0" lang="en-US" sz="6000" b="0" i="0" u="none" strike="noStrike" kern="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am	 </a:t>
            </a:r>
            <a:r>
              <a:rPr kumimoji="0" lang="en-US" sz="6000" b="0" i="0" u="none" strike="noStrike" kern="0" cap="none" spc="0" normalizeH="0" baseline="0" noProof="0" dirty="0" err="1">
                <a:ln>
                  <a:noFill/>
                </a:ln>
                <a:solidFill>
                  <a:schemeClr val="accent1">
                    <a:lumMod val="75000"/>
                  </a:scheme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oăc</a:t>
            </a:r>
            <a:r>
              <a:rPr kumimoji="0" lang="en-US" sz="6000" b="0" i="0" u="none" strike="noStrike" kern="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6000" b="0" i="0" u="none" strike="noStrike" kern="0" cap="none" spc="0" normalizeH="0" baseline="0" noProof="0" dirty="0" err="1">
                <a:ln>
                  <a:noFill/>
                </a:ln>
                <a:solidFill>
                  <a:srgbClr val="CC00CC"/>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oăm</a:t>
            </a:r>
            <a:r>
              <a:rPr kumimoji="0" lang="en-US" sz="6000" b="0" i="0" u="none" strike="noStrike" kern="0" cap="none" spc="0" normalizeH="0" baseline="0" noProof="0" dirty="0">
                <a:ln>
                  <a:noFill/>
                </a:ln>
                <a:solidFill>
                  <a:srgbClr val="CC00CC"/>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6000" b="0" i="0" u="none" strike="noStrike" kern="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lang="en-US" sz="6000" kern="0" dirty="0">
                <a:solidFill>
                  <a:srgbClr val="25C6FF"/>
                </a:solidFill>
                <a:latin typeface="Arial-Rounded" panose="020B0500000000000000" pitchFamily="34" charset="-93"/>
                <a:ea typeface="Arial-Rounded" panose="020B0500000000000000" pitchFamily="34" charset="-93"/>
                <a:cs typeface="Arial-Rounded" panose="020B0500000000000000" pitchFamily="34" charset="-93"/>
                <a:sym typeface="Arial Rounded"/>
              </a:rPr>
              <a:t>u</a:t>
            </a:r>
            <a:r>
              <a:rPr kumimoji="0" lang="en-US" sz="6000" b="0" i="0" u="none" strike="noStrike" kern="0" cap="none" spc="0" normalizeH="0" baseline="0" noProof="0" dirty="0">
                <a:ln>
                  <a:noFill/>
                </a:ln>
                <a:solidFill>
                  <a:srgbClr val="25C6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ơ</a:t>
            </a:r>
            <a:endParaRPr kumimoji="0" sz="6000" b="0" i="0" u="none" strike="noStrike" kern="0" cap="none" spc="0" normalizeH="0" baseline="0" noProof="0" dirty="0">
              <a:ln>
                <a:noFill/>
              </a:ln>
              <a:solidFill>
                <a:srgbClr val="25C6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endParaRPr>
          </a:p>
        </p:txBody>
      </p:sp>
    </p:spTree>
    <p:custDataLst>
      <p:tags r:id="rId1"/>
    </p:custDataLst>
    <p:extLst>
      <p:ext uri="{BB962C8B-B14F-4D97-AF65-F5344CB8AC3E}">
        <p14:creationId xmlns:p14="http://schemas.microsoft.com/office/powerpoint/2010/main" val="11398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6"/>
                                        </p:tgtEl>
                                        <p:attrNameLst>
                                          <p:attrName>style.visibility</p:attrName>
                                        </p:attrNameLst>
                                      </p:cBhvr>
                                      <p:to>
                                        <p:strVal val="visible"/>
                                      </p:to>
                                    </p:set>
                                    <p:anim calcmode="lin" valueType="num">
                                      <p:cBhvr additive="base">
                                        <p:cTn id="13" dur="500" fill="hold"/>
                                        <p:tgtEl>
                                          <p:spTgt spid="186"/>
                                        </p:tgtEl>
                                        <p:attrNameLst>
                                          <p:attrName>ppt_x</p:attrName>
                                        </p:attrNameLst>
                                      </p:cBhvr>
                                      <p:tavLst>
                                        <p:tav tm="0">
                                          <p:val>
                                            <p:strVal val="#ppt_x"/>
                                          </p:val>
                                        </p:tav>
                                        <p:tav tm="100000">
                                          <p:val>
                                            <p:strVal val="#ppt_x"/>
                                          </p:val>
                                        </p:tav>
                                      </p:tavLst>
                                    </p:anim>
                                    <p:anim calcmode="lin" valueType="num">
                                      <p:cBhvr additive="base">
                                        <p:cTn id="14" dur="500" fill="hold"/>
                                        <p:tgtEl>
                                          <p:spTgt spid="1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Rounded MT Bold" pitchFamily="34" charset="0"/>
                <a:ea typeface="+mn-ea"/>
                <a:cs typeface="Times New Roman" pitchFamily="18" charset="0"/>
              </a:rPr>
              <a:t>2</a:t>
            </a: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Rounded" pitchFamily="34" charset="0"/>
                <a:ea typeface="Arial-Rounded" pitchFamily="34" charset="0"/>
                <a:cs typeface="Arial-Rounded" pitchFamily="34" charset="0"/>
              </a:rPr>
              <a:t>Đọc</a:t>
            </a:r>
          </a:p>
        </p:txBody>
      </p:sp>
      <p:sp>
        <p:nvSpPr>
          <p:cNvPr id="4" name="TextBox 3"/>
          <p:cNvSpPr txBox="1"/>
          <p:nvPr/>
        </p:nvSpPr>
        <p:spPr>
          <a:xfrm>
            <a:off x="1466850" y="395446"/>
            <a:ext cx="5947064" cy="523208"/>
          </a:xfrm>
          <a:prstGeom prst="rect">
            <a:avLst/>
          </a:prstGeom>
          <a:noFill/>
        </p:spPr>
        <p:txBody>
          <a:bodyPr wrap="square" lIns="91428" tIns="45714" rIns="91428" bIns="45714" rtlCol="0">
            <a:spAutoFit/>
          </a:bodyPr>
          <a:lstStyle/>
          <a:p>
            <a:pPr algn="just">
              <a:defRPr/>
            </a:pPr>
            <a:r>
              <a:rPr lang="en-US" sz="2800" dirty="0" err="1">
                <a:solidFill>
                  <a:prstClr val="black"/>
                </a:solidFill>
                <a:latin typeface="Times New Roman" panose="02020603050405020304" pitchFamily="18" charset="0"/>
                <a:ea typeface="Arial-Rounded" pitchFamily="34" charset="0"/>
                <a:cs typeface="Times New Roman" panose="02020603050405020304" pitchFamily="18" charset="0"/>
              </a:rPr>
              <a:t>Sinh</a:t>
            </a:r>
            <a:r>
              <a:rPr lang="en-US" sz="2800" dirty="0">
                <a:solidFill>
                  <a:prstClr val="black"/>
                </a:solidFill>
                <a:latin typeface="Times New Roman" panose="02020603050405020304" pitchFamily="18" charset="0"/>
                <a:ea typeface="Arial-Rounded"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itchFamily="34" charset="0"/>
                <a:cs typeface="Times New Roman" panose="02020603050405020304" pitchFamily="18" charset="0"/>
              </a:rPr>
              <a:t>nhật</a:t>
            </a:r>
            <a:r>
              <a:rPr lang="en-US" sz="2800" dirty="0">
                <a:solidFill>
                  <a:prstClr val="black"/>
                </a:solidFill>
                <a:latin typeface="Times New Roman" panose="02020603050405020304" pitchFamily="18" charset="0"/>
                <a:ea typeface="Arial-Rounded"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itchFamily="34" charset="0"/>
                <a:cs typeface="Times New Roman" panose="02020603050405020304" pitchFamily="18" charset="0"/>
              </a:rPr>
              <a:t>của</a:t>
            </a:r>
            <a:r>
              <a:rPr lang="en-US" sz="2800" dirty="0">
                <a:solidFill>
                  <a:prstClr val="black"/>
                </a:solidFill>
                <a:latin typeface="Times New Roman" panose="02020603050405020304" pitchFamily="18" charset="0"/>
                <a:ea typeface="Arial-Rounded"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itchFamily="34" charset="0"/>
                <a:cs typeface="Times New Roman" panose="02020603050405020304" pitchFamily="18" charset="0"/>
              </a:rPr>
              <a:t>voi</a:t>
            </a:r>
            <a:r>
              <a:rPr lang="en-US" sz="2800" dirty="0">
                <a:solidFill>
                  <a:prstClr val="black"/>
                </a:solidFill>
                <a:latin typeface="Times New Roman" panose="02020603050405020304" pitchFamily="18" charset="0"/>
                <a:ea typeface="Arial-Rounded" pitchFamily="34" charset="0"/>
                <a:cs typeface="Times New Roman" panose="02020603050405020304" pitchFamily="18" charset="0"/>
              </a:rPr>
              <a:t> con</a:t>
            </a:r>
          </a:p>
        </p:txBody>
      </p:sp>
      <p:sp>
        <p:nvSpPr>
          <p:cNvPr id="5" name="TextBox 4"/>
          <p:cNvSpPr txBox="1"/>
          <p:nvPr/>
        </p:nvSpPr>
        <p:spPr>
          <a:xfrm>
            <a:off x="152401" y="1047750"/>
            <a:ext cx="8839199" cy="4031861"/>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Hôm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nay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sinh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nhật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nhưng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nó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bị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ốm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Đang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buồn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bã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bỗng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nghe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tiếng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gọi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Thì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ra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đến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chúc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mừng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sinh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nhật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Thỏ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trắng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mang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cà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rốt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Gấu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đen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itchFamily="34" charset="0"/>
                <a:cs typeface="Times New Roman" panose="02020603050405020304" pitchFamily="18" charset="0"/>
              </a:rPr>
              <a:t>ngoạm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nguyên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nải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chuối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Khỉ</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vàng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sóc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nâu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tặng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tiết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mục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ea typeface="Arial-Rounded" pitchFamily="34" charset="0"/>
                <a:cs typeface="Times New Roman" panose="02020603050405020304" pitchFamily="18" charset="0"/>
              </a:rPr>
              <a:t>ngúc</a:t>
            </a:r>
            <a:r>
              <a:rPr kumimoji="0" lang="en-US" sz="2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ea typeface="Arial-Rounded" pitchFamily="34" charset="0"/>
                <a:cs typeface="Times New Roman" panose="02020603050405020304" pitchFamily="18" charset="0"/>
              </a:rPr>
              <a:t>ngoắc</a:t>
            </a:r>
            <a:r>
              <a:rPr kumimoji="0" lang="en-US" sz="2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đuôi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Vẹt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mỏ</a:t>
            </a:r>
            <a:r>
              <a:rPr kumimoji="0" lang="en-US" sz="2800" b="0" i="0" u="none" strike="noStrike" kern="1200" cap="none" spc="0" normalizeH="0" baseline="0" noProof="0" dirty="0">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khoằm</a:t>
            </a:r>
            <a:r>
              <a:rPr kumimoji="0" lang="en-US" sz="2800" b="0" i="0" u="none" strike="noStrike" kern="1200" cap="none" spc="0" normalizeH="0" baseline="0" noProof="0" dirty="0">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thay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mặt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nói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lời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chúc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tốt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đẹp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vui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vui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Nó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Arial-Rounded" pitchFamily="34" charset="0"/>
                <a:cs typeface="Times New Roman" panose="02020603050405020304" pitchFamily="18" charset="0"/>
              </a:rPr>
              <a:t>huơ</a:t>
            </a:r>
            <a:r>
              <a:rPr kumimoji="0" 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Arial-Rounded" pitchFamily="34" charset="0"/>
                <a:cs typeface="Times New Roman" panose="02020603050405020304" pitchFamily="18" charset="0"/>
              </a:rPr>
              <a:t>vòi</a:t>
            </a:r>
            <a:r>
              <a:rPr kumimoji="0" 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mấy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vòng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cảm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Lâm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Anh)</a:t>
            </a:r>
          </a:p>
        </p:txBody>
      </p:sp>
    </p:spTree>
    <p:extLst>
      <p:ext uri="{BB962C8B-B14F-4D97-AF65-F5344CB8AC3E}">
        <p14:creationId xmlns:p14="http://schemas.microsoft.com/office/powerpoint/2010/main" val="53462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3810000" y="971550"/>
            <a:ext cx="4743450" cy="3183541"/>
          </a:xfrm>
        </p:spPr>
        <p:txBody>
          <a:bodyPr/>
          <a:lstStyle/>
          <a:p>
            <a:pPr algn="just"/>
            <a:r>
              <a:rPr lang="en-US" b="1" dirty="0" err="1">
                <a:solidFill>
                  <a:srgbClr val="FF0000"/>
                </a:solidFill>
                <a:latin typeface="Times New Roman" panose="02020603050405020304" pitchFamily="18" charset="0"/>
                <a:ea typeface="Arial-Rounded" pitchFamily="34" charset="0"/>
                <a:cs typeface="Times New Roman" panose="02020603050405020304" pitchFamily="18" charset="0"/>
              </a:rPr>
              <a:t>Ngoạm</a:t>
            </a:r>
            <a:r>
              <a:rPr lang="en-US" dirty="0">
                <a:solidFill>
                  <a:schemeClr val="tx1"/>
                </a:solidFill>
                <a:latin typeface="Times New Roman" panose="02020603050405020304" pitchFamily="18" charset="0"/>
                <a:ea typeface="Arial-Rounded" pitchFamily="34" charset="0"/>
                <a:cs typeface="Times New Roman" panose="02020603050405020304" pitchFamily="18" charset="0"/>
              </a:rPr>
              <a:t>:</a:t>
            </a:r>
            <a:r>
              <a:rPr lang="en-US"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cắn</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hoặc</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giữ</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miếng</a:t>
            </a:r>
            <a:r>
              <a:rPr lang="en-US" dirty="0">
                <a:latin typeface="Times New Roman" panose="02020603050405020304" pitchFamily="18" charset="0"/>
                <a:ea typeface="Arial-Rounded" pitchFamily="34" charset="0"/>
                <a:cs typeface="Times New Roman" panose="02020603050405020304" pitchFamily="18" charset="0"/>
              </a:rPr>
              <a:t> to </a:t>
            </a:r>
            <a:r>
              <a:rPr lang="en-US" dirty="0" err="1">
                <a:latin typeface="Times New Roman" panose="02020603050405020304" pitchFamily="18" charset="0"/>
                <a:ea typeface="Arial-Rounded" pitchFamily="34" charset="0"/>
                <a:cs typeface="Times New Roman" panose="02020603050405020304" pitchFamily="18" charset="0"/>
              </a:rPr>
              <a:t>bằng</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cách</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mở</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rộng</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miệng</a:t>
            </a:r>
            <a:r>
              <a:rPr lang="en-US" dirty="0">
                <a:latin typeface="Times New Roman" panose="02020603050405020304" pitchFamily="18" charset="0"/>
                <a:ea typeface="Arial-Rounded" pitchFamily="34" charset="0"/>
                <a:cs typeface="Times New Roman" panose="02020603050405020304" pitchFamily="18" charset="0"/>
              </a:rPr>
              <a:t>.</a:t>
            </a: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806416"/>
            <a:ext cx="3676650" cy="579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6430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90700"/>
            <a:ext cx="3581400" cy="857250"/>
          </a:xfrm>
        </p:spPr>
        <p:txBody>
          <a:bodyPr>
            <a:normAutofit/>
          </a:bodyPr>
          <a:lstStyle/>
          <a:p>
            <a:r>
              <a:rPr lang="en-US" sz="4800">
                <a:solidFill>
                  <a:srgbClr val="FF0000"/>
                </a:solidFill>
                <a:latin typeface="Times New Roman" panose="02020603050405020304" pitchFamily="18" charset="0"/>
                <a:ea typeface="Arial-Rounded" pitchFamily="34" charset="0"/>
                <a:cs typeface="Times New Roman" panose="02020603050405020304" pitchFamily="18" charset="0"/>
              </a:rPr>
              <a:t>mỏ khoằm</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6491" b="10547"/>
          <a:stretch/>
        </p:blipFill>
        <p:spPr>
          <a:xfrm>
            <a:off x="3733800" y="292100"/>
            <a:ext cx="3505200" cy="4486656"/>
          </a:xfrm>
          <a:prstGeom prst="rect">
            <a:avLst/>
          </a:prstGeom>
        </p:spPr>
      </p:pic>
    </p:spTree>
    <p:extLst>
      <p:ext uri="{BB962C8B-B14F-4D97-AF65-F5344CB8AC3E}">
        <p14:creationId xmlns:p14="http://schemas.microsoft.com/office/powerpoint/2010/main" val="3348816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Rounded MT Bold" pitchFamily="34" charset="0"/>
                <a:ea typeface="+mn-ea"/>
                <a:cs typeface="Times New Roman" pitchFamily="18" charset="0"/>
              </a:rPr>
              <a:t>2</a:t>
            </a: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Đọc</a:t>
            </a:r>
          </a:p>
        </p:txBody>
      </p:sp>
      <p:sp>
        <p:nvSpPr>
          <p:cNvPr id="4" name="TextBox 3"/>
          <p:cNvSpPr txBox="1"/>
          <p:nvPr/>
        </p:nvSpPr>
        <p:spPr>
          <a:xfrm>
            <a:off x="1466850" y="395446"/>
            <a:ext cx="5947064" cy="584763"/>
          </a:xfrm>
          <a:prstGeom prst="rect">
            <a:avLst/>
          </a:prstGeom>
          <a:noFill/>
        </p:spPr>
        <p:txBody>
          <a:bodyPr wrap="square" lIns="91428" tIns="45714" rIns="91428" bIns="45714" rtlCol="0">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Sinh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nhật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của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con</a:t>
            </a:r>
          </a:p>
        </p:txBody>
      </p:sp>
      <p:sp>
        <p:nvSpPr>
          <p:cNvPr id="5" name="TextBox 4"/>
          <p:cNvSpPr txBox="1"/>
          <p:nvPr/>
        </p:nvSpPr>
        <p:spPr>
          <a:xfrm>
            <a:off x="152401" y="1047750"/>
            <a:ext cx="8839199" cy="4031861"/>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Hôm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nay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sinh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nhật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nhưng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nó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bị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ốm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Đang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buồn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bã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bỗng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nghe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tiếng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gọi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Thì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ra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đến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chúc</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mừng</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sinh</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nhật</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Thỏ</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trắng</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mang</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cà</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rốt</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Gấu</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đen</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ngoạm</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nguyên</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một</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nải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chuối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Khỉ</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vàng</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và</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sóc</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nâu</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tặng</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itchFamily="34" charset="0"/>
                <a:cs typeface="Times New Roman" panose="02020603050405020304" pitchFamily="18" charset="0"/>
              </a:rPr>
              <a:t>tiết</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itchFamily="34" charset="0"/>
                <a:cs typeface="Times New Roman" panose="02020603050405020304" pitchFamily="18" charset="0"/>
              </a:rPr>
              <a:t>mục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ngúc</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ngoắc</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đuôi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Vẹt</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mỏ</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khoằm</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thay</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mặt</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các</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bạn</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nói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những</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lời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chúc</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tốt</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đẹp</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con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vui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ơi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là</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vui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Nó</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huơ</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vòi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mấy</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vòng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cảm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Lâm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Anh)</a:t>
            </a:r>
          </a:p>
        </p:txBody>
      </p:sp>
    </p:spTree>
    <p:extLst>
      <p:ext uri="{BB962C8B-B14F-4D97-AF65-F5344CB8AC3E}">
        <p14:creationId xmlns:p14="http://schemas.microsoft.com/office/powerpoint/2010/main" val="2443018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8216B3F-2706-4C4B-A3E1-6386F9039E5C}"/>
              </a:ext>
            </a:extLst>
          </p:cNvPr>
          <p:cNvSpPr txBox="1"/>
          <p:nvPr/>
        </p:nvSpPr>
        <p:spPr>
          <a:xfrm>
            <a:off x="152401" y="1047750"/>
            <a:ext cx="8839199" cy="4031861"/>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Hôm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nay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sinh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nhật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nhưng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nó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bị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ốm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Đang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buồn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bã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bỗng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nghe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tiếng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gọi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Thì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ra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đến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chúc</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mừng</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sinh</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nhật</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Thỏ</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trắng</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mang</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cà</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rốt</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Gấu</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đen</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ngoạm</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nguyên</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một</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nải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chuối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Khỉ</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vàng</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và</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sóc</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nâu</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tặng</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tiết</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mục</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ngúc</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ngoắc</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đuôi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Vẹt</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mỏ</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khoằm</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thay</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mặt</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các</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bạn</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nói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những</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lời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chúc</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tốt</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đẹp</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con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vui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ơi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là</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vui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Nó</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huơ</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vòi</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Arial-Rounded" pitchFamily="34" charset="0"/>
                <a:cs typeface="Times New Roman" panose="02020603050405020304" pitchFamily="18" charset="0"/>
              </a:rPr>
              <a:t>mấy</a:t>
            </a:r>
            <a:r>
              <a:rPr kumimoji="0" lang="en-US" sz="2800" b="0" i="0" u="none" strike="noStrike" kern="1200" cap="none" spc="0" normalizeH="0" baseline="0" noProof="0" dirty="0">
                <a:ln>
                  <a:noFill/>
                </a:ln>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vòng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cảm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Lâm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Anh)</a:t>
            </a:r>
          </a:p>
        </p:txBody>
      </p:sp>
      <p:sp>
        <p:nvSpPr>
          <p:cNvPr id="7" name="Oval 6"/>
          <p:cNvSpPr/>
          <p:nvPr/>
        </p:nvSpPr>
        <p:spPr>
          <a:xfrm>
            <a:off x="838200" y="98020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1</a:t>
            </a:r>
          </a:p>
        </p:txBody>
      </p:sp>
      <p:sp>
        <p:nvSpPr>
          <p:cNvPr id="15" name="Oval 14"/>
          <p:cNvSpPr/>
          <p:nvPr/>
        </p:nvSpPr>
        <p:spPr>
          <a:xfrm>
            <a:off x="76200" y="133216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2</a:t>
            </a:r>
          </a:p>
        </p:txBody>
      </p:sp>
      <p:sp>
        <p:nvSpPr>
          <p:cNvPr id="16" name="Oval 15"/>
          <p:cNvSpPr/>
          <p:nvPr/>
        </p:nvSpPr>
        <p:spPr>
          <a:xfrm>
            <a:off x="7086600" y="15049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3</a:t>
            </a:r>
          </a:p>
        </p:txBody>
      </p:sp>
      <p:sp>
        <p:nvSpPr>
          <p:cNvPr id="17" name="Oval 16"/>
          <p:cNvSpPr/>
          <p:nvPr/>
        </p:nvSpPr>
        <p:spPr>
          <a:xfrm>
            <a:off x="5257800" y="19359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4</a:t>
            </a:r>
          </a:p>
        </p:txBody>
      </p:sp>
      <p:sp>
        <p:nvSpPr>
          <p:cNvPr id="18" name="Oval 17"/>
          <p:cNvSpPr/>
          <p:nvPr/>
        </p:nvSpPr>
        <p:spPr>
          <a:xfrm>
            <a:off x="-4482" y="233770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5</a:t>
            </a:r>
          </a:p>
        </p:txBody>
      </p:sp>
      <p:sp>
        <p:nvSpPr>
          <p:cNvPr id="19" name="Oval 18"/>
          <p:cNvSpPr/>
          <p:nvPr/>
        </p:nvSpPr>
        <p:spPr>
          <a:xfrm>
            <a:off x="6214919" y="234127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6</a:t>
            </a:r>
          </a:p>
        </p:txBody>
      </p:sp>
      <p:sp>
        <p:nvSpPr>
          <p:cNvPr id="20" name="Oval 19"/>
          <p:cNvSpPr/>
          <p:nvPr/>
        </p:nvSpPr>
        <p:spPr>
          <a:xfrm>
            <a:off x="6367319" y="275888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7</a:t>
            </a:r>
          </a:p>
        </p:txBody>
      </p:sp>
      <p:sp>
        <p:nvSpPr>
          <p:cNvPr id="21" name="Oval 20"/>
          <p:cNvSpPr/>
          <p:nvPr/>
        </p:nvSpPr>
        <p:spPr>
          <a:xfrm>
            <a:off x="838200" y="36357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8</a:t>
            </a:r>
          </a:p>
        </p:txBody>
      </p:sp>
      <p:sp>
        <p:nvSpPr>
          <p:cNvPr id="23" name="Oval 22"/>
          <p:cNvSpPr/>
          <p:nvPr/>
        </p:nvSpPr>
        <p:spPr>
          <a:xfrm>
            <a:off x="4135582" y="364076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9</a:t>
            </a:r>
          </a:p>
        </p:txBody>
      </p:sp>
      <p:sp>
        <p:nvSpPr>
          <p:cNvPr id="26" name="TextBox 25">
            <a:extLst>
              <a:ext uri="{FF2B5EF4-FFF2-40B4-BE49-F238E27FC236}">
                <a16:creationId xmlns:a16="http://schemas.microsoft.com/office/drawing/2014/main" id="{56C6C249-D195-4869-AB9E-E80E9EF6D2A9}"/>
              </a:ext>
            </a:extLst>
          </p:cNvPr>
          <p:cNvSpPr txBox="1"/>
          <p:nvPr/>
        </p:nvSpPr>
        <p:spPr>
          <a:xfrm>
            <a:off x="1466850" y="395446"/>
            <a:ext cx="5947064" cy="584763"/>
          </a:xfrm>
          <a:prstGeom prst="rect">
            <a:avLst/>
          </a:prstGeom>
          <a:noFill/>
        </p:spPr>
        <p:txBody>
          <a:bodyPr wrap="square" lIns="91428" tIns="45714" rIns="91428" bIns="45714" rtlCol="0">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Sinh</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nhật</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của</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a:t>
            </a:r>
            <a:endParaRPr kumimoji="0" lang="en-US" sz="3200" b="1"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endParaRPr>
          </a:p>
        </p:txBody>
      </p:sp>
    </p:spTree>
    <p:custDataLst>
      <p:tags r:id="rId1"/>
    </p:custDataLst>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7" grpId="0" animBg="1"/>
      <p:bldP spid="18" grpId="0" animBg="1"/>
      <p:bldP spid="19" grpId="0" animBg="1"/>
      <p:bldP spid="20" grpId="0" animBg="1"/>
      <p:bldP spid="21"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Rounded MT Bold" pitchFamily="34" charset="0"/>
                <a:ea typeface="+mn-ea"/>
                <a:cs typeface="Times New Roman" pitchFamily="18" charset="0"/>
              </a:rPr>
              <a:t>2</a:t>
            </a: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Đọc</a:t>
            </a:r>
          </a:p>
        </p:txBody>
      </p:sp>
      <p:sp>
        <p:nvSpPr>
          <p:cNvPr id="4" name="TextBox 3"/>
          <p:cNvSpPr txBox="1"/>
          <p:nvPr/>
        </p:nvSpPr>
        <p:spPr>
          <a:xfrm>
            <a:off x="1466850" y="395446"/>
            <a:ext cx="5947064" cy="584763"/>
          </a:xfrm>
          <a:prstGeom prst="rect">
            <a:avLst/>
          </a:prstGeom>
          <a:noFill/>
        </p:spPr>
        <p:txBody>
          <a:bodyPr wrap="square" lIns="91428" tIns="45714" rIns="91428" bIns="45714" rtlCol="0">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Sinh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nhật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của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con</a:t>
            </a:r>
          </a:p>
        </p:txBody>
      </p:sp>
      <p:sp>
        <p:nvSpPr>
          <p:cNvPr id="5" name="TextBox 4"/>
          <p:cNvSpPr txBox="1"/>
          <p:nvPr/>
        </p:nvSpPr>
        <p:spPr>
          <a:xfrm>
            <a:off x="152401" y="1047750"/>
            <a:ext cx="8839199" cy="4031861"/>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Hôm</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nay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là</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sinh</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nhật</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của</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con,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nhưng</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nó</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bị</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ốm</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Đang</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buồn</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bã</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bỗng</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con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nghe</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tiếng</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gọi</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Thì</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ra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các</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bạn</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đến</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chúc</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mừng</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sinh</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nhật</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Thỏ</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trắng</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mang</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cà</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rốt</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Gấu</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đen</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ngoạm</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nguyên</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một</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nải</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chuối</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Khỉ</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vàng</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và</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sóc</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nâu</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tặng</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tiết</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mục</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ngúc</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ngoắc</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đuôi</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Vẹt</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mỏ</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khoằm</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thay</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mặt</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các</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bạn</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nói</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những</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lời</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chúc</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tốt</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đẹp</a:t>
            </a:r>
            <a:r>
              <a:rPr kumimoji="0" lang="en-US" sz="2800" b="0"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itchFamily="34" charset="0"/>
                <a:cs typeface="Times New Roman" panose="02020603050405020304" pitchFamily="18"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Voi</a:t>
            </a:r>
            <a:r>
              <a:rPr kumimoji="0" lang="en-US" sz="2800" b="0" i="0" u="none" strike="noStrike" kern="1200" cap="none" spc="0" normalizeH="0" baseline="0" noProof="0" dirty="0">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 con </a:t>
            </a:r>
            <a:r>
              <a:rPr kumimoji="0" lang="en-US" sz="2800" b="0" i="0" u="none" strike="noStrike" kern="1200" cap="none" spc="0" normalizeH="0" baseline="0" noProof="0" dirty="0" err="1">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vui</a:t>
            </a:r>
            <a:r>
              <a:rPr kumimoji="0" lang="en-US" sz="2800" b="0" i="0" u="none" strike="noStrike" kern="1200" cap="none" spc="0" normalizeH="0" baseline="0" noProof="0" dirty="0">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ơi</a:t>
            </a:r>
            <a:r>
              <a:rPr kumimoji="0" lang="en-US" sz="2800" b="0" i="0" u="none" strike="noStrike" kern="1200" cap="none" spc="0" normalizeH="0" baseline="0" noProof="0" dirty="0">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là</a:t>
            </a:r>
            <a:r>
              <a:rPr kumimoji="0" lang="en-US" sz="2800" b="0" i="0" u="none" strike="noStrike" kern="1200" cap="none" spc="0" normalizeH="0" baseline="0" noProof="0" dirty="0">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vui</a:t>
            </a:r>
            <a:r>
              <a:rPr kumimoji="0" lang="en-US" sz="2800" b="0" i="0" u="none" strike="noStrike" kern="1200" cap="none" spc="0" normalizeH="0" baseline="0" noProof="0" dirty="0">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Nó</a:t>
            </a:r>
            <a:r>
              <a:rPr kumimoji="0" lang="en-US" sz="2800" b="0" i="0" u="none" strike="noStrike" kern="1200" cap="none" spc="0" normalizeH="0" baseline="0" noProof="0" dirty="0">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huơ</a:t>
            </a:r>
            <a:r>
              <a:rPr kumimoji="0" lang="en-US" sz="2800" b="0" i="0" u="none" strike="noStrike" kern="1200" cap="none" spc="0" normalizeH="0" baseline="0" noProof="0" dirty="0">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vòi</a:t>
            </a:r>
            <a:r>
              <a:rPr kumimoji="0" lang="en-US" sz="2800" b="0" i="0" u="none" strike="noStrike" kern="1200" cap="none" spc="0" normalizeH="0" baseline="0" noProof="0" dirty="0">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mấy</a:t>
            </a:r>
            <a:r>
              <a:rPr kumimoji="0" lang="en-US" sz="2800" b="0" i="0" u="none" strike="noStrike" kern="1200" cap="none" spc="0" normalizeH="0" baseline="0" noProof="0" dirty="0">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vòng</a:t>
            </a:r>
            <a:r>
              <a:rPr kumimoji="0" lang="en-US" sz="2800" b="0" i="0" u="none" strike="noStrike" kern="1200" cap="none" spc="0" normalizeH="0" baseline="0" noProof="0" dirty="0">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để</a:t>
            </a:r>
            <a:r>
              <a:rPr kumimoji="0" lang="en-US" sz="2800" b="0" i="0" u="none" strike="noStrike" kern="1200" cap="none" spc="0" normalizeH="0" baseline="0" noProof="0" dirty="0">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cảm</a:t>
            </a:r>
            <a:r>
              <a:rPr kumimoji="0" lang="en-US" sz="2800" b="0" i="0" u="none" strike="noStrike" kern="1200" cap="none" spc="0" normalizeH="0" baseline="0" noProof="0" dirty="0">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ơn</a:t>
            </a:r>
            <a:r>
              <a:rPr kumimoji="0" lang="en-US" sz="2800" b="0" i="0" u="none" strike="noStrike" kern="1200" cap="none" spc="0" normalizeH="0" baseline="0" noProof="0" dirty="0">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các</a:t>
            </a:r>
            <a:r>
              <a:rPr kumimoji="0" lang="en-US" sz="2800" b="0" i="0" u="none" strike="noStrike" kern="1200" cap="none" spc="0" normalizeH="0" baseline="0" noProof="0" dirty="0">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bạn</a:t>
            </a:r>
            <a:r>
              <a:rPr kumimoji="0" lang="en-US" sz="2800" b="0" i="0" u="none" strike="noStrike" kern="1200" cap="none" spc="0" normalizeH="0" baseline="0" noProof="0" dirty="0">
                <a:ln>
                  <a:noFill/>
                </a:ln>
                <a:solidFill>
                  <a:srgbClr val="CC00CC"/>
                </a:solidFill>
                <a:effectLst/>
                <a:uLnTx/>
                <a:uFillTx/>
                <a:latin typeface="Times New Roman" panose="02020603050405020304" pitchFamily="18" charset="0"/>
                <a:ea typeface="Arial-Rounded" pitchFamily="34" charset="0"/>
                <a:cs typeface="Times New Roman" panose="02020603050405020304" pitchFamily="18"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rPr>
              <a:t>                            					 </a:t>
            </a:r>
          </a:p>
        </p:txBody>
      </p:sp>
      <p:sp>
        <p:nvSpPr>
          <p:cNvPr id="6" name="Oval 5">
            <a:extLst>
              <a:ext uri="{FF2B5EF4-FFF2-40B4-BE49-F238E27FC236}">
                <a16:creationId xmlns:a16="http://schemas.microsoft.com/office/drawing/2014/main" id="{4BC61AF8-ABA1-418D-AB1B-A12028F73AB2}"/>
              </a:ext>
            </a:extLst>
          </p:cNvPr>
          <p:cNvSpPr/>
          <p:nvPr/>
        </p:nvSpPr>
        <p:spPr>
          <a:xfrm>
            <a:off x="592282" y="1200150"/>
            <a:ext cx="304800" cy="304800"/>
          </a:xfrm>
          <a:prstGeom prst="ellipse">
            <a:avLst/>
          </a:prstGeom>
          <a:solidFill>
            <a:srgbClr val="92D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1</a:t>
            </a:r>
          </a:p>
        </p:txBody>
      </p:sp>
      <p:sp>
        <p:nvSpPr>
          <p:cNvPr id="7" name="Oval 6">
            <a:extLst>
              <a:ext uri="{FF2B5EF4-FFF2-40B4-BE49-F238E27FC236}">
                <a16:creationId xmlns:a16="http://schemas.microsoft.com/office/drawing/2014/main" id="{7F70E40F-C8D6-4A71-8F0F-A68BECD17848}"/>
              </a:ext>
            </a:extLst>
          </p:cNvPr>
          <p:cNvSpPr/>
          <p:nvPr/>
        </p:nvSpPr>
        <p:spPr>
          <a:xfrm>
            <a:off x="592282" y="3790950"/>
            <a:ext cx="304800" cy="304800"/>
          </a:xfrm>
          <a:prstGeom prst="ellipse">
            <a:avLst/>
          </a:prstGeom>
          <a:solidFill>
            <a:srgbClr val="92D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2</a:t>
            </a:r>
          </a:p>
        </p:txBody>
      </p:sp>
    </p:spTree>
    <p:custDataLst>
      <p:tags r:id="rId1"/>
    </p:custDataLst>
    <p:extLst>
      <p:ext uri="{BB962C8B-B14F-4D97-AF65-F5344CB8AC3E}">
        <p14:creationId xmlns:p14="http://schemas.microsoft.com/office/powerpoint/2010/main" val="317952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9"/>
</p:tagLst>
</file>

<file path=ppt/tags/tag10.xml><?xml version="1.0" encoding="utf-8"?>
<p:tagLst xmlns:a="http://schemas.openxmlformats.org/drawingml/2006/main" xmlns:r="http://schemas.openxmlformats.org/officeDocument/2006/relationships" xmlns:p="http://schemas.openxmlformats.org/presentationml/2006/main">
  <p:tag name="TIMING" val="|5.1|11.9"/>
</p:tagLst>
</file>

<file path=ppt/tags/tag2.xml><?xml version="1.0" encoding="utf-8"?>
<p:tagLst xmlns:a="http://schemas.openxmlformats.org/drawingml/2006/main" xmlns:r="http://schemas.openxmlformats.org/officeDocument/2006/relationships" xmlns:p="http://schemas.openxmlformats.org/presentationml/2006/main">
  <p:tag name="TIMING" val="|12.3|21.1"/>
</p:tagLst>
</file>

<file path=ppt/tags/tag3.xml><?xml version="1.0" encoding="utf-8"?>
<p:tagLst xmlns:a="http://schemas.openxmlformats.org/drawingml/2006/main" xmlns:r="http://schemas.openxmlformats.org/officeDocument/2006/relationships" xmlns:p="http://schemas.openxmlformats.org/presentationml/2006/main">
  <p:tag name="TIMING" val="|8.2|3.7"/>
</p:tagLst>
</file>

<file path=ppt/tags/tag4.xml><?xml version="1.0" encoding="utf-8"?>
<p:tagLst xmlns:a="http://schemas.openxmlformats.org/drawingml/2006/main" xmlns:r="http://schemas.openxmlformats.org/officeDocument/2006/relationships" xmlns:p="http://schemas.openxmlformats.org/presentationml/2006/main">
  <p:tag name="TIMING" val="|17.8|1.2|1.2|1.2|1.1|1.2|1.2|1.2|1.3"/>
</p:tagLst>
</file>

<file path=ppt/tags/tag5.xml><?xml version="1.0" encoding="utf-8"?>
<p:tagLst xmlns:a="http://schemas.openxmlformats.org/drawingml/2006/main" xmlns:r="http://schemas.openxmlformats.org/officeDocument/2006/relationships" xmlns:p="http://schemas.openxmlformats.org/presentationml/2006/main">
  <p:tag name="TIMING" val="|9|2.6"/>
</p:tagLst>
</file>

<file path=ppt/tags/tag6.xml><?xml version="1.0" encoding="utf-8"?>
<p:tagLst xmlns:a="http://schemas.openxmlformats.org/drawingml/2006/main" xmlns:r="http://schemas.openxmlformats.org/officeDocument/2006/relationships" xmlns:p="http://schemas.openxmlformats.org/presentationml/2006/main">
  <p:tag name="TIMING" val="|12.9|9.1|0.5|19.3|7.1"/>
</p:tagLst>
</file>

<file path=ppt/tags/tag7.xml><?xml version="1.0" encoding="utf-8"?>
<p:tagLst xmlns:a="http://schemas.openxmlformats.org/drawingml/2006/main" xmlns:r="http://schemas.openxmlformats.org/officeDocument/2006/relationships" xmlns:p="http://schemas.openxmlformats.org/presentationml/2006/main">
  <p:tag name="TIMING" val="|16|20.3|24.9|11"/>
</p:tagLst>
</file>

<file path=ppt/tags/tag8.xml><?xml version="1.0" encoding="utf-8"?>
<p:tagLst xmlns:a="http://schemas.openxmlformats.org/drawingml/2006/main" xmlns:r="http://schemas.openxmlformats.org/officeDocument/2006/relationships" xmlns:p="http://schemas.openxmlformats.org/presentationml/2006/main">
  <p:tag name="TIMING" val="|24|5.4"/>
</p:tagLst>
</file>

<file path=ppt/tags/tag9.xml><?xml version="1.0" encoding="utf-8"?>
<p:tagLst xmlns:a="http://schemas.openxmlformats.org/drawingml/2006/main" xmlns:r="http://schemas.openxmlformats.org/officeDocument/2006/relationships" xmlns:p="http://schemas.openxmlformats.org/presentationml/2006/main">
  <p:tag name="TIMING" val="|15.6|0.8|3.8|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432</Words>
  <Application>Microsoft Office PowerPoint</Application>
  <PresentationFormat>On-screen Show (16:9)</PresentationFormat>
  <Paragraphs>85</Paragraphs>
  <Slides>19</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Arial Rounded</vt:lpstr>
      <vt:lpstr>Arial Rounded MT Bold</vt:lpstr>
      <vt:lpstr>Arial-Rounded</vt:lpstr>
      <vt:lpstr>Calibri</vt:lpstr>
      <vt:lpstr>HP001 4 hàng</vt:lpstr>
      <vt:lpstr>Times New Roman</vt:lpstr>
      <vt:lpstr>Office Theme</vt:lpstr>
      <vt:lpstr>Office 主题</vt:lpstr>
      <vt:lpstr>PowerPoint Presentation</vt:lpstr>
      <vt:lpstr>PowerPoint Presentation</vt:lpstr>
      <vt:lpstr>PowerPoint Presentation</vt:lpstr>
      <vt:lpstr>PowerPoint Presentation</vt:lpstr>
      <vt:lpstr>Ngoạm: cắn hoặc giữ miếng to bằng cách mở rộng miệng.</vt:lpstr>
      <vt:lpstr>mỏ khoằm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10</cp:lastModifiedBy>
  <cp:revision>140</cp:revision>
  <dcterms:created xsi:type="dcterms:W3CDTF">2020-12-08T15:48:47Z</dcterms:created>
  <dcterms:modified xsi:type="dcterms:W3CDTF">2025-02-14T09:05:41Z</dcterms:modified>
</cp:coreProperties>
</file>